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0F66F-E46E-4B73-AC01-1A26F3A2A22B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0053-D269-4BF3-BF33-3EE82E0ECE7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2519772" y="2132856"/>
            <a:ext cx="4104456" cy="2016224"/>
          </a:xfrm>
          <a:prstGeom prst="cloudCallout">
            <a:avLst>
              <a:gd name="adj1" fmla="val -16435"/>
              <a:gd name="adj2" fmla="val 336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سلامة الاذنين </a:t>
            </a:r>
            <a:endParaRPr lang="ar-SA" sz="4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58.jpg"/>
          <p:cNvPicPr>
            <a:picLocks noChangeAspect="1"/>
          </p:cNvPicPr>
          <p:nvPr/>
        </p:nvPicPr>
        <p:blipFill>
          <a:blip r:embed="rId2" cstate="print"/>
          <a:srcRect l="5783" t="14300" r="8731" b="20601"/>
          <a:stretch>
            <a:fillRect/>
          </a:stretch>
        </p:blipFill>
        <p:spPr>
          <a:xfrm>
            <a:off x="1403648" y="764704"/>
            <a:ext cx="6264696" cy="590465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139952" y="260648"/>
            <a:ext cx="4824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انظري الى الصور واقرئي ما فيها من حوار : 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691680" y="5934670"/>
            <a:ext cx="52565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الحرص علي نظافة الأذنين – مراجعة الطبيب عند الإصابة بالرشح والزكام – إخبار الوالدين عند الاحساس بضعف السمع</a:t>
            </a:r>
          </a:p>
          <a:p>
            <a:endParaRPr lang="ar-SA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سمة-اذ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05731" cy="187220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79912" y="980728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 smtClean="0"/>
              <a:t>نظافة </a:t>
            </a:r>
            <a:r>
              <a:rPr lang="ar-SA" sz="3200" u="sng" dirty="0" smtClean="0"/>
              <a:t>الأذنين </a:t>
            </a:r>
            <a:r>
              <a:rPr lang="ar-SA" sz="3200" u="sng" dirty="0" smtClean="0"/>
              <a:t>:</a:t>
            </a:r>
            <a:endParaRPr lang="ar-SA" sz="3200" u="sng" dirty="0"/>
          </a:p>
        </p:txBody>
      </p:sp>
      <p:pic>
        <p:nvPicPr>
          <p:cNvPr id="4" name="صورة 3" descr="132987189819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708920"/>
            <a:ext cx="1647825" cy="135255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827584" y="2852936"/>
            <a:ext cx="58326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يساعد الوضوء الصحيح على ................... الأذنين .</a:t>
            </a:r>
            <a:endParaRPr lang="ar-SA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27584" y="5157192"/>
            <a:ext cx="583264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جففي اذنيك من الخارج بعد الاستحمام وذلك بلف ............. على اصبع اليد </a:t>
            </a:r>
            <a:endParaRPr lang="ar-SA" sz="2400" b="1" dirty="0"/>
          </a:p>
        </p:txBody>
      </p:sp>
      <p:pic>
        <p:nvPicPr>
          <p:cNvPr id="7" name="صورة 6" descr="hpqscan0059.jpg"/>
          <p:cNvPicPr>
            <a:picLocks noChangeAspect="1"/>
          </p:cNvPicPr>
          <p:nvPr/>
        </p:nvPicPr>
        <p:blipFill>
          <a:blip r:embed="rId4" cstate="print"/>
          <a:srcRect l="8632" t="61550" r="67729" b="21650"/>
          <a:stretch>
            <a:fillRect/>
          </a:stretch>
        </p:blipFill>
        <p:spPr>
          <a:xfrm>
            <a:off x="7092280" y="4365104"/>
            <a:ext cx="1728192" cy="172819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051720" y="2996952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نظافة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851920" y="5517232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منديل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سمة-اذن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05731" cy="187220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79912" y="980728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 smtClean="0"/>
              <a:t>لسلامة أذنيك :</a:t>
            </a:r>
            <a:endParaRPr lang="ar-SA" sz="3200" u="sng" dirty="0"/>
          </a:p>
        </p:txBody>
      </p:sp>
      <p:sp>
        <p:nvSpPr>
          <p:cNvPr id="4" name="شكل بيضاوي 3"/>
          <p:cNvSpPr/>
          <p:nvPr/>
        </p:nvSpPr>
        <p:spPr>
          <a:xfrm>
            <a:off x="6228184" y="2132856"/>
            <a:ext cx="1368152" cy="6480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افعلي</a:t>
            </a:r>
            <a:endParaRPr lang="ar-SA" sz="28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1475656" y="2132856"/>
            <a:ext cx="1368152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لا </a:t>
            </a:r>
            <a:r>
              <a:rPr lang="ar-SA" sz="2400" b="1" dirty="0" smtClean="0"/>
              <a:t>تفعلي</a:t>
            </a:r>
            <a:endParaRPr lang="ar-SA" sz="2400" b="1" dirty="0"/>
          </a:p>
        </p:txBody>
      </p:sp>
      <p:sp>
        <p:nvSpPr>
          <p:cNvPr id="6" name="تمرير عمودي 5"/>
          <p:cNvSpPr/>
          <p:nvPr/>
        </p:nvSpPr>
        <p:spPr>
          <a:xfrm>
            <a:off x="5292080" y="3140968"/>
            <a:ext cx="3024336" cy="3312368"/>
          </a:xfrm>
          <a:prstGeom prst="verticalScroll">
            <a:avLst>
              <a:gd name="adj" fmla="val 62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الدعاء الى الله ان يديم عليك نعمة السمع بقول</a:t>
            </a:r>
            <a:r>
              <a:rPr lang="ar-SA" sz="2000" b="1" dirty="0" smtClean="0">
                <a:sym typeface="Wingdings" pitchFamily="2" charset="2"/>
              </a:rPr>
              <a:t>: (اللهم متعني بسمعي و بصري واجعلهما الوارث مني).</a:t>
            </a:r>
          </a:p>
          <a:p>
            <a:pPr algn="ctr"/>
            <a:r>
              <a:rPr lang="ar-SA" sz="2000" b="1" dirty="0" smtClean="0">
                <a:sym typeface="Wingdings" pitchFamily="2" charset="2"/>
              </a:rPr>
              <a:t>2- سماع الكلام الطيب .</a:t>
            </a:r>
          </a:p>
          <a:p>
            <a:pPr algn="ctr"/>
            <a:r>
              <a:rPr lang="ar-SA" sz="2000" b="1" dirty="0" smtClean="0">
                <a:sym typeface="Wingdings" pitchFamily="2" charset="2"/>
              </a:rPr>
              <a:t>3- الحرص على زيارة الطبيب عند الاحساس بألم في أذنيك .</a:t>
            </a:r>
          </a:p>
          <a:p>
            <a:pPr algn="ctr"/>
            <a:r>
              <a:rPr lang="ar-SA" sz="2000" b="1" dirty="0" smtClean="0">
                <a:sym typeface="Wingdings" pitchFamily="2" charset="2"/>
              </a:rPr>
              <a:t>4- الحرص على نظافة الاذنين بطريقة آمنه .</a:t>
            </a:r>
            <a:endParaRPr lang="ar-SA" sz="2000" b="1" dirty="0" smtClean="0"/>
          </a:p>
        </p:txBody>
      </p:sp>
      <p:sp>
        <p:nvSpPr>
          <p:cNvPr id="7" name="تمرير عمودي 6"/>
          <p:cNvSpPr/>
          <p:nvPr/>
        </p:nvSpPr>
        <p:spPr>
          <a:xfrm>
            <a:off x="611560" y="3140968"/>
            <a:ext cx="3024336" cy="3312368"/>
          </a:xfrm>
          <a:prstGeom prst="verticalScroll">
            <a:avLst>
              <a:gd name="adj" fmla="val 62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استخدام اعواد الاذن في تنظيف أذنيك .</a:t>
            </a:r>
          </a:p>
          <a:p>
            <a:pPr algn="ctr"/>
            <a:r>
              <a:rPr lang="ar-SA" sz="2000" b="1" dirty="0" smtClean="0"/>
              <a:t>2- ادخال أي جسم صلب داخل الأذن .</a:t>
            </a:r>
          </a:p>
          <a:p>
            <a:pPr algn="ctr"/>
            <a:r>
              <a:rPr lang="ar-SA" sz="2000" b="1" dirty="0" smtClean="0"/>
              <a:t>3- الاستماع الى الاصوات العالية </a:t>
            </a:r>
            <a:endParaRPr lang="ar-SA" sz="2000" b="1" dirty="0"/>
          </a:p>
          <a:p>
            <a:pPr algn="ctr"/>
            <a:r>
              <a:rPr lang="ar-SA" sz="2000" b="1" dirty="0" smtClean="0"/>
              <a:t>4- دخول الماء في اذنيك عند </a:t>
            </a:r>
            <a:r>
              <a:rPr lang="ar-SA" sz="2000" b="1" dirty="0" smtClean="0"/>
              <a:t>الاستحمام </a:t>
            </a:r>
            <a:r>
              <a:rPr lang="ar-SA" sz="2000" b="1" dirty="0" smtClean="0"/>
              <a:t>.</a:t>
            </a:r>
          </a:p>
          <a:p>
            <a:pPr algn="ctr"/>
            <a:r>
              <a:rPr lang="ar-SA" sz="2000" b="1" dirty="0" smtClean="0"/>
              <a:t>5- سماع ما نهى الله عنه 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/>
          <p:cNvSpPr/>
          <p:nvPr/>
        </p:nvSpPr>
        <p:spPr>
          <a:xfrm>
            <a:off x="6156176" y="908720"/>
            <a:ext cx="1944216" cy="129614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فكري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شريط إلى الأسفل 2"/>
          <p:cNvSpPr/>
          <p:nvPr/>
        </p:nvSpPr>
        <p:spPr>
          <a:xfrm>
            <a:off x="755576" y="2996952"/>
            <a:ext cx="7848872" cy="1872208"/>
          </a:xfrm>
          <a:prstGeom prst="ribbon">
            <a:avLst>
              <a:gd name="adj1" fmla="val 11593"/>
              <a:gd name="adj2" fmla="val 7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كيف يعرف الشخص الاصم وجود شخص يطرق الباب ؟ </a:t>
            </a:r>
            <a:endParaRPr lang="ar-SA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150</Words>
  <Application>Microsoft Office PowerPoint</Application>
  <PresentationFormat>عرض على الشاشة (3:4)‏</PresentationFormat>
  <Paragraphs>22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6</cp:revision>
  <dcterms:created xsi:type="dcterms:W3CDTF">2013-06-09T19:08:12Z</dcterms:created>
  <dcterms:modified xsi:type="dcterms:W3CDTF">2013-06-30T16:45:13Z</dcterms:modified>
</cp:coreProperties>
</file>