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3A96-6497-420A-8F83-FC11C9F86C2F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D794-B3C1-48ED-9842-9FA35132A44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987824" y="620688"/>
            <a:ext cx="352839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ترتيب حقيبة السفر</a:t>
            </a:r>
            <a:endParaRPr lang="ar-S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صورة 2" descr="images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198701"/>
            <a:ext cx="2592288" cy="2476561"/>
          </a:xfrm>
          <a:prstGeom prst="rect">
            <a:avLst/>
          </a:prstGeom>
        </p:spPr>
      </p:pic>
      <p:sp>
        <p:nvSpPr>
          <p:cNvPr id="4" name="وسيلة شرح على شكل سحابة 3"/>
          <p:cNvSpPr/>
          <p:nvPr/>
        </p:nvSpPr>
        <p:spPr>
          <a:xfrm>
            <a:off x="3635896" y="2276872"/>
            <a:ext cx="4824536" cy="1944216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انا حقيبة السفر رفيقة المسافرين احفظ امتعتهم وأغراضهم الشخصية من التلف والضياع.</a:t>
            </a:r>
            <a:endParaRPr lang="ar-SA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836712"/>
            <a:ext cx="8568952" cy="5112568"/>
          </a:xfrm>
          <a:prstGeom prst="roundRect">
            <a:avLst>
              <a:gd name="adj" fmla="val 1129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دخلت الام على ابنتها ابتسام </a:t>
            </a:r>
            <a:r>
              <a:rPr lang="ar-SA" sz="2000" dirty="0" smtClean="0"/>
              <a:t>  لتخبرها </a:t>
            </a:r>
            <a:r>
              <a:rPr lang="ar-SA" sz="2000" dirty="0" smtClean="0"/>
              <a:t>بقرار الاسرة في السفر وتطلب منها ترتيب حقيبة سفرها.</a:t>
            </a:r>
          </a:p>
          <a:p>
            <a:r>
              <a:rPr lang="ar-SA" sz="2000" dirty="0" smtClean="0"/>
              <a:t>فرحت ابتسام بذلك خاصة و انها المرة الاولى التي ستعتمد فيها على نفسها عند ترتيب حقيبة سفرها فأحضرت </a:t>
            </a:r>
            <a:r>
              <a:rPr lang="ar-SA" sz="2000" dirty="0" smtClean="0">
                <a:solidFill>
                  <a:srgbClr val="7030A0"/>
                </a:solidFill>
              </a:rPr>
              <a:t>ورقة وقلما وسجلت </a:t>
            </a:r>
            <a:r>
              <a:rPr lang="ar-SA" sz="2000" dirty="0" smtClean="0">
                <a:solidFill>
                  <a:srgbClr val="7030A0"/>
                </a:solidFill>
              </a:rPr>
              <a:t>الأشياء والأدوات </a:t>
            </a:r>
            <a:r>
              <a:rPr lang="ar-SA" sz="2000" dirty="0" smtClean="0">
                <a:solidFill>
                  <a:srgbClr val="7030A0"/>
                </a:solidFill>
              </a:rPr>
              <a:t>اللازمة للسفر </a:t>
            </a:r>
            <a:r>
              <a:rPr lang="ar-SA" sz="2000" dirty="0" smtClean="0"/>
              <a:t>ثم احضرت حقيبة سفر مناسبة </a:t>
            </a:r>
            <a:r>
              <a:rPr lang="ar-SA" sz="2000" dirty="0" smtClean="0"/>
              <a:t>لإغراضها </a:t>
            </a:r>
            <a:r>
              <a:rPr lang="ar-SA" sz="2000" dirty="0" smtClean="0"/>
              <a:t>من حيث الحجم و المتانة </a:t>
            </a:r>
            <a:r>
              <a:rPr lang="ar-SA" sz="2000" dirty="0" smtClean="0">
                <a:solidFill>
                  <a:srgbClr val="C00000"/>
                </a:solidFill>
              </a:rPr>
              <a:t>وبطنتها بقطعة كبيرة من القماش.</a:t>
            </a:r>
          </a:p>
          <a:p>
            <a:r>
              <a:rPr lang="ar-SA" sz="2000" dirty="0" smtClean="0">
                <a:solidFill>
                  <a:schemeClr val="tx1"/>
                </a:solidFill>
              </a:rPr>
              <a:t>ثم خرجت من الغرفة </a:t>
            </a:r>
            <a:r>
              <a:rPr lang="ar-SA" sz="2000" dirty="0" smtClean="0">
                <a:solidFill>
                  <a:schemeClr val="tx1"/>
                </a:solidFill>
              </a:rPr>
              <a:t>لتستشير </a:t>
            </a:r>
            <a:r>
              <a:rPr lang="ar-SA" sz="2000" dirty="0" smtClean="0">
                <a:solidFill>
                  <a:schemeClr val="tx1"/>
                </a:solidFill>
              </a:rPr>
              <a:t>امها في بعض امور السفر وحين عادت الى غرفتها سمعت نقاشا بين الملابس </a:t>
            </a:r>
            <a:r>
              <a:rPr lang="ar-SA" sz="2000" dirty="0" smtClean="0">
                <a:solidFill>
                  <a:schemeClr val="tx1"/>
                </a:solidFill>
              </a:rPr>
              <a:t>والأحذية </a:t>
            </a:r>
            <a:r>
              <a:rPr lang="ar-SA" sz="2000" dirty="0" smtClean="0">
                <a:solidFill>
                  <a:schemeClr val="tx1"/>
                </a:solidFill>
              </a:rPr>
              <a:t>و الاكسسوارات حول كيفية وضعهم في الحقيبة مما جعلها تحاول تهدئة الوضع قائلة: كلكم ستنالون الكثير من الاهتمام والرعاية </a:t>
            </a:r>
            <a:r>
              <a:rPr lang="ar-SA" sz="2000" dirty="0" smtClean="0">
                <a:solidFill>
                  <a:srgbClr val="00B050"/>
                </a:solidFill>
              </a:rPr>
              <a:t>فأنت يا ملابسي الداخلية تحتاجين الى الكثير من الاهتمام </a:t>
            </a:r>
            <a:r>
              <a:rPr lang="ar-SA" sz="2000" dirty="0" smtClean="0">
                <a:solidFill>
                  <a:schemeClr val="bg1"/>
                </a:solidFill>
              </a:rPr>
              <a:t>لذا سأضعك في مغلف </a:t>
            </a:r>
            <a:r>
              <a:rPr lang="ar-SA" sz="2000" dirty="0" smtClean="0">
                <a:solidFill>
                  <a:srgbClr val="00B0F0"/>
                </a:solidFill>
              </a:rPr>
              <a:t>وأنت </a:t>
            </a:r>
            <a:r>
              <a:rPr lang="ar-SA" sz="2000" dirty="0" smtClean="0">
                <a:solidFill>
                  <a:srgbClr val="00B0F0"/>
                </a:solidFill>
              </a:rPr>
              <a:t>يا ملابسي الجميلة سأطويك عند الخصر واضعك فوق بعضك البعض </a:t>
            </a:r>
            <a:r>
              <a:rPr lang="ar-SA" sz="2000" dirty="0" smtClean="0">
                <a:solidFill>
                  <a:schemeClr val="bg2">
                    <a:lumMod val="25000"/>
                  </a:schemeClr>
                </a:solidFill>
              </a:rPr>
              <a:t>اما انت ايتها الاكسسوارات الجميلة فسأحميك من التلف و اضعك داخل هذا الصندوق الجميل </a:t>
            </a:r>
            <a:r>
              <a:rPr lang="ar-SA" sz="2000" dirty="0" smtClean="0">
                <a:solidFill>
                  <a:srgbClr val="FF66CC"/>
                </a:solidFill>
              </a:rPr>
              <a:t>وسأختار منك يا احذيتي ما يناسبني وسأضعكم داخل مغلف </a:t>
            </a:r>
            <a:r>
              <a:rPr lang="ar-SA" sz="2000" dirty="0" smtClean="0">
                <a:solidFill>
                  <a:srgbClr val="FF66CC"/>
                </a:solidFill>
              </a:rPr>
              <a:t>أيضا</a:t>
            </a:r>
            <a:r>
              <a:rPr lang="ar-SA" sz="2000" dirty="0" smtClean="0">
                <a:solidFill>
                  <a:schemeClr val="bg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لأنكم </a:t>
            </a:r>
            <a:r>
              <a:rPr lang="ar-SA" sz="2000" dirty="0" smtClean="0">
                <a:solidFill>
                  <a:schemeClr val="tx1"/>
                </a:solidFill>
              </a:rPr>
              <a:t>كنتم خير عون لي في حماية قدمي من </a:t>
            </a:r>
            <a:r>
              <a:rPr lang="ar-SA" sz="2000" dirty="0" smtClean="0">
                <a:solidFill>
                  <a:schemeClr val="tx1"/>
                </a:solidFill>
              </a:rPr>
              <a:t>الأذى والأوساخ.</a:t>
            </a:r>
            <a:endParaRPr lang="ar-SA" sz="2000" dirty="0" smtClean="0">
              <a:solidFill>
                <a:schemeClr val="tx1"/>
              </a:solidFill>
            </a:endParaRPr>
          </a:p>
          <a:p>
            <a:r>
              <a:rPr lang="ar-SA" sz="2000" dirty="0" smtClean="0">
                <a:solidFill>
                  <a:schemeClr val="tx1"/>
                </a:solidFill>
              </a:rPr>
              <a:t>ولا تقلقوا فأنني </a:t>
            </a:r>
            <a:r>
              <a:rPr lang="ar-SA" sz="2000" dirty="0" smtClean="0">
                <a:solidFill>
                  <a:srgbClr val="00B0F0"/>
                </a:solidFill>
              </a:rPr>
              <a:t>سوف اضع منشفتي فوقكم جميعا ثم اربط احزمة الحقيبة الداخلية</a:t>
            </a:r>
            <a:r>
              <a:rPr lang="ar-SA" sz="2000" dirty="0" smtClean="0">
                <a:solidFill>
                  <a:schemeClr val="bg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قبل ان اغلق الحقيبة جيدا واضع ملصقا يحمل اسمي وعنواني من الداخل والخارج لتعرفوا مدى اهميتكم بالنسبة الي.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4139952" y="260648"/>
            <a:ext cx="4680520" cy="576064"/>
          </a:xfrm>
          <a:prstGeom prst="ribbon2">
            <a:avLst>
              <a:gd name="adj1" fmla="val 16667"/>
              <a:gd name="adj2" fmla="val 6790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اللوازم الضرورية عند </a:t>
            </a:r>
            <a:r>
              <a:rPr lang="ar-SA" sz="2400" dirty="0" smtClean="0"/>
              <a:t>السفر :</a:t>
            </a:r>
            <a:endParaRPr lang="ar-SA" sz="24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611560" y="980728"/>
            <a:ext cx="82089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عند السفر لابد من وضع اللوازم الضرورية في الحقيبة اكتبي مسمى هذه اللوازم اسف الصور.</a:t>
            </a:r>
            <a:endParaRPr lang="ar-SA" sz="2000" dirty="0"/>
          </a:p>
        </p:txBody>
      </p:sp>
      <p:pic>
        <p:nvPicPr>
          <p:cNvPr id="4" name="صورة 3" descr="scisso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484784"/>
            <a:ext cx="1446411" cy="1446411"/>
          </a:xfrm>
          <a:prstGeom prst="rect">
            <a:avLst/>
          </a:prstGeom>
        </p:spPr>
      </p:pic>
      <p:pic>
        <p:nvPicPr>
          <p:cNvPr id="5" name="صورة 4" descr="images (3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412776"/>
            <a:ext cx="1159569" cy="1512168"/>
          </a:xfrm>
          <a:prstGeom prst="rect">
            <a:avLst/>
          </a:prstGeom>
        </p:spPr>
      </p:pic>
      <p:pic>
        <p:nvPicPr>
          <p:cNvPr id="6" name="صورة 5" descr="134568327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412776"/>
            <a:ext cx="1450851" cy="1450851"/>
          </a:xfrm>
          <a:prstGeom prst="rect">
            <a:avLst/>
          </a:prstGeom>
        </p:spPr>
      </p:pic>
      <p:pic>
        <p:nvPicPr>
          <p:cNvPr id="7" name="صورة 6" descr="11954255371203217581liftarn_Thread_and_needle.svg.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99540" y="3501007"/>
            <a:ext cx="1129972" cy="1080121"/>
          </a:xfrm>
          <a:prstGeom prst="rect">
            <a:avLst/>
          </a:prstGeom>
        </p:spPr>
      </p:pic>
      <p:pic>
        <p:nvPicPr>
          <p:cNvPr id="8" name="صورة 7" descr="Adhesive_medical_tap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5936" y="3501008"/>
            <a:ext cx="1263228" cy="1028741"/>
          </a:xfrm>
          <a:prstGeom prst="rect">
            <a:avLst/>
          </a:prstGeom>
        </p:spPr>
      </p:pic>
      <p:pic>
        <p:nvPicPr>
          <p:cNvPr id="9" name="صورة 8" descr="Baby_infant_plastic_hair_care_comb_and_brush_set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3501008"/>
            <a:ext cx="1756487" cy="1026244"/>
          </a:xfrm>
          <a:prstGeom prst="rect">
            <a:avLst/>
          </a:prstGeom>
        </p:spPr>
      </p:pic>
      <p:pic>
        <p:nvPicPr>
          <p:cNvPr id="10" name="صورة 9" descr="images (33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5229200"/>
            <a:ext cx="1323975" cy="1113284"/>
          </a:xfrm>
          <a:prstGeom prst="rect">
            <a:avLst/>
          </a:prstGeom>
        </p:spPr>
      </p:pic>
      <p:pic>
        <p:nvPicPr>
          <p:cNvPr id="11" name="صورة 10" descr="n1ido4vhplj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3568" y="5229200"/>
            <a:ext cx="1429378" cy="1008112"/>
          </a:xfrm>
          <a:prstGeom prst="rect">
            <a:avLst/>
          </a:prstGeom>
        </p:spPr>
      </p:pic>
      <p:pic>
        <p:nvPicPr>
          <p:cNvPr id="12" name="صورة 11" descr="59259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779912" y="5229200"/>
            <a:ext cx="1513245" cy="1083916"/>
          </a:xfrm>
          <a:prstGeom prst="rect">
            <a:avLst/>
          </a:prstGeom>
        </p:spPr>
      </p:pic>
      <p:sp>
        <p:nvSpPr>
          <p:cNvPr id="13" name="مستطيل مستدير الزوايا 12"/>
          <p:cNvSpPr/>
          <p:nvPr/>
        </p:nvSpPr>
        <p:spPr>
          <a:xfrm>
            <a:off x="6300192" y="2996952"/>
            <a:ext cx="2160240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.........................</a:t>
            </a:r>
            <a:endParaRPr lang="ar-SA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67544" y="2996952"/>
            <a:ext cx="2160240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</a:t>
            </a:r>
            <a:endParaRPr lang="ar-SA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3563888" y="2996952"/>
            <a:ext cx="2160240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</a:t>
            </a:r>
            <a:endParaRPr lang="ar-SA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6300192" y="4725144"/>
            <a:ext cx="2160240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.........................</a:t>
            </a:r>
            <a:endParaRPr lang="ar-SA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491880" y="4725144"/>
            <a:ext cx="2160240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...........................</a:t>
            </a:r>
            <a:endParaRPr lang="ar-SA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395536" y="4725144"/>
            <a:ext cx="216024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...........................</a:t>
            </a:r>
            <a:endParaRPr lang="ar-SA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6228184" y="6381328"/>
            <a:ext cx="2160240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..............................</a:t>
            </a:r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3347864" y="6381328"/>
            <a:ext cx="2160240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.........................</a:t>
            </a:r>
            <a:endParaRPr lang="ar-SA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395536" y="6381328"/>
            <a:ext cx="2160240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............................</a:t>
            </a:r>
            <a:endParaRPr lang="ar-SA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563888" y="2996952"/>
            <a:ext cx="20882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فرشاة أسنان ومعجون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6804248" y="2996952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مقص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899592" y="3068960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ورق وقلم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6444208" y="4653136"/>
            <a:ext cx="1728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خيط </a:t>
            </a:r>
            <a:r>
              <a:rPr lang="ar-SA" sz="2000" b="1" dirty="0" err="1" smtClean="0">
                <a:solidFill>
                  <a:srgbClr val="FF0000"/>
                </a:solidFill>
              </a:rPr>
              <a:t>و</a:t>
            </a:r>
            <a:r>
              <a:rPr lang="ar-SA" sz="2000" b="1" dirty="0" smtClean="0">
                <a:solidFill>
                  <a:srgbClr val="FF0000"/>
                </a:solidFill>
              </a:rPr>
              <a:t> إبرة وأزرار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067944" y="4725144"/>
            <a:ext cx="1512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لاصق جروح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67544" y="4725144"/>
            <a:ext cx="20162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فرشاة شعر ومشط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6588224" y="6381328"/>
            <a:ext cx="15841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مقص أظافر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3491880" y="6381328"/>
            <a:ext cx="19442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شامبو وصابون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23528" y="6381328"/>
            <a:ext cx="2376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مسكن وخافض للحرارة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67544" y="1340768"/>
            <a:ext cx="799288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فكري: </a:t>
            </a:r>
            <a:r>
              <a:rPr lang="ar-SA" sz="2000" dirty="0" smtClean="0"/>
              <a:t>اذا اخطأت في سفرك </a:t>
            </a:r>
            <a:r>
              <a:rPr lang="ar-SA" sz="2000" dirty="0" smtClean="0"/>
              <a:t>وأخذت </a:t>
            </a:r>
            <a:r>
              <a:rPr lang="ar-SA" sz="2000" dirty="0" smtClean="0"/>
              <a:t>حقيبة اخرى مشابهة لحقيبتك ماذا </a:t>
            </a:r>
            <a:r>
              <a:rPr lang="ar-SA" sz="2000" dirty="0" smtClean="0"/>
              <a:t>تفعلين ؟</a:t>
            </a:r>
            <a:endParaRPr lang="ar-SA" sz="2000" dirty="0" smtClean="0"/>
          </a:p>
          <a:p>
            <a:pPr algn="ctr"/>
            <a:r>
              <a:rPr lang="ar-SA" dirty="0" smtClean="0"/>
              <a:t>.........................................................................................</a:t>
            </a:r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272</Words>
  <Application>Microsoft Office PowerPoint</Application>
  <PresentationFormat>عرض على الشاشة (3:4)‏</PresentationFormat>
  <Paragraphs>28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14</cp:revision>
  <dcterms:created xsi:type="dcterms:W3CDTF">2013-06-19T12:15:27Z</dcterms:created>
  <dcterms:modified xsi:type="dcterms:W3CDTF">2013-06-30T05:02:08Z</dcterms:modified>
</cp:coreProperties>
</file>