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AF24-ED23-4937-AE13-59706EC7D449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A7D0-3C4B-44FD-8C8E-029A575D34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771800" y="332656"/>
            <a:ext cx="4032448" cy="7200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الاسس العامة للتطريز</a:t>
            </a:r>
            <a:endParaRPr lang="ar-SA" sz="2800" b="1" dirty="0"/>
          </a:p>
        </p:txBody>
      </p:sp>
      <p:sp>
        <p:nvSpPr>
          <p:cNvPr id="3" name="مستطيل 2"/>
          <p:cNvSpPr/>
          <p:nvPr/>
        </p:nvSpPr>
        <p:spPr>
          <a:xfrm>
            <a:off x="971600" y="1340768"/>
            <a:ext cx="7488832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يستحب البسملة قبل البدء بأي عمل حتى يبارك لنا الله فيه.</a:t>
            </a:r>
            <a:endParaRPr lang="ar-SA" sz="2800" b="1" dirty="0"/>
          </a:p>
        </p:txBody>
      </p:sp>
      <p:sp>
        <p:nvSpPr>
          <p:cNvPr id="4" name="مستطيل ذو زوايا قطرية مستديرة 3"/>
          <p:cNvSpPr/>
          <p:nvPr/>
        </p:nvSpPr>
        <p:spPr>
          <a:xfrm>
            <a:off x="539552" y="2204864"/>
            <a:ext cx="7920880" cy="50405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الاسس العامة التي ينبغي مراعاتها عند البدء بالتطريز ما </a:t>
            </a:r>
            <a:r>
              <a:rPr lang="ar-SA" sz="2800" b="1" dirty="0" smtClean="0"/>
              <a:t>يلي :</a:t>
            </a:r>
            <a:endParaRPr lang="ar-SA" sz="2800" b="1" dirty="0"/>
          </a:p>
        </p:txBody>
      </p:sp>
      <p:sp>
        <p:nvSpPr>
          <p:cNvPr id="5" name="تمرير أفقي 4"/>
          <p:cNvSpPr/>
          <p:nvPr/>
        </p:nvSpPr>
        <p:spPr>
          <a:xfrm>
            <a:off x="971600" y="2996952"/>
            <a:ext cx="7416824" cy="3384376"/>
          </a:xfrm>
          <a:prstGeom prst="horizontalScroll">
            <a:avLst>
              <a:gd name="adj" fmla="val 54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1- نظافة اليدين.</a:t>
            </a:r>
          </a:p>
          <a:p>
            <a:r>
              <a:rPr lang="ar-SA" sz="2400" b="1" dirty="0" smtClean="0"/>
              <a:t>2- تجهيز الادوات والخامات وترتيبها.</a:t>
            </a:r>
          </a:p>
          <a:p>
            <a:r>
              <a:rPr lang="ar-SA" sz="2400" b="1" dirty="0" smtClean="0"/>
              <a:t>3- توافر الاضاءة الكافية.</a:t>
            </a:r>
          </a:p>
          <a:p>
            <a:r>
              <a:rPr lang="ar-SA" sz="2400" b="1" dirty="0" smtClean="0"/>
              <a:t>4- مراعاة ان تكون طاولة العمل ذات ارتفاع مناسب.</a:t>
            </a:r>
          </a:p>
          <a:p>
            <a:r>
              <a:rPr lang="ar-SA" sz="2400" b="1" dirty="0" smtClean="0"/>
              <a:t>5- الجلسة الصحيحة.</a:t>
            </a:r>
          </a:p>
          <a:p>
            <a:r>
              <a:rPr lang="ar-SA" sz="2400" b="1" dirty="0" smtClean="0"/>
              <a:t>6- اعداد القماش للتطريز بتحديد الخطوط والرسومات المراد تطريزها.</a:t>
            </a:r>
          </a:p>
          <a:p>
            <a:r>
              <a:rPr lang="ar-SA" sz="2400" b="1" dirty="0" smtClean="0"/>
              <a:t>7- مراعاة ان يكون طول الخيط مناسبا.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043608" y="1196752"/>
            <a:ext cx="7128792" cy="4608512"/>
          </a:xfrm>
          <a:prstGeom prst="horizontalScroll">
            <a:avLst>
              <a:gd name="adj" fmla="val 631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/>
              <a:t>8- اتباع الخطوط المحددة للرسم اثناء التنفيذ.</a:t>
            </a:r>
          </a:p>
          <a:p>
            <a:r>
              <a:rPr lang="ar-SA" sz="3200" b="1" dirty="0" smtClean="0"/>
              <a:t>9- عدم شد الخيط عند التطريز اكثر من اللازم.</a:t>
            </a:r>
          </a:p>
          <a:p>
            <a:r>
              <a:rPr lang="ar-SA" sz="3200" b="1" dirty="0" smtClean="0"/>
              <a:t>10- التأني و الحذر اثناء العمل لضمان السلامة وعدم ايذاء الآخرين.</a:t>
            </a:r>
          </a:p>
          <a:p>
            <a:r>
              <a:rPr lang="ar-SA" sz="3200" b="1" dirty="0" smtClean="0"/>
              <a:t>11- اعادة الادوات و الخامات الي الحقيبة الخاصة بعد الانتهاء من العمل.</a:t>
            </a:r>
            <a:endParaRPr lang="ar-SA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116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7</cp:revision>
  <dcterms:created xsi:type="dcterms:W3CDTF">2013-06-13T12:26:34Z</dcterms:created>
  <dcterms:modified xsi:type="dcterms:W3CDTF">2013-06-30T13:10:34Z</dcterms:modified>
</cp:coreProperties>
</file>