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D20E-8167-4FD3-9E0F-D18CF796BE94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934E9-BF10-40C7-89CE-C9501D85C56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حابة 3"/>
          <p:cNvSpPr/>
          <p:nvPr/>
        </p:nvSpPr>
        <p:spPr>
          <a:xfrm>
            <a:off x="3059832" y="1700808"/>
            <a:ext cx="3096344" cy="1584176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الملابس الداخلية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1187624" y="3933056"/>
            <a:ext cx="6912768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هي الملابس التي تلبس ملاصقة للجسم مباشرة.</a:t>
            </a:r>
            <a:endParaRPr lang="ar-SA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hsH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3277506" cy="3644940"/>
          </a:xfrm>
          <a:prstGeom prst="rect">
            <a:avLst/>
          </a:prstGeom>
        </p:spPr>
      </p:pic>
      <p:sp>
        <p:nvSpPr>
          <p:cNvPr id="3" name="وسيلة شرح على شكل سحابة 2"/>
          <p:cNvSpPr/>
          <p:nvPr/>
        </p:nvSpPr>
        <p:spPr>
          <a:xfrm>
            <a:off x="4932040" y="1124744"/>
            <a:ext cx="3456384" cy="1944216"/>
          </a:xfrm>
          <a:prstGeom prst="cloudCallout">
            <a:avLst>
              <a:gd name="adj1" fmla="val -111194"/>
              <a:gd name="adj2" fmla="val 1974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ينبغي غسل ملابسك الداخلية باستمرار</a:t>
            </a:r>
            <a:endParaRPr lang="ar-SA" sz="28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588224" y="4653136"/>
            <a:ext cx="1872208" cy="5760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هل تعلمي </a:t>
            </a:r>
            <a:r>
              <a:rPr lang="ar-SA" sz="2400" b="1" dirty="0" smtClean="0"/>
              <a:t> </a:t>
            </a:r>
            <a:r>
              <a:rPr lang="ar-SA" sz="2400" b="1" dirty="0" smtClean="0"/>
              <a:t>؟</a:t>
            </a:r>
            <a:endParaRPr lang="ar-SA" sz="2400" b="1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1619672" y="5445224"/>
            <a:ext cx="6840760" cy="720080"/>
          </a:xfrm>
          <a:prstGeom prst="round2DiagRect">
            <a:avLst>
              <a:gd name="adj1" fmla="val 16667"/>
              <a:gd name="adj2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ان استبدال ملابسك الداخلية يوميا يجعلك نظيفة ورائحتك طيبة و يجنبك الامراض.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ريط منحني إلى الأعلى 1"/>
          <p:cNvSpPr/>
          <p:nvPr/>
        </p:nvSpPr>
        <p:spPr>
          <a:xfrm>
            <a:off x="2483768" y="260648"/>
            <a:ext cx="4392488" cy="936104"/>
          </a:xfrm>
          <a:prstGeom prst="ellipseRibbon2">
            <a:avLst>
              <a:gd name="adj1" fmla="val 25000"/>
              <a:gd name="adj2" fmla="val 71628"/>
              <a:gd name="adj3" fmla="val 125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حسن المظهر</a:t>
            </a:r>
            <a:endParaRPr lang="ar-SA" sz="2800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259632" y="1556792"/>
            <a:ext cx="6984776" cy="4752528"/>
          </a:xfrm>
          <a:prstGeom prst="roundRect">
            <a:avLst>
              <a:gd name="adj" fmla="val 1241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يحب الله ان يلقى   على جميل نعمته</a:t>
            </a:r>
          </a:p>
          <a:p>
            <a:pPr algn="ctr"/>
            <a:r>
              <a:rPr lang="ar-SA" sz="3200" dirty="0" smtClean="0"/>
              <a:t>فخير الخلق سواني   ويحفظني برحمته</a:t>
            </a:r>
          </a:p>
          <a:p>
            <a:pPr algn="ctr"/>
            <a:r>
              <a:rPr lang="ar-SA" sz="3200" dirty="0" smtClean="0"/>
              <a:t>حباني منه أفضالا   ليبدو مظهري حسنا</a:t>
            </a:r>
          </a:p>
          <a:p>
            <a:pPr algn="ctr"/>
            <a:r>
              <a:rPr lang="ar-SA" sz="3200" dirty="0" smtClean="0"/>
              <a:t>ويرضى ربنا مني   اذا ما مظهري حسنا</a:t>
            </a:r>
          </a:p>
          <a:p>
            <a:pPr algn="ctr"/>
            <a:r>
              <a:rPr lang="ar-SA" sz="3200" dirty="0" smtClean="0"/>
              <a:t>ومن يك شكلها حسنا   تكن في الناس مرغوبه</a:t>
            </a:r>
          </a:p>
          <a:p>
            <a:pPr algn="ctr"/>
            <a:r>
              <a:rPr lang="ar-SA" sz="3200" dirty="0" smtClean="0"/>
              <a:t>و كل الناس تكبرها   وتحيا العمر محبوبه</a:t>
            </a:r>
          </a:p>
          <a:p>
            <a:pPr algn="ctr"/>
            <a:r>
              <a:rPr lang="ar-SA" sz="3200" dirty="0" smtClean="0"/>
              <a:t>انظف دائما ثوبي   لأبدو دائما أجمل</a:t>
            </a:r>
          </a:p>
          <a:p>
            <a:pPr algn="ctr"/>
            <a:r>
              <a:rPr lang="ar-SA" sz="3200" dirty="0" smtClean="0"/>
              <a:t>ومن نسيت أناقتها    امام الناس كم تخجل! </a:t>
            </a:r>
            <a:endParaRPr lang="ar-SA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7</cp:revision>
  <dcterms:created xsi:type="dcterms:W3CDTF">2013-06-11T18:52:28Z</dcterms:created>
  <dcterms:modified xsi:type="dcterms:W3CDTF">2013-06-30T16:08:35Z</dcterms:modified>
</cp:coreProperties>
</file>