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0"/>
    <p:restoredTop sz="94660"/>
  </p:normalViewPr>
  <p:slideViewPr>
    <p:cSldViewPr>
      <p:cViewPr>
        <p:scale>
          <a:sx n="125" d="100"/>
          <a:sy n="125" d="100"/>
        </p:scale>
        <p:origin x="-126" y="26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22/01/33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22/01/33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22/01/33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22/01/33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22/01/33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22/01/33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22/01/33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22/01/33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22/01/33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22/01/33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22/01/33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ABB09-4A1D-463E-8065-109CC2B7EFAA}" type="datetimeFigureOut">
              <a:rPr lang="ar-SA" smtClean="0"/>
              <a:pPr/>
              <a:t>22/01/33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cxnSp>
        <p:nvCxnSpPr>
          <p:cNvPr id="3" name="رابط كسهم مستقيم 2"/>
          <p:cNvCxnSpPr>
            <a:cxnSpLocks noChangeShapeType="1"/>
          </p:cNvCxnSpPr>
          <p:nvPr/>
        </p:nvCxnSpPr>
        <p:spPr bwMode="auto">
          <a:xfrm rot="5400000">
            <a:off x="2393137" y="2393153"/>
            <a:ext cx="3429024" cy="2071694"/>
          </a:xfrm>
          <a:prstGeom prst="straightConnector1">
            <a:avLst/>
          </a:prstGeom>
          <a:noFill/>
          <a:ln w="41275" algn="ctr">
            <a:solidFill>
              <a:srgbClr val="FF0000"/>
            </a:solidFill>
            <a:round/>
            <a:headEnd/>
            <a:tailEnd type="arrow" w="med" len="med"/>
          </a:ln>
        </p:spPr>
      </p:cxnSp>
      <p:cxnSp>
        <p:nvCxnSpPr>
          <p:cNvPr id="5" name="رابط كسهم مستقيم 4"/>
          <p:cNvCxnSpPr>
            <a:cxnSpLocks noChangeShapeType="1"/>
          </p:cNvCxnSpPr>
          <p:nvPr/>
        </p:nvCxnSpPr>
        <p:spPr bwMode="auto">
          <a:xfrm rot="5400000">
            <a:off x="2464575" y="3393285"/>
            <a:ext cx="3286148" cy="2357446"/>
          </a:xfrm>
          <a:prstGeom prst="straightConnector1">
            <a:avLst/>
          </a:prstGeom>
          <a:noFill/>
          <a:ln w="41275" algn="ctr">
            <a:solidFill>
              <a:srgbClr val="FF0000"/>
            </a:solidFill>
            <a:round/>
            <a:headEnd/>
            <a:tailEnd type="arrow" w="med" len="med"/>
          </a:ln>
        </p:spPr>
      </p:cxnSp>
      <p:cxnSp>
        <p:nvCxnSpPr>
          <p:cNvPr id="7" name="رابط كسهم مستقيم 6"/>
          <p:cNvCxnSpPr>
            <a:cxnSpLocks noChangeShapeType="1"/>
          </p:cNvCxnSpPr>
          <p:nvPr/>
        </p:nvCxnSpPr>
        <p:spPr bwMode="auto">
          <a:xfrm rot="10800000">
            <a:off x="2571736" y="3714752"/>
            <a:ext cx="2857512" cy="285752"/>
          </a:xfrm>
          <a:prstGeom prst="straightConnector1">
            <a:avLst/>
          </a:prstGeom>
          <a:noFill/>
          <a:ln w="41275" algn="ctr">
            <a:solidFill>
              <a:srgbClr val="FF0000"/>
            </a:solidFill>
            <a:round/>
            <a:headEnd/>
            <a:tailEnd type="arrow" w="med" len="med"/>
          </a:ln>
        </p:spPr>
      </p:cxnSp>
      <p:cxnSp>
        <p:nvCxnSpPr>
          <p:cNvPr id="9" name="رابط كسهم مستقيم 8"/>
          <p:cNvCxnSpPr>
            <a:cxnSpLocks noChangeShapeType="1"/>
          </p:cNvCxnSpPr>
          <p:nvPr/>
        </p:nvCxnSpPr>
        <p:spPr bwMode="auto">
          <a:xfrm rot="16200000" flipV="1">
            <a:off x="2571732" y="2000244"/>
            <a:ext cx="3214710" cy="2500322"/>
          </a:xfrm>
          <a:prstGeom prst="straightConnector1">
            <a:avLst/>
          </a:prstGeom>
          <a:noFill/>
          <a:ln w="41275" algn="ctr">
            <a:solidFill>
              <a:srgbClr val="FF0000"/>
            </a:solidFill>
            <a:round/>
            <a:headEnd/>
            <a:tailEnd type="arrow" w="med" len="med"/>
          </a:ln>
        </p:spPr>
      </p:cxnSp>
      <p:cxnSp>
        <p:nvCxnSpPr>
          <p:cNvPr id="11" name="رابط كسهم مستقيم 10"/>
          <p:cNvCxnSpPr>
            <a:cxnSpLocks noChangeShapeType="1"/>
          </p:cNvCxnSpPr>
          <p:nvPr/>
        </p:nvCxnSpPr>
        <p:spPr bwMode="auto">
          <a:xfrm rot="16200000" flipV="1">
            <a:off x="2428856" y="3071814"/>
            <a:ext cx="3214710" cy="2500322"/>
          </a:xfrm>
          <a:prstGeom prst="straightConnector1">
            <a:avLst/>
          </a:prstGeom>
          <a:noFill/>
          <a:ln w="41275" algn="ctr">
            <a:solidFill>
              <a:srgbClr val="FF0000"/>
            </a:solidFill>
            <a:round/>
            <a:headEnd/>
            <a:tailEnd type="arrow" w="med" len="med"/>
          </a:ln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/>
          <a:srcRect r="8592"/>
          <a:stretch>
            <a:fillRect/>
          </a:stretch>
        </p:blipFill>
        <p:spPr bwMode="auto">
          <a:xfrm>
            <a:off x="0" y="0"/>
            <a:ext cx="9143999" cy="685799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2450" y="1604922"/>
            <a:ext cx="7248574" cy="361002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/>
          <a:srcRect r="549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/>
          <a:srcRect r="5111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/>
          <a:srcRect r="4518"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/>
          <a:srcRect r="696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cxnSp>
        <p:nvCxnSpPr>
          <p:cNvPr id="3" name="رابط كسهم مستقيم 2"/>
          <p:cNvCxnSpPr>
            <a:cxnSpLocks noChangeShapeType="1"/>
          </p:cNvCxnSpPr>
          <p:nvPr/>
        </p:nvCxnSpPr>
        <p:spPr bwMode="auto">
          <a:xfrm rot="10800000" flipV="1">
            <a:off x="2714612" y="2928934"/>
            <a:ext cx="2643198" cy="357190"/>
          </a:xfrm>
          <a:prstGeom prst="straightConnector1">
            <a:avLst/>
          </a:prstGeom>
          <a:noFill/>
          <a:ln w="41275" algn="ctr">
            <a:solidFill>
              <a:srgbClr val="FF0000"/>
            </a:solidFill>
            <a:round/>
            <a:headEnd/>
            <a:tailEnd type="arrow" w="med" len="med"/>
          </a:ln>
        </p:spPr>
      </p:cxnSp>
      <p:cxnSp>
        <p:nvCxnSpPr>
          <p:cNvPr id="6" name="رابط كسهم مستقيم 5"/>
          <p:cNvCxnSpPr>
            <a:cxnSpLocks noChangeShapeType="1"/>
          </p:cNvCxnSpPr>
          <p:nvPr/>
        </p:nvCxnSpPr>
        <p:spPr bwMode="auto">
          <a:xfrm rot="10800000">
            <a:off x="2643174" y="4143380"/>
            <a:ext cx="2643198" cy="428628"/>
          </a:xfrm>
          <a:prstGeom prst="straightConnector1">
            <a:avLst/>
          </a:prstGeom>
          <a:noFill/>
          <a:ln w="41275" algn="ctr">
            <a:solidFill>
              <a:srgbClr val="FF0000"/>
            </a:solidFill>
            <a:round/>
            <a:headEnd/>
            <a:tailEnd type="arrow" w="med" len="med"/>
          </a:ln>
        </p:spPr>
      </p:cxnSp>
      <p:cxnSp>
        <p:nvCxnSpPr>
          <p:cNvPr id="8" name="رابط كسهم مستقيم 7"/>
          <p:cNvCxnSpPr>
            <a:cxnSpLocks noChangeShapeType="1"/>
          </p:cNvCxnSpPr>
          <p:nvPr/>
        </p:nvCxnSpPr>
        <p:spPr bwMode="auto">
          <a:xfrm rot="10800000" flipV="1">
            <a:off x="2786050" y="5929330"/>
            <a:ext cx="2928958" cy="357190"/>
          </a:xfrm>
          <a:prstGeom prst="straightConnector1">
            <a:avLst/>
          </a:prstGeom>
          <a:noFill/>
          <a:ln w="41275" algn="ctr">
            <a:solidFill>
              <a:srgbClr val="FF0000"/>
            </a:solidFill>
            <a:round/>
            <a:headEnd/>
            <a:tailEnd type="arrow" w="med" len="med"/>
          </a:ln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357298"/>
            <a:ext cx="8286776" cy="442915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cxnSp>
        <p:nvCxnSpPr>
          <p:cNvPr id="3" name="رابط كسهم مستقيم 2"/>
          <p:cNvCxnSpPr>
            <a:cxnSpLocks noChangeShapeType="1"/>
          </p:cNvCxnSpPr>
          <p:nvPr/>
        </p:nvCxnSpPr>
        <p:spPr bwMode="auto">
          <a:xfrm rot="10800000">
            <a:off x="2714612" y="3643314"/>
            <a:ext cx="2428884" cy="571504"/>
          </a:xfrm>
          <a:prstGeom prst="straightConnector1">
            <a:avLst/>
          </a:prstGeom>
          <a:noFill/>
          <a:ln w="41275" algn="ctr">
            <a:solidFill>
              <a:srgbClr val="FF0000"/>
            </a:solidFill>
            <a:round/>
            <a:headEnd/>
            <a:tailEnd type="arrow" w="med" len="med"/>
          </a:ln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 cstate="print"/>
          <a:srcRect r="11078"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مربع نص 2"/>
          <p:cNvSpPr txBox="1">
            <a:spLocks noChangeArrowheads="1"/>
          </p:cNvSpPr>
          <p:nvPr/>
        </p:nvSpPr>
        <p:spPr bwMode="auto">
          <a:xfrm>
            <a:off x="4714876" y="4786322"/>
            <a:ext cx="1714494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ar-SA" sz="4000" b="1" dirty="0" smtClean="0">
                <a:solidFill>
                  <a:srgbClr val="FF0000"/>
                </a:solidFill>
              </a:rPr>
              <a:t>أراك </a:t>
            </a:r>
            <a:endParaRPr lang="ar-SA" sz="3200" b="1" dirty="0">
              <a:solidFill>
                <a:srgbClr val="FF0000"/>
              </a:solidFill>
            </a:endParaRPr>
          </a:p>
        </p:txBody>
      </p:sp>
      <p:sp>
        <p:nvSpPr>
          <p:cNvPr id="4" name="مربع نص 3"/>
          <p:cNvSpPr txBox="1">
            <a:spLocks noChangeArrowheads="1"/>
          </p:cNvSpPr>
          <p:nvPr/>
        </p:nvSpPr>
        <p:spPr bwMode="auto">
          <a:xfrm>
            <a:off x="2500298" y="4857760"/>
            <a:ext cx="1714494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ar-SA" sz="4000" b="1" dirty="0" smtClean="0">
                <a:solidFill>
                  <a:srgbClr val="FF0000"/>
                </a:solidFill>
              </a:rPr>
              <a:t>أشكالك </a:t>
            </a:r>
            <a:endParaRPr lang="ar-SA" sz="3200" b="1" dirty="0">
              <a:solidFill>
                <a:srgbClr val="FF0000"/>
              </a:solidFill>
            </a:endParaRPr>
          </a:p>
        </p:txBody>
      </p:sp>
      <p:sp>
        <p:nvSpPr>
          <p:cNvPr id="6" name="مربع نص 5"/>
          <p:cNvSpPr txBox="1">
            <a:spLocks noChangeArrowheads="1"/>
          </p:cNvSpPr>
          <p:nvPr/>
        </p:nvSpPr>
        <p:spPr bwMode="auto">
          <a:xfrm>
            <a:off x="357158" y="4857760"/>
            <a:ext cx="1714494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ar-SA" sz="4000" b="1" dirty="0" smtClean="0">
                <a:solidFill>
                  <a:srgbClr val="FF0000"/>
                </a:solidFill>
              </a:rPr>
              <a:t>ألوانك </a:t>
            </a:r>
            <a:endParaRPr lang="ar-SA" sz="3200" b="1" dirty="0">
              <a:solidFill>
                <a:srgbClr val="FF0000"/>
              </a:solidFill>
            </a:endParaRPr>
          </a:p>
        </p:txBody>
      </p:sp>
      <p:sp>
        <p:nvSpPr>
          <p:cNvPr id="7" name="مربع نص 6"/>
          <p:cNvSpPr txBox="1">
            <a:spLocks noChangeArrowheads="1"/>
          </p:cNvSpPr>
          <p:nvPr/>
        </p:nvSpPr>
        <p:spPr bwMode="auto">
          <a:xfrm>
            <a:off x="4714876" y="5864386"/>
            <a:ext cx="1714494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ar-SA" sz="4000" b="1" dirty="0" smtClean="0">
                <a:solidFill>
                  <a:srgbClr val="FF0000"/>
                </a:solidFill>
              </a:rPr>
              <a:t>السفر </a:t>
            </a:r>
            <a:endParaRPr lang="ar-SA" sz="3200" b="1" dirty="0">
              <a:solidFill>
                <a:srgbClr val="FF0000"/>
              </a:solidFill>
            </a:endParaRPr>
          </a:p>
        </p:txBody>
      </p:sp>
      <p:sp>
        <p:nvSpPr>
          <p:cNvPr id="8" name="مربع نص 7"/>
          <p:cNvSpPr txBox="1">
            <a:spLocks noChangeArrowheads="1"/>
          </p:cNvSpPr>
          <p:nvPr/>
        </p:nvSpPr>
        <p:spPr bwMode="auto">
          <a:xfrm>
            <a:off x="2643174" y="5864386"/>
            <a:ext cx="1714494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ar-SA" sz="4000" b="1" dirty="0" smtClean="0">
                <a:solidFill>
                  <a:srgbClr val="FF0000"/>
                </a:solidFill>
              </a:rPr>
              <a:t>الصحراء </a:t>
            </a:r>
            <a:endParaRPr lang="ar-SA" sz="3200" b="1" dirty="0">
              <a:solidFill>
                <a:srgbClr val="FF0000"/>
              </a:solidFill>
            </a:endParaRPr>
          </a:p>
        </p:txBody>
      </p:sp>
      <p:sp>
        <p:nvSpPr>
          <p:cNvPr id="9" name="مربع نص 8"/>
          <p:cNvSpPr txBox="1">
            <a:spLocks noChangeArrowheads="1"/>
          </p:cNvSpPr>
          <p:nvPr/>
        </p:nvSpPr>
        <p:spPr bwMode="auto">
          <a:xfrm>
            <a:off x="428596" y="5864386"/>
            <a:ext cx="1714494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ar-SA" sz="4000" b="1" dirty="0" smtClean="0">
                <a:solidFill>
                  <a:srgbClr val="FF0000"/>
                </a:solidFill>
              </a:rPr>
              <a:t>الدولة </a:t>
            </a:r>
            <a:endParaRPr lang="ar-SA" sz="3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  <p:bldP spid="7" grpId="0"/>
      <p:bldP spid="8" grpId="0"/>
      <p:bldP spid="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40542" cy="6858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مربع نص 2"/>
          <p:cNvSpPr txBox="1">
            <a:spLocks noChangeArrowheads="1"/>
          </p:cNvSpPr>
          <p:nvPr/>
        </p:nvSpPr>
        <p:spPr bwMode="auto">
          <a:xfrm>
            <a:off x="0" y="3714752"/>
            <a:ext cx="771525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3600" b="1" dirty="0" smtClean="0">
                <a:solidFill>
                  <a:srgbClr val="FF0000"/>
                </a:solidFill>
              </a:rPr>
              <a:t>أبوك يمتلك سيارة </a:t>
            </a:r>
            <a:endParaRPr lang="ar-SA" sz="3600" b="1" dirty="0">
              <a:solidFill>
                <a:srgbClr val="FF0000"/>
              </a:solidFill>
            </a:endParaRPr>
          </a:p>
        </p:txBody>
      </p:sp>
      <p:sp>
        <p:nvSpPr>
          <p:cNvPr id="4" name="مربع نص 3"/>
          <p:cNvSpPr txBox="1">
            <a:spLocks noChangeArrowheads="1"/>
          </p:cNvSpPr>
          <p:nvPr/>
        </p:nvSpPr>
        <p:spPr bwMode="auto">
          <a:xfrm>
            <a:off x="0" y="4429132"/>
            <a:ext cx="771525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3600" b="1" dirty="0" smtClean="0">
                <a:solidFill>
                  <a:srgbClr val="FF0000"/>
                </a:solidFill>
              </a:rPr>
              <a:t>أخوك يقود السيارة بتمهل </a:t>
            </a:r>
            <a:endParaRPr lang="ar-SA" sz="3600" b="1" dirty="0">
              <a:solidFill>
                <a:srgbClr val="FF0000"/>
              </a:solidFill>
            </a:endParaRPr>
          </a:p>
        </p:txBody>
      </p:sp>
      <p:sp>
        <p:nvSpPr>
          <p:cNvPr id="5" name="مربع نص 4"/>
          <p:cNvSpPr txBox="1">
            <a:spLocks noChangeArrowheads="1"/>
          </p:cNvSpPr>
          <p:nvPr/>
        </p:nvSpPr>
        <p:spPr bwMode="auto">
          <a:xfrm>
            <a:off x="0" y="5211561"/>
            <a:ext cx="771525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3600" b="1" dirty="0" smtClean="0">
                <a:solidFill>
                  <a:srgbClr val="FF0000"/>
                </a:solidFill>
              </a:rPr>
              <a:t>أبوك يحترم قواعد المرور  </a:t>
            </a:r>
            <a:endParaRPr lang="ar-SA" sz="3600" b="1" dirty="0">
              <a:solidFill>
                <a:srgbClr val="FF0000"/>
              </a:solidFill>
            </a:endParaRPr>
          </a:p>
        </p:txBody>
      </p:sp>
      <p:sp>
        <p:nvSpPr>
          <p:cNvPr id="6" name="مربع نص 5"/>
          <p:cNvSpPr txBox="1">
            <a:spLocks noChangeArrowheads="1"/>
          </p:cNvSpPr>
          <p:nvPr/>
        </p:nvSpPr>
        <p:spPr bwMode="auto">
          <a:xfrm>
            <a:off x="0" y="5857892"/>
            <a:ext cx="771525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3600" b="1" dirty="0" smtClean="0">
                <a:solidFill>
                  <a:srgbClr val="FF0000"/>
                </a:solidFill>
              </a:rPr>
              <a:t>أخوك يشارك في أسبوع المرور </a:t>
            </a:r>
            <a:endParaRPr lang="ar-SA" sz="3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مربع نص 2"/>
          <p:cNvSpPr txBox="1">
            <a:spLocks noChangeArrowheads="1"/>
          </p:cNvSpPr>
          <p:nvPr/>
        </p:nvSpPr>
        <p:spPr bwMode="auto">
          <a:xfrm>
            <a:off x="0" y="4429132"/>
            <a:ext cx="8358214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3200" b="1" dirty="0" smtClean="0">
                <a:solidFill>
                  <a:srgbClr val="FF0000"/>
                </a:solidFill>
              </a:rPr>
              <a:t>السيارة أذهلت الناس بسرعتها وتنوع أشكالها  وتعدد ألوانها </a:t>
            </a:r>
            <a:endParaRPr lang="ar-SA" sz="3200" b="1" dirty="0">
              <a:solidFill>
                <a:srgbClr val="FF0000"/>
              </a:solidFill>
            </a:endParaRPr>
          </a:p>
        </p:txBody>
      </p:sp>
      <p:sp>
        <p:nvSpPr>
          <p:cNvPr id="4" name="مربع نص 3"/>
          <p:cNvSpPr txBox="1">
            <a:spLocks noChangeArrowheads="1"/>
          </p:cNvSpPr>
          <p:nvPr/>
        </p:nvSpPr>
        <p:spPr bwMode="auto">
          <a:xfrm>
            <a:off x="0" y="5130241"/>
            <a:ext cx="8358214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3200" b="1" dirty="0" smtClean="0">
                <a:solidFill>
                  <a:srgbClr val="FF0000"/>
                </a:solidFill>
              </a:rPr>
              <a:t>يستخدم الإنسان السيارة في الركوب وحمل الأمتعة  </a:t>
            </a:r>
            <a:endParaRPr lang="ar-SA" sz="3200" b="1" dirty="0">
              <a:solidFill>
                <a:srgbClr val="FF0000"/>
              </a:solidFill>
            </a:endParaRPr>
          </a:p>
        </p:txBody>
      </p:sp>
      <p:sp>
        <p:nvSpPr>
          <p:cNvPr id="5" name="مربع نص 4"/>
          <p:cNvSpPr txBox="1">
            <a:spLocks noChangeArrowheads="1"/>
          </p:cNvSpPr>
          <p:nvPr/>
        </p:nvSpPr>
        <p:spPr bwMode="auto">
          <a:xfrm>
            <a:off x="0" y="5929330"/>
            <a:ext cx="8358214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3200" b="1" dirty="0" smtClean="0">
                <a:solidFill>
                  <a:srgbClr val="FF0000"/>
                </a:solidFill>
              </a:rPr>
              <a:t>يا صديقي الجمل لا تحزن فما زلت سفينة الصحراء </a:t>
            </a:r>
            <a:endParaRPr lang="ar-SA" sz="3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1857364"/>
            <a:ext cx="7215205" cy="314327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/>
          <a:srcRect r="539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 cstate="print"/>
          <a:srcRect r="795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/>
          <a:srcRect t="2793"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 cstate="print"/>
          <a:srcRect r="10416"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cxnSp>
        <p:nvCxnSpPr>
          <p:cNvPr id="3" name="رابط كسهم مستقيم 2"/>
          <p:cNvCxnSpPr>
            <a:cxnSpLocks noChangeShapeType="1"/>
          </p:cNvCxnSpPr>
          <p:nvPr/>
        </p:nvCxnSpPr>
        <p:spPr bwMode="auto">
          <a:xfrm rot="10800000">
            <a:off x="3000364" y="3286124"/>
            <a:ext cx="1928818" cy="285752"/>
          </a:xfrm>
          <a:prstGeom prst="straightConnector1">
            <a:avLst/>
          </a:prstGeom>
          <a:noFill/>
          <a:ln w="41275" algn="ctr">
            <a:solidFill>
              <a:srgbClr val="FF0000"/>
            </a:solidFill>
            <a:round/>
            <a:headEnd/>
            <a:tailEnd type="arrow" w="med" len="med"/>
          </a:ln>
        </p:spPr>
      </p:cxnSp>
      <p:cxnSp>
        <p:nvCxnSpPr>
          <p:cNvPr id="5" name="رابط كسهم مستقيم 4"/>
          <p:cNvCxnSpPr>
            <a:cxnSpLocks noChangeShapeType="1"/>
          </p:cNvCxnSpPr>
          <p:nvPr/>
        </p:nvCxnSpPr>
        <p:spPr bwMode="auto">
          <a:xfrm rot="10800000" flipV="1">
            <a:off x="2857488" y="5643578"/>
            <a:ext cx="2071694" cy="500066"/>
          </a:xfrm>
          <a:prstGeom prst="straightConnector1">
            <a:avLst/>
          </a:prstGeom>
          <a:noFill/>
          <a:ln w="41275" algn="ctr">
            <a:solidFill>
              <a:srgbClr val="FF0000"/>
            </a:solidFill>
            <a:round/>
            <a:headEnd/>
            <a:tailEnd type="arrow" w="med" len="med"/>
          </a:ln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 l="9058" r="670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cxnSp>
        <p:nvCxnSpPr>
          <p:cNvPr id="3" name="رابط كسهم مستقيم 2"/>
          <p:cNvCxnSpPr>
            <a:cxnSpLocks noChangeShapeType="1"/>
          </p:cNvCxnSpPr>
          <p:nvPr/>
        </p:nvCxnSpPr>
        <p:spPr bwMode="auto">
          <a:xfrm rot="10800000" flipV="1">
            <a:off x="3286116" y="1714488"/>
            <a:ext cx="2214570" cy="1285884"/>
          </a:xfrm>
          <a:prstGeom prst="straightConnector1">
            <a:avLst/>
          </a:prstGeom>
          <a:noFill/>
          <a:ln w="41275" algn="ctr">
            <a:solidFill>
              <a:srgbClr val="FF0000"/>
            </a:solidFill>
            <a:round/>
            <a:headEnd/>
            <a:tailEnd type="arrow" w="med" len="med"/>
          </a:ln>
        </p:spPr>
      </p:cxnSp>
      <p:cxnSp>
        <p:nvCxnSpPr>
          <p:cNvPr id="5" name="رابط كسهم مستقيم 4"/>
          <p:cNvCxnSpPr>
            <a:cxnSpLocks noChangeShapeType="1"/>
          </p:cNvCxnSpPr>
          <p:nvPr/>
        </p:nvCxnSpPr>
        <p:spPr bwMode="auto">
          <a:xfrm rot="5400000">
            <a:off x="3321835" y="2607463"/>
            <a:ext cx="2357454" cy="2286016"/>
          </a:xfrm>
          <a:prstGeom prst="straightConnector1">
            <a:avLst/>
          </a:prstGeom>
          <a:noFill/>
          <a:ln w="41275" algn="ctr">
            <a:solidFill>
              <a:srgbClr val="FF0000"/>
            </a:solidFill>
            <a:round/>
            <a:headEnd/>
            <a:tailEnd type="arrow" w="med" len="med"/>
          </a:ln>
        </p:spPr>
      </p:cxnSp>
      <p:cxnSp>
        <p:nvCxnSpPr>
          <p:cNvPr id="7" name="رابط كسهم مستقيم 6"/>
          <p:cNvCxnSpPr>
            <a:cxnSpLocks noChangeShapeType="1"/>
          </p:cNvCxnSpPr>
          <p:nvPr/>
        </p:nvCxnSpPr>
        <p:spPr bwMode="auto">
          <a:xfrm rot="5400000">
            <a:off x="3250397" y="3821909"/>
            <a:ext cx="2357454" cy="2286016"/>
          </a:xfrm>
          <a:prstGeom prst="straightConnector1">
            <a:avLst/>
          </a:prstGeom>
          <a:noFill/>
          <a:ln w="41275" algn="ctr">
            <a:solidFill>
              <a:srgbClr val="FF0000"/>
            </a:solidFill>
            <a:round/>
            <a:headEnd/>
            <a:tailEnd type="arrow" w="med" len="med"/>
          </a:ln>
        </p:spPr>
      </p:cxnSp>
      <p:cxnSp>
        <p:nvCxnSpPr>
          <p:cNvPr id="8" name="رابط كسهم مستقيم 7"/>
          <p:cNvCxnSpPr>
            <a:cxnSpLocks noChangeShapeType="1"/>
          </p:cNvCxnSpPr>
          <p:nvPr/>
        </p:nvCxnSpPr>
        <p:spPr bwMode="auto">
          <a:xfrm rot="16200000" flipV="1">
            <a:off x="3000364" y="2071678"/>
            <a:ext cx="3143272" cy="2286016"/>
          </a:xfrm>
          <a:prstGeom prst="straightConnector1">
            <a:avLst/>
          </a:prstGeom>
          <a:noFill/>
          <a:ln w="41275" algn="ctr">
            <a:solidFill>
              <a:srgbClr val="FF0000"/>
            </a:solidFill>
            <a:round/>
            <a:headEnd/>
            <a:tailEnd type="arrow" w="med" len="med"/>
          </a:ln>
        </p:spPr>
      </p:cxnSp>
      <p:cxnSp>
        <p:nvCxnSpPr>
          <p:cNvPr id="10" name="رابط كسهم مستقيم 9"/>
          <p:cNvCxnSpPr>
            <a:cxnSpLocks noChangeShapeType="1"/>
          </p:cNvCxnSpPr>
          <p:nvPr/>
        </p:nvCxnSpPr>
        <p:spPr bwMode="auto">
          <a:xfrm rot="10800000">
            <a:off x="3286116" y="4214818"/>
            <a:ext cx="2500330" cy="2000264"/>
          </a:xfrm>
          <a:prstGeom prst="straightConnector1">
            <a:avLst/>
          </a:prstGeom>
          <a:noFill/>
          <a:ln w="41275" algn="ctr">
            <a:solidFill>
              <a:srgbClr val="FF0000"/>
            </a:solidFill>
            <a:round/>
            <a:headEnd/>
            <a:tailEnd type="arrow" w="med" len="med"/>
          </a:ln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2"/>
          <a:srcRect r="4558"/>
          <a:stretch>
            <a:fillRect/>
          </a:stretch>
        </p:blipFill>
        <p:spPr bwMode="auto">
          <a:xfrm>
            <a:off x="428596" y="1785926"/>
            <a:ext cx="8358246" cy="372712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cxnSp>
        <p:nvCxnSpPr>
          <p:cNvPr id="3" name="رابط كسهم مستقيم 2"/>
          <p:cNvCxnSpPr>
            <a:cxnSpLocks noChangeShapeType="1"/>
          </p:cNvCxnSpPr>
          <p:nvPr/>
        </p:nvCxnSpPr>
        <p:spPr bwMode="auto">
          <a:xfrm rot="10800000">
            <a:off x="3214678" y="3857628"/>
            <a:ext cx="2143142" cy="428628"/>
          </a:xfrm>
          <a:prstGeom prst="straightConnector1">
            <a:avLst/>
          </a:prstGeom>
          <a:noFill/>
          <a:ln w="41275" algn="ctr">
            <a:solidFill>
              <a:srgbClr val="FF0000"/>
            </a:solidFill>
            <a:round/>
            <a:headEnd/>
            <a:tailEnd type="arrow" w="med" len="med"/>
          </a:ln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2"/>
          <a:srcRect r="7333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مربع نص 2"/>
          <p:cNvSpPr txBox="1">
            <a:spLocks noChangeArrowheads="1"/>
          </p:cNvSpPr>
          <p:nvPr/>
        </p:nvSpPr>
        <p:spPr bwMode="auto">
          <a:xfrm>
            <a:off x="5500694" y="2559048"/>
            <a:ext cx="114300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ar-SA" sz="3200" b="1" dirty="0" smtClean="0">
                <a:solidFill>
                  <a:srgbClr val="FF0000"/>
                </a:solidFill>
              </a:rPr>
              <a:t>أراد </a:t>
            </a:r>
            <a:endParaRPr lang="ar-SA" sz="3200" b="1" dirty="0">
              <a:solidFill>
                <a:srgbClr val="FF0000"/>
              </a:solidFill>
            </a:endParaRPr>
          </a:p>
        </p:txBody>
      </p:sp>
      <p:sp>
        <p:nvSpPr>
          <p:cNvPr id="4" name="مربع نص 3"/>
          <p:cNvSpPr txBox="1">
            <a:spLocks noChangeArrowheads="1"/>
          </p:cNvSpPr>
          <p:nvPr/>
        </p:nvSpPr>
        <p:spPr bwMode="auto">
          <a:xfrm>
            <a:off x="4071934" y="2571744"/>
            <a:ext cx="114299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ar-SA" sz="3200" b="1" dirty="0" smtClean="0">
                <a:solidFill>
                  <a:srgbClr val="FF0000"/>
                </a:solidFill>
              </a:rPr>
              <a:t>أباه </a:t>
            </a:r>
            <a:endParaRPr lang="ar-SA" sz="3200" b="1" dirty="0">
              <a:solidFill>
                <a:srgbClr val="FF0000"/>
              </a:solidFill>
            </a:endParaRPr>
          </a:p>
        </p:txBody>
      </p:sp>
      <p:sp>
        <p:nvSpPr>
          <p:cNvPr id="5" name="مربع نص 4"/>
          <p:cNvSpPr txBox="1">
            <a:spLocks noChangeArrowheads="1"/>
          </p:cNvSpPr>
          <p:nvPr/>
        </p:nvSpPr>
        <p:spPr bwMode="auto">
          <a:xfrm>
            <a:off x="5643570" y="3000372"/>
            <a:ext cx="928676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ar-SA" sz="3200" b="1" dirty="0" smtClean="0">
                <a:solidFill>
                  <a:srgbClr val="FF0000"/>
                </a:solidFill>
              </a:rPr>
              <a:t>أخبار </a:t>
            </a:r>
            <a:endParaRPr lang="ar-SA" sz="3200" b="1" dirty="0">
              <a:solidFill>
                <a:srgbClr val="FF0000"/>
              </a:solidFill>
            </a:endParaRPr>
          </a:p>
        </p:txBody>
      </p:sp>
      <p:sp>
        <p:nvSpPr>
          <p:cNvPr id="6" name="مربع نص 5"/>
          <p:cNvSpPr txBox="1">
            <a:spLocks noChangeArrowheads="1"/>
          </p:cNvSpPr>
          <p:nvPr/>
        </p:nvSpPr>
        <p:spPr bwMode="auto">
          <a:xfrm>
            <a:off x="4214810" y="3000372"/>
            <a:ext cx="928676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ar-SA" sz="3200" b="1" dirty="0" smtClean="0">
                <a:solidFill>
                  <a:srgbClr val="FF0000"/>
                </a:solidFill>
              </a:rPr>
              <a:t>أهلها </a:t>
            </a:r>
            <a:endParaRPr lang="ar-SA" sz="3200" b="1" dirty="0">
              <a:solidFill>
                <a:srgbClr val="FF0000"/>
              </a:solidFill>
            </a:endParaRPr>
          </a:p>
        </p:txBody>
      </p:sp>
      <p:sp>
        <p:nvSpPr>
          <p:cNvPr id="7" name="مربع نص 6"/>
          <p:cNvSpPr txBox="1">
            <a:spLocks noChangeArrowheads="1"/>
          </p:cNvSpPr>
          <p:nvPr/>
        </p:nvSpPr>
        <p:spPr bwMode="auto">
          <a:xfrm>
            <a:off x="5000628" y="3429000"/>
            <a:ext cx="928676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ar-SA" sz="3200" b="1" dirty="0" smtClean="0">
                <a:solidFill>
                  <a:srgbClr val="FF0000"/>
                </a:solidFill>
              </a:rPr>
              <a:t>أبي </a:t>
            </a:r>
            <a:endParaRPr lang="ar-SA" sz="3200" b="1" dirty="0">
              <a:solidFill>
                <a:srgbClr val="FF0000"/>
              </a:solidFill>
            </a:endParaRPr>
          </a:p>
        </p:txBody>
      </p:sp>
      <p:sp>
        <p:nvSpPr>
          <p:cNvPr id="8" name="مربع نص 7"/>
          <p:cNvSpPr txBox="1">
            <a:spLocks noChangeArrowheads="1"/>
          </p:cNvSpPr>
          <p:nvPr/>
        </p:nvSpPr>
        <p:spPr bwMode="auto">
          <a:xfrm>
            <a:off x="4357686" y="4416436"/>
            <a:ext cx="114300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ar-SA" sz="3200" b="1" dirty="0" smtClean="0">
                <a:solidFill>
                  <a:srgbClr val="FF0000"/>
                </a:solidFill>
              </a:rPr>
              <a:t>الأب </a:t>
            </a:r>
            <a:endParaRPr lang="ar-SA" sz="3200" b="1" dirty="0">
              <a:solidFill>
                <a:srgbClr val="FF0000"/>
              </a:solidFill>
            </a:endParaRPr>
          </a:p>
        </p:txBody>
      </p:sp>
      <p:sp>
        <p:nvSpPr>
          <p:cNvPr id="9" name="مربع نص 8"/>
          <p:cNvSpPr txBox="1">
            <a:spLocks noChangeArrowheads="1"/>
          </p:cNvSpPr>
          <p:nvPr/>
        </p:nvSpPr>
        <p:spPr bwMode="auto">
          <a:xfrm>
            <a:off x="2571736" y="4500570"/>
            <a:ext cx="1643074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ar-SA" sz="3200" b="1" dirty="0" smtClean="0">
                <a:solidFill>
                  <a:srgbClr val="FF0000"/>
                </a:solidFill>
              </a:rPr>
              <a:t>المكالمة </a:t>
            </a:r>
            <a:endParaRPr lang="ar-SA" sz="3200" b="1" dirty="0">
              <a:solidFill>
                <a:srgbClr val="FF0000"/>
              </a:solidFill>
            </a:endParaRPr>
          </a:p>
        </p:txBody>
      </p:sp>
      <p:sp>
        <p:nvSpPr>
          <p:cNvPr id="10" name="مربع نص 9"/>
          <p:cNvSpPr txBox="1">
            <a:spLocks noChangeArrowheads="1"/>
          </p:cNvSpPr>
          <p:nvPr/>
        </p:nvSpPr>
        <p:spPr bwMode="auto">
          <a:xfrm>
            <a:off x="4357686" y="5000636"/>
            <a:ext cx="135732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ar-SA" sz="3200" b="1" dirty="0" smtClean="0">
                <a:solidFill>
                  <a:srgbClr val="FF0000"/>
                </a:solidFill>
              </a:rPr>
              <a:t>الهاتفية </a:t>
            </a:r>
            <a:endParaRPr lang="ar-SA" sz="3200" b="1" dirty="0">
              <a:solidFill>
                <a:srgbClr val="FF0000"/>
              </a:solidFill>
            </a:endParaRPr>
          </a:p>
        </p:txBody>
      </p:sp>
      <p:sp>
        <p:nvSpPr>
          <p:cNvPr id="11" name="مربع نص 10"/>
          <p:cNvSpPr txBox="1">
            <a:spLocks noChangeArrowheads="1"/>
          </p:cNvSpPr>
          <p:nvPr/>
        </p:nvSpPr>
        <p:spPr bwMode="auto">
          <a:xfrm>
            <a:off x="1928794" y="5000636"/>
            <a:ext cx="17859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ar-SA" sz="3200" b="1" dirty="0" smtClean="0">
                <a:solidFill>
                  <a:srgbClr val="FF0000"/>
                </a:solidFill>
              </a:rPr>
              <a:t>الرسائل </a:t>
            </a:r>
            <a:endParaRPr lang="ar-SA" sz="3200" b="1" dirty="0">
              <a:solidFill>
                <a:srgbClr val="FF0000"/>
              </a:solidFill>
            </a:endParaRPr>
          </a:p>
        </p:txBody>
      </p:sp>
      <p:sp>
        <p:nvSpPr>
          <p:cNvPr id="12" name="مربع نص 11"/>
          <p:cNvSpPr txBox="1">
            <a:spLocks noChangeArrowheads="1"/>
          </p:cNvSpPr>
          <p:nvPr/>
        </p:nvSpPr>
        <p:spPr bwMode="auto">
          <a:xfrm>
            <a:off x="3357554" y="5286388"/>
            <a:ext cx="157163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ar-SA" sz="3200" b="1" dirty="0" smtClean="0">
                <a:solidFill>
                  <a:srgbClr val="FF0000"/>
                </a:solidFill>
              </a:rPr>
              <a:t>المكتوبة </a:t>
            </a:r>
            <a:endParaRPr lang="ar-SA" sz="3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2"/>
          <a:srcRect r="6250"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مربع نص 2"/>
          <p:cNvSpPr txBox="1">
            <a:spLocks noChangeArrowheads="1"/>
          </p:cNvSpPr>
          <p:nvPr/>
        </p:nvSpPr>
        <p:spPr bwMode="auto">
          <a:xfrm>
            <a:off x="6286512" y="3857628"/>
            <a:ext cx="25717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ar-SA" sz="3200" b="1" dirty="0" err="1" smtClean="0">
                <a:solidFill>
                  <a:srgbClr val="FF0000"/>
                </a:solidFill>
              </a:rPr>
              <a:t>ليتني</a:t>
            </a:r>
            <a:r>
              <a:rPr lang="ar-SA" sz="3200" b="1" dirty="0" smtClean="0">
                <a:solidFill>
                  <a:srgbClr val="FF0000"/>
                </a:solidFill>
              </a:rPr>
              <a:t>  أنمو وأكبر </a:t>
            </a:r>
            <a:endParaRPr lang="ar-SA" sz="3200" b="1" dirty="0">
              <a:solidFill>
                <a:srgbClr val="FF0000"/>
              </a:solidFill>
            </a:endParaRPr>
          </a:p>
        </p:txBody>
      </p:sp>
      <p:sp>
        <p:nvSpPr>
          <p:cNvPr id="4" name="مربع نص 3"/>
          <p:cNvSpPr txBox="1">
            <a:spLocks noChangeArrowheads="1"/>
          </p:cNvSpPr>
          <p:nvPr/>
        </p:nvSpPr>
        <p:spPr bwMode="auto">
          <a:xfrm>
            <a:off x="357158" y="3929066"/>
            <a:ext cx="321469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3200" b="1" dirty="0" smtClean="0">
                <a:solidFill>
                  <a:srgbClr val="FF0000"/>
                </a:solidFill>
              </a:rPr>
              <a:t>ليت </a:t>
            </a:r>
            <a:r>
              <a:rPr lang="ar-SA" sz="3200" b="1" dirty="0" smtClean="0">
                <a:solidFill>
                  <a:srgbClr val="FF0000"/>
                </a:solidFill>
              </a:rPr>
              <a:t>لي أما ترعاني </a:t>
            </a:r>
            <a:endParaRPr lang="ar-SA" sz="3200" b="1" dirty="0">
              <a:solidFill>
                <a:srgbClr val="FF0000"/>
              </a:solidFill>
            </a:endParaRPr>
          </a:p>
        </p:txBody>
      </p:sp>
      <p:sp>
        <p:nvSpPr>
          <p:cNvPr id="5" name="مربع نص 4"/>
          <p:cNvSpPr txBox="1">
            <a:spLocks noChangeArrowheads="1"/>
          </p:cNvSpPr>
          <p:nvPr/>
        </p:nvSpPr>
        <p:spPr bwMode="auto">
          <a:xfrm>
            <a:off x="5572132" y="6273800"/>
            <a:ext cx="25717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ar-SA" sz="3200" b="1" dirty="0" err="1" smtClean="0">
                <a:solidFill>
                  <a:srgbClr val="FF0000"/>
                </a:solidFill>
              </a:rPr>
              <a:t>ليتني</a:t>
            </a:r>
            <a:r>
              <a:rPr lang="ar-SA" sz="3200" b="1" dirty="0" smtClean="0">
                <a:solidFill>
                  <a:srgbClr val="FF0000"/>
                </a:solidFill>
              </a:rPr>
              <a:t> أعود شابا </a:t>
            </a:r>
            <a:endParaRPr lang="ar-SA" sz="3200" b="1" dirty="0">
              <a:solidFill>
                <a:srgbClr val="FF0000"/>
              </a:solidFill>
            </a:endParaRPr>
          </a:p>
        </p:txBody>
      </p:sp>
      <p:sp>
        <p:nvSpPr>
          <p:cNvPr id="6" name="مربع نص 5"/>
          <p:cNvSpPr txBox="1">
            <a:spLocks noChangeArrowheads="1"/>
          </p:cNvSpPr>
          <p:nvPr/>
        </p:nvSpPr>
        <p:spPr bwMode="auto">
          <a:xfrm>
            <a:off x="857224" y="6273800"/>
            <a:ext cx="25717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ar-SA" sz="3200" b="1" dirty="0" smtClean="0">
                <a:solidFill>
                  <a:srgbClr val="FF0000"/>
                </a:solidFill>
              </a:rPr>
              <a:t>ليت صحتي تعود </a:t>
            </a:r>
            <a:endParaRPr lang="ar-SA" sz="3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2"/>
          <a:srcRect l="5760" r="4761"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مربع نص 2"/>
          <p:cNvSpPr txBox="1">
            <a:spLocks noChangeArrowheads="1"/>
          </p:cNvSpPr>
          <p:nvPr/>
        </p:nvSpPr>
        <p:spPr bwMode="auto">
          <a:xfrm>
            <a:off x="4714876" y="2996983"/>
            <a:ext cx="107155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3600" b="1" dirty="0" smtClean="0">
                <a:solidFill>
                  <a:srgbClr val="FF0000"/>
                </a:solidFill>
              </a:rPr>
              <a:t>أبوك </a:t>
            </a:r>
            <a:endParaRPr lang="ar-SA" sz="2400" b="1" dirty="0">
              <a:solidFill>
                <a:srgbClr val="FF0000"/>
              </a:solidFill>
            </a:endParaRPr>
          </a:p>
        </p:txBody>
      </p:sp>
      <p:sp>
        <p:nvSpPr>
          <p:cNvPr id="4" name="مربع نص 3"/>
          <p:cNvSpPr txBox="1">
            <a:spLocks noChangeArrowheads="1"/>
          </p:cNvSpPr>
          <p:nvPr/>
        </p:nvSpPr>
        <p:spPr bwMode="auto">
          <a:xfrm>
            <a:off x="5500694" y="4000504"/>
            <a:ext cx="107155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3600" b="1" dirty="0" smtClean="0">
                <a:solidFill>
                  <a:srgbClr val="FF0000"/>
                </a:solidFill>
              </a:rPr>
              <a:t>أخوك </a:t>
            </a:r>
            <a:endParaRPr lang="ar-SA" sz="2400" b="1" dirty="0">
              <a:solidFill>
                <a:srgbClr val="FF0000"/>
              </a:solidFill>
            </a:endParaRPr>
          </a:p>
        </p:txBody>
      </p:sp>
      <p:sp>
        <p:nvSpPr>
          <p:cNvPr id="5" name="مربع نص 4"/>
          <p:cNvSpPr txBox="1">
            <a:spLocks noChangeArrowheads="1"/>
          </p:cNvSpPr>
          <p:nvPr/>
        </p:nvSpPr>
        <p:spPr bwMode="auto">
          <a:xfrm>
            <a:off x="4786314" y="5072074"/>
            <a:ext cx="107155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3600" b="1" dirty="0" smtClean="0">
                <a:solidFill>
                  <a:srgbClr val="FF0000"/>
                </a:solidFill>
              </a:rPr>
              <a:t>أخوك </a:t>
            </a:r>
            <a:endParaRPr lang="ar-SA" sz="2400" b="1" dirty="0">
              <a:solidFill>
                <a:srgbClr val="FF0000"/>
              </a:solidFill>
            </a:endParaRPr>
          </a:p>
        </p:txBody>
      </p:sp>
      <p:sp>
        <p:nvSpPr>
          <p:cNvPr id="6" name="مربع نص 5"/>
          <p:cNvSpPr txBox="1">
            <a:spLocks noChangeArrowheads="1"/>
          </p:cNvSpPr>
          <p:nvPr/>
        </p:nvSpPr>
        <p:spPr bwMode="auto">
          <a:xfrm>
            <a:off x="4500562" y="6130948"/>
            <a:ext cx="25717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ar-SA" sz="3200" b="1" dirty="0" smtClean="0">
                <a:solidFill>
                  <a:srgbClr val="FF0000"/>
                </a:solidFill>
              </a:rPr>
              <a:t>أبوك </a:t>
            </a:r>
            <a:endParaRPr lang="ar-SA" sz="3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مربع نص 2"/>
          <p:cNvSpPr txBox="1">
            <a:spLocks noChangeArrowheads="1"/>
          </p:cNvSpPr>
          <p:nvPr/>
        </p:nvSpPr>
        <p:spPr bwMode="auto">
          <a:xfrm>
            <a:off x="1357290" y="3786190"/>
            <a:ext cx="692946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3200" b="1" dirty="0" smtClean="0">
                <a:solidFill>
                  <a:srgbClr val="FF0000"/>
                </a:solidFill>
              </a:rPr>
              <a:t>جهاز التلفاز أحد المخترعات الحديثة </a:t>
            </a:r>
            <a:endParaRPr lang="ar-SA" sz="3200" b="1" dirty="0">
              <a:solidFill>
                <a:srgbClr val="FF0000"/>
              </a:solidFill>
            </a:endParaRPr>
          </a:p>
        </p:txBody>
      </p:sp>
      <p:sp>
        <p:nvSpPr>
          <p:cNvPr id="4" name="مربع نص 3"/>
          <p:cNvSpPr txBox="1">
            <a:spLocks noChangeArrowheads="1"/>
          </p:cNvSpPr>
          <p:nvPr/>
        </p:nvSpPr>
        <p:spPr bwMode="auto">
          <a:xfrm>
            <a:off x="1285852" y="4214818"/>
            <a:ext cx="692946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3200" b="1" dirty="0" smtClean="0">
                <a:solidFill>
                  <a:srgbClr val="FF0000"/>
                </a:solidFill>
              </a:rPr>
              <a:t>جهاز التلفاز يعرض لنا أشياء مفيدة </a:t>
            </a:r>
            <a:endParaRPr lang="ar-SA" sz="3200" b="1" dirty="0">
              <a:solidFill>
                <a:srgbClr val="FF0000"/>
              </a:solidFill>
            </a:endParaRPr>
          </a:p>
        </p:txBody>
      </p:sp>
      <p:sp>
        <p:nvSpPr>
          <p:cNvPr id="5" name="مربع نص 4"/>
          <p:cNvSpPr txBox="1">
            <a:spLocks noChangeArrowheads="1"/>
          </p:cNvSpPr>
          <p:nvPr/>
        </p:nvSpPr>
        <p:spPr bwMode="auto">
          <a:xfrm>
            <a:off x="1357290" y="4773626"/>
            <a:ext cx="692946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3200" b="1" dirty="0" smtClean="0">
                <a:solidFill>
                  <a:srgbClr val="FF0000"/>
                </a:solidFill>
              </a:rPr>
              <a:t>نستمع لأخبار العالم من خلال جهاز التلفاز </a:t>
            </a:r>
            <a:endParaRPr lang="ar-SA" sz="3200" b="1" dirty="0">
              <a:solidFill>
                <a:srgbClr val="FF0000"/>
              </a:solidFill>
            </a:endParaRPr>
          </a:p>
        </p:txBody>
      </p:sp>
      <p:sp>
        <p:nvSpPr>
          <p:cNvPr id="6" name="مربع نص 5"/>
          <p:cNvSpPr txBox="1">
            <a:spLocks noChangeArrowheads="1"/>
          </p:cNvSpPr>
          <p:nvPr/>
        </p:nvSpPr>
        <p:spPr bwMode="auto">
          <a:xfrm>
            <a:off x="1285852" y="5357826"/>
            <a:ext cx="692946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3200" b="1" dirty="0" smtClean="0">
                <a:solidFill>
                  <a:srgbClr val="FF0000"/>
                </a:solidFill>
              </a:rPr>
              <a:t>يجتمع أفراد الأسرة حول جهاز التلفاز </a:t>
            </a:r>
            <a:endParaRPr lang="ar-SA" sz="3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1500174"/>
            <a:ext cx="7997549" cy="363857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/>
          <p:cNvPicPr>
            <a:picLocks noChangeAspect="1" noChangeArrowheads="1"/>
          </p:cNvPicPr>
          <p:nvPr/>
        </p:nvPicPr>
        <p:blipFill>
          <a:blip r:embed="rId2" cstate="print"/>
          <a:srcRect r="3604"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/>
          <p:cNvPicPr>
            <a:picLocks noChangeAspect="1" noChangeArrowheads="1"/>
          </p:cNvPicPr>
          <p:nvPr/>
        </p:nvPicPr>
        <p:blipFill>
          <a:blip r:embed="rId2"/>
          <a:srcRect t="5571" r="374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642918"/>
            <a:ext cx="7228022" cy="554357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شكل بيضاوي 2"/>
          <p:cNvSpPr/>
          <p:nvPr/>
        </p:nvSpPr>
        <p:spPr bwMode="auto">
          <a:xfrm>
            <a:off x="5572132" y="5214950"/>
            <a:ext cx="642942" cy="571504"/>
          </a:xfrm>
          <a:prstGeom prst="ellipse">
            <a:avLst/>
          </a:prstGeom>
          <a:solidFill>
            <a:srgbClr val="FF0000">
              <a:alpha val="0"/>
            </a:srgbClr>
          </a:solidFill>
          <a:ln w="476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cxnSp>
        <p:nvCxnSpPr>
          <p:cNvPr id="3" name="رابط كسهم مستقيم 2"/>
          <p:cNvCxnSpPr>
            <a:cxnSpLocks noChangeShapeType="1"/>
          </p:cNvCxnSpPr>
          <p:nvPr/>
        </p:nvCxnSpPr>
        <p:spPr bwMode="auto">
          <a:xfrm rot="10800000" flipV="1">
            <a:off x="2357422" y="3786190"/>
            <a:ext cx="2643198" cy="285752"/>
          </a:xfrm>
          <a:prstGeom prst="straightConnector1">
            <a:avLst/>
          </a:prstGeom>
          <a:noFill/>
          <a:ln w="41275" algn="ctr">
            <a:solidFill>
              <a:srgbClr val="FF0000"/>
            </a:solidFill>
            <a:round/>
            <a:headEnd/>
            <a:tailEnd type="arrow" w="med" len="med"/>
          </a:ln>
        </p:spPr>
      </p:cxnSp>
      <p:cxnSp>
        <p:nvCxnSpPr>
          <p:cNvPr id="6" name="رابط كسهم مستقيم 5"/>
          <p:cNvCxnSpPr>
            <a:cxnSpLocks noChangeShapeType="1"/>
          </p:cNvCxnSpPr>
          <p:nvPr/>
        </p:nvCxnSpPr>
        <p:spPr bwMode="auto">
          <a:xfrm rot="10800000">
            <a:off x="2500298" y="5500702"/>
            <a:ext cx="3000388" cy="285752"/>
          </a:xfrm>
          <a:prstGeom prst="straightConnector1">
            <a:avLst/>
          </a:prstGeom>
          <a:noFill/>
          <a:ln w="41275" algn="ctr">
            <a:solidFill>
              <a:srgbClr val="FF0000"/>
            </a:solidFill>
            <a:round/>
            <a:headEnd/>
            <a:tailEnd type="arrow" w="med" len="med"/>
          </a:ln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/>
          <p:cNvPicPr>
            <a:picLocks noChangeAspect="1" noChangeArrowheads="1"/>
          </p:cNvPicPr>
          <p:nvPr/>
        </p:nvPicPr>
        <p:blipFill>
          <a:blip r:embed="rId2"/>
          <a:srcRect r="930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مربع نص 3"/>
          <p:cNvSpPr txBox="1">
            <a:spLocks noChangeArrowheads="1"/>
          </p:cNvSpPr>
          <p:nvPr/>
        </p:nvSpPr>
        <p:spPr bwMode="auto">
          <a:xfrm>
            <a:off x="1643042" y="3357562"/>
            <a:ext cx="25717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ar-SA" sz="3200" b="1" dirty="0" smtClean="0">
                <a:solidFill>
                  <a:srgbClr val="FF0000"/>
                </a:solidFill>
              </a:rPr>
              <a:t>أحمد </a:t>
            </a:r>
            <a:endParaRPr lang="ar-SA" sz="3200" b="1" dirty="0">
              <a:solidFill>
                <a:srgbClr val="FF0000"/>
              </a:solidFill>
            </a:endParaRPr>
          </a:p>
        </p:txBody>
      </p:sp>
      <p:sp>
        <p:nvSpPr>
          <p:cNvPr id="5" name="مربع نص 4"/>
          <p:cNvSpPr txBox="1">
            <a:spLocks noChangeArrowheads="1"/>
          </p:cNvSpPr>
          <p:nvPr/>
        </p:nvSpPr>
        <p:spPr bwMode="auto">
          <a:xfrm>
            <a:off x="1643042" y="3714752"/>
            <a:ext cx="25717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ar-SA" sz="3200" b="1" dirty="0" smtClean="0">
                <a:solidFill>
                  <a:srgbClr val="FF0000"/>
                </a:solidFill>
              </a:rPr>
              <a:t>أبوه </a:t>
            </a:r>
            <a:endParaRPr lang="ar-SA" sz="3200" b="1" dirty="0">
              <a:solidFill>
                <a:srgbClr val="FF0000"/>
              </a:solidFill>
            </a:endParaRPr>
          </a:p>
        </p:txBody>
      </p:sp>
      <p:sp>
        <p:nvSpPr>
          <p:cNvPr id="6" name="مربع نص 5"/>
          <p:cNvSpPr txBox="1">
            <a:spLocks noChangeArrowheads="1"/>
          </p:cNvSpPr>
          <p:nvPr/>
        </p:nvSpPr>
        <p:spPr bwMode="auto">
          <a:xfrm>
            <a:off x="1643042" y="4071942"/>
            <a:ext cx="25717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ar-SA" sz="3200" b="1" dirty="0" smtClean="0">
                <a:solidFill>
                  <a:srgbClr val="FF0000"/>
                </a:solidFill>
              </a:rPr>
              <a:t>أملك </a:t>
            </a:r>
            <a:endParaRPr lang="ar-SA" sz="3200" b="1" dirty="0">
              <a:solidFill>
                <a:srgbClr val="FF0000"/>
              </a:solidFill>
            </a:endParaRPr>
          </a:p>
        </p:txBody>
      </p:sp>
      <p:sp>
        <p:nvSpPr>
          <p:cNvPr id="7" name="مربع نص 6"/>
          <p:cNvSpPr txBox="1">
            <a:spLocks noChangeArrowheads="1"/>
          </p:cNvSpPr>
          <p:nvPr/>
        </p:nvSpPr>
        <p:spPr bwMode="auto">
          <a:xfrm>
            <a:off x="1643042" y="4429132"/>
            <a:ext cx="25717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ar-SA" sz="3200" b="1" dirty="0" smtClean="0">
                <a:solidFill>
                  <a:srgbClr val="FF0000"/>
                </a:solidFill>
              </a:rPr>
              <a:t>أبي </a:t>
            </a:r>
            <a:endParaRPr lang="ar-SA" sz="3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/>
          <p:cNvPicPr>
            <a:picLocks noChangeAspect="1" noChangeArrowheads="1"/>
          </p:cNvPicPr>
          <p:nvPr/>
        </p:nvPicPr>
        <p:blipFill>
          <a:blip r:embed="rId2"/>
          <a:srcRect r="433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مربع نص 2"/>
          <p:cNvSpPr txBox="1">
            <a:spLocks noChangeArrowheads="1"/>
          </p:cNvSpPr>
          <p:nvPr/>
        </p:nvSpPr>
        <p:spPr bwMode="auto">
          <a:xfrm>
            <a:off x="4000496" y="2928934"/>
            <a:ext cx="250033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2000" b="1" dirty="0" smtClean="0">
                <a:solidFill>
                  <a:srgbClr val="FF0000"/>
                </a:solidFill>
              </a:rPr>
              <a:t>تستفيد من الحاسوب </a:t>
            </a:r>
            <a:endParaRPr lang="ar-SA" sz="2000" b="1" dirty="0">
              <a:solidFill>
                <a:srgbClr val="FF0000"/>
              </a:solidFill>
            </a:endParaRPr>
          </a:p>
        </p:txBody>
      </p:sp>
      <p:sp>
        <p:nvSpPr>
          <p:cNvPr id="4" name="مربع نص 3"/>
          <p:cNvSpPr txBox="1">
            <a:spLocks noChangeArrowheads="1"/>
          </p:cNvSpPr>
          <p:nvPr/>
        </p:nvSpPr>
        <p:spPr bwMode="auto">
          <a:xfrm>
            <a:off x="1643042" y="3357562"/>
            <a:ext cx="450059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2400" b="1" dirty="0" smtClean="0">
                <a:solidFill>
                  <a:srgbClr val="FF0000"/>
                </a:solidFill>
              </a:rPr>
              <a:t>تحافظ على أدواتك المدرسية </a:t>
            </a:r>
            <a:endParaRPr lang="ar-SA" sz="2400" b="1" dirty="0">
              <a:solidFill>
                <a:srgbClr val="FF0000"/>
              </a:solidFill>
            </a:endParaRPr>
          </a:p>
        </p:txBody>
      </p:sp>
      <p:sp>
        <p:nvSpPr>
          <p:cNvPr id="5" name="مربع نص 4"/>
          <p:cNvSpPr txBox="1">
            <a:spLocks noChangeArrowheads="1"/>
          </p:cNvSpPr>
          <p:nvPr/>
        </p:nvSpPr>
        <p:spPr bwMode="auto">
          <a:xfrm>
            <a:off x="3500430" y="3681715"/>
            <a:ext cx="264320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2400" b="1" dirty="0" smtClean="0">
                <a:solidFill>
                  <a:srgbClr val="FF0000"/>
                </a:solidFill>
              </a:rPr>
              <a:t>تتصف بالأخلاق الفاضلة </a:t>
            </a:r>
            <a:endParaRPr lang="ar-SA" sz="2400" b="1" dirty="0">
              <a:solidFill>
                <a:srgbClr val="FF0000"/>
              </a:solidFill>
            </a:endParaRPr>
          </a:p>
        </p:txBody>
      </p:sp>
      <p:sp>
        <p:nvSpPr>
          <p:cNvPr id="6" name="مربع نص 5"/>
          <p:cNvSpPr txBox="1">
            <a:spLocks noChangeArrowheads="1"/>
          </p:cNvSpPr>
          <p:nvPr/>
        </p:nvSpPr>
        <p:spPr bwMode="auto">
          <a:xfrm>
            <a:off x="214282" y="3967467"/>
            <a:ext cx="264320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2400" b="1" dirty="0" smtClean="0">
                <a:solidFill>
                  <a:srgbClr val="FF0000"/>
                </a:solidFill>
              </a:rPr>
              <a:t>أتعلم برنامج </a:t>
            </a:r>
            <a:r>
              <a:rPr lang="ar-SA" sz="2400" b="1" dirty="0" err="1" smtClean="0">
                <a:solidFill>
                  <a:srgbClr val="FF0000"/>
                </a:solidFill>
              </a:rPr>
              <a:t>البوربوينت</a:t>
            </a:r>
            <a:r>
              <a:rPr lang="ar-SA" sz="2400" b="1" dirty="0" smtClean="0">
                <a:solidFill>
                  <a:srgbClr val="FF0000"/>
                </a:solidFill>
              </a:rPr>
              <a:t> </a:t>
            </a:r>
            <a:endParaRPr lang="ar-SA" sz="2400" b="1" dirty="0">
              <a:solidFill>
                <a:srgbClr val="FF0000"/>
              </a:solidFill>
            </a:endParaRPr>
          </a:p>
        </p:txBody>
      </p:sp>
      <p:sp>
        <p:nvSpPr>
          <p:cNvPr id="7" name="مربع نص 6"/>
          <p:cNvSpPr txBox="1">
            <a:spLocks noChangeArrowheads="1"/>
          </p:cNvSpPr>
          <p:nvPr/>
        </p:nvSpPr>
        <p:spPr bwMode="auto">
          <a:xfrm>
            <a:off x="214282" y="4253219"/>
            <a:ext cx="264320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2400" b="1" dirty="0" smtClean="0">
                <a:solidFill>
                  <a:srgbClr val="FF0000"/>
                </a:solidFill>
              </a:rPr>
              <a:t>أستفيد من كتبي الدراسية </a:t>
            </a:r>
            <a:endParaRPr lang="ar-SA" sz="2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مربع نص 2"/>
          <p:cNvSpPr txBox="1">
            <a:spLocks noChangeArrowheads="1"/>
          </p:cNvSpPr>
          <p:nvPr/>
        </p:nvSpPr>
        <p:spPr bwMode="auto">
          <a:xfrm>
            <a:off x="2285984" y="3559180"/>
            <a:ext cx="457203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3200" b="1" dirty="0" smtClean="0">
                <a:solidFill>
                  <a:srgbClr val="FF0000"/>
                </a:solidFill>
              </a:rPr>
              <a:t>أخوك تابع برنامجا عن الحاسوب </a:t>
            </a:r>
            <a:endParaRPr lang="ar-SA" sz="3200" b="1" dirty="0">
              <a:solidFill>
                <a:srgbClr val="FF0000"/>
              </a:solidFill>
            </a:endParaRPr>
          </a:p>
        </p:txBody>
      </p:sp>
      <p:sp>
        <p:nvSpPr>
          <p:cNvPr id="4" name="مربع نص 3"/>
          <p:cNvSpPr txBox="1">
            <a:spLocks noChangeArrowheads="1"/>
          </p:cNvSpPr>
          <p:nvPr/>
        </p:nvSpPr>
        <p:spPr bwMode="auto">
          <a:xfrm>
            <a:off x="2285984" y="4786322"/>
            <a:ext cx="457203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3200" b="1" dirty="0" smtClean="0">
                <a:solidFill>
                  <a:srgbClr val="FF0000"/>
                </a:solidFill>
              </a:rPr>
              <a:t>أبوك أبي اشترى حاسوبا جديدا </a:t>
            </a:r>
            <a:endParaRPr lang="ar-SA" sz="3200" b="1" dirty="0">
              <a:solidFill>
                <a:srgbClr val="FF0000"/>
              </a:solidFill>
            </a:endParaRPr>
          </a:p>
        </p:txBody>
      </p:sp>
      <p:sp>
        <p:nvSpPr>
          <p:cNvPr id="5" name="مربع نص 4"/>
          <p:cNvSpPr txBox="1">
            <a:spLocks noChangeArrowheads="1"/>
          </p:cNvSpPr>
          <p:nvPr/>
        </p:nvSpPr>
        <p:spPr bwMode="auto">
          <a:xfrm>
            <a:off x="2000232" y="6000768"/>
            <a:ext cx="492922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2400" b="1" dirty="0" smtClean="0">
                <a:solidFill>
                  <a:srgbClr val="FF0000"/>
                </a:solidFill>
              </a:rPr>
              <a:t>أخوك يساعد في تعليم الطباعة على الحاسوب </a:t>
            </a:r>
            <a:endParaRPr lang="ar-SA" sz="2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3803"/>
            <a:ext cx="9144000" cy="673419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مربع نص 2"/>
          <p:cNvSpPr txBox="1">
            <a:spLocks noChangeArrowheads="1"/>
          </p:cNvSpPr>
          <p:nvPr/>
        </p:nvSpPr>
        <p:spPr bwMode="auto">
          <a:xfrm>
            <a:off x="4214810" y="2000240"/>
            <a:ext cx="157161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3200" b="1" dirty="0" smtClean="0">
                <a:solidFill>
                  <a:srgbClr val="FF0000"/>
                </a:solidFill>
              </a:rPr>
              <a:t>الصندوق</a:t>
            </a:r>
            <a:endParaRPr lang="ar-SA" sz="3200" b="1" dirty="0">
              <a:solidFill>
                <a:srgbClr val="FF0000"/>
              </a:solidFill>
            </a:endParaRPr>
          </a:p>
        </p:txBody>
      </p:sp>
      <p:sp>
        <p:nvSpPr>
          <p:cNvPr id="4" name="مربع نص 3"/>
          <p:cNvSpPr txBox="1">
            <a:spLocks noChangeArrowheads="1"/>
          </p:cNvSpPr>
          <p:nvPr/>
        </p:nvSpPr>
        <p:spPr bwMode="auto">
          <a:xfrm>
            <a:off x="1214414" y="1785926"/>
            <a:ext cx="157161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3200" b="1" dirty="0" smtClean="0">
                <a:solidFill>
                  <a:srgbClr val="FF0000"/>
                </a:solidFill>
              </a:rPr>
              <a:t>الشاشة </a:t>
            </a:r>
            <a:endParaRPr lang="ar-SA" sz="3200" b="1" dirty="0">
              <a:solidFill>
                <a:srgbClr val="FF0000"/>
              </a:solidFill>
            </a:endParaRPr>
          </a:p>
        </p:txBody>
      </p:sp>
      <p:sp>
        <p:nvSpPr>
          <p:cNvPr id="5" name="مربع نص 4"/>
          <p:cNvSpPr txBox="1">
            <a:spLocks noChangeArrowheads="1"/>
          </p:cNvSpPr>
          <p:nvPr/>
        </p:nvSpPr>
        <p:spPr bwMode="auto">
          <a:xfrm>
            <a:off x="3786182" y="2928934"/>
            <a:ext cx="157161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3200" b="1" dirty="0" smtClean="0">
                <a:solidFill>
                  <a:srgbClr val="FF0000"/>
                </a:solidFill>
              </a:rPr>
              <a:t>الفارة </a:t>
            </a:r>
            <a:endParaRPr lang="ar-SA" sz="3200" b="1" dirty="0">
              <a:solidFill>
                <a:srgbClr val="FF0000"/>
              </a:solidFill>
            </a:endParaRPr>
          </a:p>
        </p:txBody>
      </p:sp>
      <p:sp>
        <p:nvSpPr>
          <p:cNvPr id="6" name="مربع نص 5"/>
          <p:cNvSpPr txBox="1">
            <a:spLocks noChangeArrowheads="1"/>
          </p:cNvSpPr>
          <p:nvPr/>
        </p:nvSpPr>
        <p:spPr bwMode="auto">
          <a:xfrm>
            <a:off x="0" y="2786058"/>
            <a:ext cx="157161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2400" b="1" dirty="0" smtClean="0">
                <a:solidFill>
                  <a:srgbClr val="FF0000"/>
                </a:solidFill>
              </a:rPr>
              <a:t>لوحة المفاتيح </a:t>
            </a:r>
            <a:endParaRPr lang="ar-SA" sz="3200" b="1" dirty="0">
              <a:solidFill>
                <a:srgbClr val="FF0000"/>
              </a:solidFill>
            </a:endParaRPr>
          </a:p>
        </p:txBody>
      </p:sp>
      <p:sp>
        <p:nvSpPr>
          <p:cNvPr id="7" name="مربع نص 6"/>
          <p:cNvSpPr txBox="1">
            <a:spLocks noChangeArrowheads="1"/>
          </p:cNvSpPr>
          <p:nvPr/>
        </p:nvSpPr>
        <p:spPr bwMode="auto">
          <a:xfrm>
            <a:off x="1714480" y="5429264"/>
            <a:ext cx="557214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2400" b="1" dirty="0" smtClean="0">
                <a:solidFill>
                  <a:srgbClr val="FF0000"/>
                </a:solidFill>
              </a:rPr>
              <a:t>يساعدنا في العملية التعليمية </a:t>
            </a:r>
            <a:endParaRPr lang="ar-SA" sz="2400" b="1" dirty="0">
              <a:solidFill>
                <a:srgbClr val="FF0000"/>
              </a:solidFill>
            </a:endParaRPr>
          </a:p>
        </p:txBody>
      </p:sp>
      <p:sp>
        <p:nvSpPr>
          <p:cNvPr id="8" name="مربع نص 7"/>
          <p:cNvSpPr txBox="1">
            <a:spLocks noChangeArrowheads="1"/>
          </p:cNvSpPr>
          <p:nvPr/>
        </p:nvSpPr>
        <p:spPr bwMode="auto">
          <a:xfrm>
            <a:off x="1785918" y="5824855"/>
            <a:ext cx="557214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2400" b="1" dirty="0" smtClean="0">
                <a:solidFill>
                  <a:srgbClr val="FF0000"/>
                </a:solidFill>
              </a:rPr>
              <a:t>يساعدنا في إعداد التقارير </a:t>
            </a:r>
            <a:endParaRPr lang="ar-SA" sz="2400" b="1" dirty="0">
              <a:solidFill>
                <a:srgbClr val="FF0000"/>
              </a:solidFill>
            </a:endParaRPr>
          </a:p>
        </p:txBody>
      </p:sp>
      <p:sp>
        <p:nvSpPr>
          <p:cNvPr id="9" name="مربع نص 8"/>
          <p:cNvSpPr txBox="1">
            <a:spLocks noChangeArrowheads="1"/>
          </p:cNvSpPr>
          <p:nvPr/>
        </p:nvSpPr>
        <p:spPr bwMode="auto">
          <a:xfrm>
            <a:off x="1785918" y="6182045"/>
            <a:ext cx="557214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2400" b="1" dirty="0" smtClean="0">
                <a:solidFill>
                  <a:srgbClr val="FF0000"/>
                </a:solidFill>
              </a:rPr>
              <a:t>يساعدنا في البحث </a:t>
            </a:r>
            <a:r>
              <a:rPr lang="ar-SA" sz="2400" b="1" smtClean="0">
                <a:solidFill>
                  <a:srgbClr val="FF0000"/>
                </a:solidFill>
              </a:rPr>
              <a:t>عن المعلومات </a:t>
            </a:r>
            <a:endParaRPr lang="ar-SA" sz="2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 l="4555" r="9918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 r="9256"/>
          <a:stretch>
            <a:fillRect/>
          </a:stretch>
        </p:blipFill>
        <p:spPr bwMode="auto">
          <a:xfrm>
            <a:off x="857224" y="1390576"/>
            <a:ext cx="7501022" cy="439587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 r="4411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مستطيل 3"/>
          <p:cNvSpPr/>
          <p:nvPr/>
        </p:nvSpPr>
        <p:spPr>
          <a:xfrm>
            <a:off x="3500430" y="1863858"/>
            <a:ext cx="46679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sz="4000" dirty="0">
                <a:solidFill>
                  <a:srgbClr val="FF0000"/>
                </a:solidFill>
              </a:rPr>
              <a:t>√</a:t>
            </a:r>
          </a:p>
        </p:txBody>
      </p:sp>
      <p:sp>
        <p:nvSpPr>
          <p:cNvPr id="5" name="مستطيل 4"/>
          <p:cNvSpPr/>
          <p:nvPr/>
        </p:nvSpPr>
        <p:spPr>
          <a:xfrm>
            <a:off x="3929058" y="3571876"/>
            <a:ext cx="46679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sz="4000" dirty="0">
                <a:solidFill>
                  <a:srgbClr val="FF0000"/>
                </a:solidFill>
              </a:rPr>
              <a:t>√</a:t>
            </a:r>
          </a:p>
        </p:txBody>
      </p:sp>
      <p:sp>
        <p:nvSpPr>
          <p:cNvPr id="6" name="مستطيل 5"/>
          <p:cNvSpPr/>
          <p:nvPr/>
        </p:nvSpPr>
        <p:spPr>
          <a:xfrm>
            <a:off x="1071538" y="5429264"/>
            <a:ext cx="46679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sz="4000" dirty="0">
                <a:solidFill>
                  <a:srgbClr val="FF0000"/>
                </a:solidFill>
              </a:rPr>
              <a:t>√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/>
          <a:srcRect t="5777" r="663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</TotalTime>
  <Words>156</Words>
  <PresentationFormat>عرض على الشاشة (3:4)‏</PresentationFormat>
  <Paragraphs>57</Paragraphs>
  <Slides>45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45</vt:i4>
      </vt:variant>
    </vt:vector>
  </HeadingPairs>
  <TitlesOfParts>
    <vt:vector size="46" baseType="lpstr">
      <vt:lpstr>سمة Office</vt:lpstr>
      <vt:lpstr>الشريحة 1</vt:lpstr>
      <vt:lpstr>الشريحة 2</vt:lpstr>
      <vt:lpstr>الشريحة 3</vt:lpstr>
      <vt:lpstr>الشريحة 4</vt:lpstr>
      <vt:lpstr>الشريحة 5</vt:lpstr>
      <vt:lpstr>الشريحة 6</vt:lpstr>
      <vt:lpstr>الشريحة 7</vt:lpstr>
      <vt:lpstr>الشريحة 8</vt:lpstr>
      <vt:lpstr>الشريحة 9</vt:lpstr>
      <vt:lpstr>الشريحة 10</vt:lpstr>
      <vt:lpstr>الشريحة 11</vt:lpstr>
      <vt:lpstr>الشريحة 12</vt:lpstr>
      <vt:lpstr>الشريحة 13</vt:lpstr>
      <vt:lpstr>الشريحة 14</vt:lpstr>
      <vt:lpstr>الشريحة 15</vt:lpstr>
      <vt:lpstr>الشريحة 16</vt:lpstr>
      <vt:lpstr>الشريحة 17</vt:lpstr>
      <vt:lpstr>الشريحة 18</vt:lpstr>
      <vt:lpstr>الشريحة 19</vt:lpstr>
      <vt:lpstr>الشريحة 20</vt:lpstr>
      <vt:lpstr>الشريحة 21</vt:lpstr>
      <vt:lpstr>الشريحة 22</vt:lpstr>
      <vt:lpstr>الشريحة 23</vt:lpstr>
      <vt:lpstr>الشريحة 24</vt:lpstr>
      <vt:lpstr>الشريحة 25</vt:lpstr>
      <vt:lpstr>الشريحة 26</vt:lpstr>
      <vt:lpstr>الشريحة 27</vt:lpstr>
      <vt:lpstr>الشريحة 28</vt:lpstr>
      <vt:lpstr>الشريحة 29</vt:lpstr>
      <vt:lpstr>الشريحة 30</vt:lpstr>
      <vt:lpstr>الشريحة 31</vt:lpstr>
      <vt:lpstr>الشريحة 32</vt:lpstr>
      <vt:lpstr>الشريحة 33</vt:lpstr>
      <vt:lpstr>الشريحة 34</vt:lpstr>
      <vt:lpstr>الشريحة 35</vt:lpstr>
      <vt:lpstr>الشريحة 36</vt:lpstr>
      <vt:lpstr>الشريحة 37</vt:lpstr>
      <vt:lpstr>الشريحة 38</vt:lpstr>
      <vt:lpstr>الشريحة 39</vt:lpstr>
      <vt:lpstr>الشريحة 40</vt:lpstr>
      <vt:lpstr>الشريحة 41</vt:lpstr>
      <vt:lpstr>الشريحة 42</vt:lpstr>
      <vt:lpstr>الشريحة 43</vt:lpstr>
      <vt:lpstr>الشريحة 44</vt:lpstr>
      <vt:lpstr>الشريحة 45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cp:lastModifiedBy>Windows7</cp:lastModifiedBy>
  <cp:revision>12</cp:revision>
  <dcterms:modified xsi:type="dcterms:W3CDTF">2011-12-17T14:27:07Z</dcterms:modified>
</cp:coreProperties>
</file>