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75" d="100"/>
          <a:sy n="75" d="100"/>
        </p:scale>
        <p:origin x="-678" y="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19180"/>
            <a:ext cx="7239004" cy="4352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 l="4728" r="721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>
            <a:off x="3857620" y="3786190"/>
            <a:ext cx="1643066" cy="28575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10800000">
            <a:off x="2000232" y="5500702"/>
            <a:ext cx="2428884" cy="35719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 l="746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 flipV="1">
            <a:off x="4429124" y="3000372"/>
            <a:ext cx="1571628" cy="35719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10800000" flipV="1">
            <a:off x="2143108" y="5500702"/>
            <a:ext cx="2143132" cy="57150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 l="3262" r="4664" b="551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0090"/>
            <a:ext cx="9143999" cy="73580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 r="566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285720" y="3643314"/>
            <a:ext cx="19288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800" b="1" dirty="0" smtClean="0">
                <a:solidFill>
                  <a:srgbClr val="FF0000"/>
                </a:solidFill>
              </a:rPr>
              <a:t>ألقى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428596" y="5357826"/>
            <a:ext cx="192882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في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 r="2557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214282" y="3571876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سيارة مسرعة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0" y="5000636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مهندا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71406" y="6143644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تلميذا واحدا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764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5143504" y="1928802"/>
            <a:ext cx="13573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م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4214810" y="1857364"/>
            <a:ext cx="13573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ح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3286116" y="1857364"/>
            <a:ext cx="13573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م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2357422" y="1857364"/>
            <a:ext cx="13573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د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5715008" y="5857892"/>
            <a:ext cx="13573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4400" b="1" dirty="0" smtClean="0">
                <a:solidFill>
                  <a:srgbClr val="FF0000"/>
                </a:solidFill>
              </a:rPr>
              <a:t>محمد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r="7931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5286380" y="4231195"/>
            <a:ext cx="16430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فوق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5214942" y="5143512"/>
            <a:ext cx="16430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قبل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4143372" y="5929330"/>
            <a:ext cx="16430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بعد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 l="16473"/>
          <a:stretch>
            <a:fillRect/>
          </a:stretch>
        </p:blipFill>
        <p:spPr bwMode="auto">
          <a:xfrm>
            <a:off x="-92872" y="0"/>
            <a:ext cx="9236872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285720" y="4143380"/>
            <a:ext cx="792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يا بني إن احترام الكبير واجب علينا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285720" y="5072074"/>
            <a:ext cx="82153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أوصانا الرسول صلى الله عليه وسلم باحترام الكبار وتقديرهم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285720" y="6072206"/>
            <a:ext cx="82153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دائما قدوتي رسول الله صلى الله عليه وسلم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724872" cy="3966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 l="4054" t="5169" r="3716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 l="5420" r="637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 l="6470" r="882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>
            <a:off x="2643174" y="2928934"/>
            <a:ext cx="2500322" cy="21431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10800000" flipV="1">
            <a:off x="2714612" y="4643446"/>
            <a:ext cx="2214570" cy="21431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8" name="رابط كسهم مستقيم 7"/>
          <p:cNvCxnSpPr>
            <a:cxnSpLocks noChangeShapeType="1"/>
          </p:cNvCxnSpPr>
          <p:nvPr/>
        </p:nvCxnSpPr>
        <p:spPr bwMode="auto">
          <a:xfrm rot="10800000">
            <a:off x="2643174" y="5715016"/>
            <a:ext cx="2286008" cy="35719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736"/>
            <a:ext cx="7429520" cy="4076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ستطيل 2"/>
          <p:cNvSpPr/>
          <p:nvPr/>
        </p:nvSpPr>
        <p:spPr>
          <a:xfrm>
            <a:off x="3143240" y="4286256"/>
            <a:ext cx="466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FF0000"/>
                </a:solidFill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 r="6645"/>
          <a:stretch>
            <a:fillRect/>
          </a:stretch>
        </p:blipFill>
        <p:spPr bwMode="auto">
          <a:xfrm>
            <a:off x="0" y="0"/>
            <a:ext cx="9144000" cy="68865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28650"/>
            <a:ext cx="7820058" cy="53006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شكل بيضاوي 2"/>
          <p:cNvSpPr/>
          <p:nvPr/>
        </p:nvSpPr>
        <p:spPr bwMode="auto">
          <a:xfrm>
            <a:off x="4214810" y="642918"/>
            <a:ext cx="1357322" cy="785818"/>
          </a:xfrm>
          <a:prstGeom prst="ellipse">
            <a:avLst/>
          </a:prstGeom>
          <a:solidFill>
            <a:schemeClr val="accent1">
              <a:alpha val="32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FF0000"/>
            </a:outerShdw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شكل بيضاوي 3"/>
          <p:cNvSpPr/>
          <p:nvPr/>
        </p:nvSpPr>
        <p:spPr bwMode="auto">
          <a:xfrm>
            <a:off x="7072330" y="1857364"/>
            <a:ext cx="1357322" cy="785818"/>
          </a:xfrm>
          <a:prstGeom prst="ellipse">
            <a:avLst/>
          </a:prstGeom>
          <a:solidFill>
            <a:schemeClr val="accent1">
              <a:alpha val="32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FF0000"/>
            </a:outerShdw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شكل بيضاوي 4"/>
          <p:cNvSpPr/>
          <p:nvPr/>
        </p:nvSpPr>
        <p:spPr bwMode="auto">
          <a:xfrm>
            <a:off x="3714744" y="3071810"/>
            <a:ext cx="1357322" cy="785818"/>
          </a:xfrm>
          <a:prstGeom prst="ellipse">
            <a:avLst/>
          </a:prstGeom>
          <a:solidFill>
            <a:schemeClr val="accent1">
              <a:alpha val="32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FF0000"/>
            </a:outerShdw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شكل بيضاوي 5"/>
          <p:cNvSpPr/>
          <p:nvPr/>
        </p:nvSpPr>
        <p:spPr bwMode="auto">
          <a:xfrm>
            <a:off x="5072066" y="4286256"/>
            <a:ext cx="1357322" cy="785818"/>
          </a:xfrm>
          <a:prstGeom prst="ellipse">
            <a:avLst/>
          </a:prstGeom>
          <a:solidFill>
            <a:schemeClr val="accent1">
              <a:alpha val="32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FF0000"/>
            </a:outerShdw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شكل بيضاوي 6"/>
          <p:cNvSpPr/>
          <p:nvPr/>
        </p:nvSpPr>
        <p:spPr bwMode="auto">
          <a:xfrm>
            <a:off x="2928926" y="4357694"/>
            <a:ext cx="1357322" cy="785818"/>
          </a:xfrm>
          <a:prstGeom prst="ellipse">
            <a:avLst/>
          </a:prstGeom>
          <a:solidFill>
            <a:schemeClr val="accent1">
              <a:alpha val="32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FF0000"/>
            </a:outerShdw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شكل بيضاوي 7"/>
          <p:cNvSpPr/>
          <p:nvPr/>
        </p:nvSpPr>
        <p:spPr bwMode="auto">
          <a:xfrm>
            <a:off x="5572132" y="5572140"/>
            <a:ext cx="1357322" cy="785818"/>
          </a:xfrm>
          <a:prstGeom prst="ellipse">
            <a:avLst/>
          </a:prstGeom>
          <a:solidFill>
            <a:schemeClr val="accent1">
              <a:alpha val="32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FF0000"/>
            </a:outerShdw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شكل بيضاوي 8"/>
          <p:cNvSpPr/>
          <p:nvPr/>
        </p:nvSpPr>
        <p:spPr bwMode="auto">
          <a:xfrm>
            <a:off x="3786182" y="5572140"/>
            <a:ext cx="1357322" cy="785818"/>
          </a:xfrm>
          <a:prstGeom prst="ellipse">
            <a:avLst/>
          </a:prstGeom>
          <a:solidFill>
            <a:schemeClr val="accent1">
              <a:alpha val="32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FF0000"/>
            </a:outerShdw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شكل بيضاوي 9"/>
          <p:cNvSpPr/>
          <p:nvPr/>
        </p:nvSpPr>
        <p:spPr bwMode="auto">
          <a:xfrm>
            <a:off x="2143108" y="5572140"/>
            <a:ext cx="1357322" cy="785818"/>
          </a:xfrm>
          <a:prstGeom prst="ellipse">
            <a:avLst/>
          </a:prstGeom>
          <a:solidFill>
            <a:schemeClr val="accent1">
              <a:alpha val="32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FF0000"/>
            </a:outerShdw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شكل بيضاوي 10"/>
          <p:cNvSpPr/>
          <p:nvPr/>
        </p:nvSpPr>
        <p:spPr bwMode="auto">
          <a:xfrm>
            <a:off x="357158" y="5572140"/>
            <a:ext cx="1357322" cy="785818"/>
          </a:xfrm>
          <a:prstGeom prst="ellipse">
            <a:avLst/>
          </a:prstGeom>
          <a:solidFill>
            <a:schemeClr val="accent1">
              <a:alpha val="32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FF0000"/>
            </a:outerShdw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 r="5500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3357554" y="2571744"/>
            <a:ext cx="178593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أدى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3143240" y="3059114"/>
            <a:ext cx="178593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يدري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0" y="3571876"/>
            <a:ext cx="178593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اقتدى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5500712" y="4714884"/>
            <a:ext cx="178593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err="1" smtClean="0">
                <a:solidFill>
                  <a:srgbClr val="FF0000"/>
                </a:solidFill>
              </a:rPr>
              <a:t>ـي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3643324" y="4714884"/>
            <a:ext cx="178593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ى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1928794" y="4714884"/>
            <a:ext cx="178593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err="1" smtClean="0">
                <a:solidFill>
                  <a:srgbClr val="FF0000"/>
                </a:solidFill>
              </a:rPr>
              <a:t>ـي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5572150" y="6143644"/>
            <a:ext cx="178593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err="1" smtClean="0">
                <a:solidFill>
                  <a:srgbClr val="FF0000"/>
                </a:solidFill>
              </a:rPr>
              <a:t>ـى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/>
          <p:cNvSpPr txBox="1">
            <a:spLocks noChangeArrowheads="1"/>
          </p:cNvSpPr>
          <p:nvPr/>
        </p:nvSpPr>
        <p:spPr bwMode="auto">
          <a:xfrm>
            <a:off x="3643306" y="6130948"/>
            <a:ext cx="178593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err="1" smtClean="0">
                <a:solidFill>
                  <a:srgbClr val="FF0000"/>
                </a:solidFill>
              </a:rPr>
              <a:t>ـي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>
            <a:spLocks noChangeArrowheads="1"/>
          </p:cNvSpPr>
          <p:nvPr/>
        </p:nvSpPr>
        <p:spPr bwMode="auto">
          <a:xfrm>
            <a:off x="1857356" y="6143644"/>
            <a:ext cx="178593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err="1" smtClean="0">
                <a:solidFill>
                  <a:srgbClr val="FF0000"/>
                </a:solidFill>
              </a:rPr>
              <a:t>ـى</a:t>
            </a:r>
            <a:r>
              <a:rPr lang="ar-SA" sz="3200" b="1" dirty="0" smtClean="0">
                <a:solidFill>
                  <a:srgbClr val="FF0000"/>
                </a:solidFill>
              </a:rPr>
              <a:t>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60313"/>
            <a:ext cx="7872397" cy="56833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8084" y="285728"/>
            <a:ext cx="8077320" cy="62620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2643174" y="4143380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الكاذب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2214546" y="5214950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الشجاع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 l="5878" r="2489" b="7493"/>
          <a:stretch>
            <a:fillRect/>
          </a:stretch>
        </p:blipFill>
        <p:spPr bwMode="auto">
          <a:xfrm>
            <a:off x="142908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4572018" y="3929066"/>
            <a:ext cx="25717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قبل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3214678" y="4857760"/>
            <a:ext cx="25717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بعد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 l="35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2357422" y="4929198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الأمانة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2000232" y="5429264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النظام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1857356" y="5916634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الإيثار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85860"/>
            <a:ext cx="7185292" cy="41624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 l="7314" r="6320"/>
          <a:stretch>
            <a:fillRect/>
          </a:stretch>
        </p:blipFill>
        <p:spPr bwMode="auto">
          <a:xfrm>
            <a:off x="0" y="214266"/>
            <a:ext cx="9144000" cy="66437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 r="5596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 r="8119"/>
          <a:stretch>
            <a:fillRect/>
          </a:stretch>
        </p:blipFill>
        <p:spPr bwMode="auto">
          <a:xfrm>
            <a:off x="0" y="180993"/>
            <a:ext cx="9143999" cy="66770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214290"/>
            <a:ext cx="8944006" cy="640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 flipV="1">
            <a:off x="4000496" y="5143512"/>
            <a:ext cx="3071834" cy="21431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 r="10026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5286380" y="5857892"/>
            <a:ext cx="42861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err="1" smtClean="0">
                <a:solidFill>
                  <a:srgbClr val="FF0000"/>
                </a:solidFill>
              </a:rPr>
              <a:t>يـ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4857770" y="5857892"/>
            <a:ext cx="6429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ـر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4572000" y="5857892"/>
            <a:ext cx="6429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شـ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4214828" y="5857892"/>
            <a:ext cx="6429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err="1" smtClean="0">
                <a:solidFill>
                  <a:srgbClr val="FF0000"/>
                </a:solidFill>
              </a:rPr>
              <a:t>ـد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 r="730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 l="9226" r="7515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285720" y="4016881"/>
            <a:ext cx="25717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رمى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357158" y="5500702"/>
            <a:ext cx="25717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بقي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 r="8653"/>
          <a:stretch>
            <a:fillRect/>
          </a:stretch>
        </p:blipFill>
        <p:spPr bwMode="auto">
          <a:xfrm>
            <a:off x="0" y="0"/>
            <a:ext cx="9144000" cy="68008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3143240" y="4714884"/>
            <a:ext cx="785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إلا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1285852" y="4714884"/>
            <a:ext cx="15001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فيصلا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3000364" y="5715016"/>
            <a:ext cx="785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إلا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1142976" y="5715016"/>
            <a:ext cx="16430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نافذة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 l="46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4857752" y="3571876"/>
            <a:ext cx="15716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بعد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1571604" y="4143380"/>
            <a:ext cx="15716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قبل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3714744" y="5292882"/>
            <a:ext cx="15716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بعد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/>
          <a:srcRect r="3858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928662" y="3857628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يسال الناس المال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5429256" y="6072206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فأعطاها للمعلم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 t="8721" r="48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4500562" y="1500174"/>
            <a:ext cx="32146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فحياه بتحية الإسلام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857224" y="5715016"/>
            <a:ext cx="32146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smtClean="0">
                <a:solidFill>
                  <a:srgbClr val="FF0000"/>
                </a:solidFill>
              </a:rPr>
              <a:t>بأدب واحترام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t="7480"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ستطيل 2"/>
          <p:cNvSpPr/>
          <p:nvPr/>
        </p:nvSpPr>
        <p:spPr>
          <a:xfrm>
            <a:off x="1571604" y="1500174"/>
            <a:ext cx="466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857488" y="3786190"/>
            <a:ext cx="466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FF0000"/>
                </a:solidFill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l="6507" r="6290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8001056" cy="38576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81</Words>
  <PresentationFormat>عرض على الشاشة (3:4)‏</PresentationFormat>
  <Paragraphs>52</Paragraphs>
  <Slides>48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48</vt:i4>
      </vt:variant>
    </vt:vector>
  </HeadingPairs>
  <TitlesOfParts>
    <vt:vector size="49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Windows7</cp:lastModifiedBy>
  <cp:revision>14</cp:revision>
  <dcterms:modified xsi:type="dcterms:W3CDTF">2011-12-17T12:42:02Z</dcterms:modified>
</cp:coreProperties>
</file>