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3" r:id="rId48"/>
    <p:sldId id="304" r:id="rId49"/>
    <p:sldId id="305" r:id="rId5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3752" autoAdjust="0"/>
    <p:restoredTop sz="94660"/>
  </p:normalViewPr>
  <p:slideViewPr>
    <p:cSldViewPr>
      <p:cViewPr>
        <p:scale>
          <a:sx n="100" d="100"/>
          <a:sy n="100" d="100"/>
        </p:scale>
        <p:origin x="-486" y="14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2000" b="-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22/01/33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 t="8726"/>
          <a:stretch>
            <a:fillRect/>
          </a:stretch>
        </p:blipFill>
        <p:spPr bwMode="auto">
          <a:xfrm>
            <a:off x="181024" y="1528728"/>
            <a:ext cx="8677256" cy="39005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643050"/>
            <a:ext cx="7308135" cy="38576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 r="11543"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 r="643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 r="6492" b="290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 r="1056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3" name="رابط كسهم مستقيم 2"/>
          <p:cNvCxnSpPr>
            <a:cxnSpLocks noChangeShapeType="1"/>
          </p:cNvCxnSpPr>
          <p:nvPr/>
        </p:nvCxnSpPr>
        <p:spPr bwMode="auto">
          <a:xfrm rot="10800000" flipV="1">
            <a:off x="2643174" y="2928934"/>
            <a:ext cx="2643198" cy="428628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5" name="رابط كسهم مستقيم 4"/>
          <p:cNvCxnSpPr>
            <a:cxnSpLocks noChangeShapeType="1"/>
          </p:cNvCxnSpPr>
          <p:nvPr/>
        </p:nvCxnSpPr>
        <p:spPr bwMode="auto">
          <a:xfrm rot="10800000">
            <a:off x="2857488" y="4286256"/>
            <a:ext cx="2857512" cy="357190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7" name="رابط كسهم مستقيم 6"/>
          <p:cNvCxnSpPr>
            <a:cxnSpLocks noChangeShapeType="1"/>
          </p:cNvCxnSpPr>
          <p:nvPr/>
        </p:nvCxnSpPr>
        <p:spPr bwMode="auto">
          <a:xfrm rot="10800000">
            <a:off x="2643174" y="5857892"/>
            <a:ext cx="3143264" cy="285752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71612"/>
            <a:ext cx="7924836" cy="39232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3" name="رابط كسهم مستقيم 2"/>
          <p:cNvCxnSpPr>
            <a:cxnSpLocks noChangeShapeType="1"/>
          </p:cNvCxnSpPr>
          <p:nvPr/>
        </p:nvCxnSpPr>
        <p:spPr bwMode="auto">
          <a:xfrm rot="10800000" flipV="1">
            <a:off x="2857488" y="4143380"/>
            <a:ext cx="2786074" cy="500066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3" name="رابط كسهم مستقيم 2"/>
          <p:cNvCxnSpPr>
            <a:cxnSpLocks noChangeShapeType="1"/>
          </p:cNvCxnSpPr>
          <p:nvPr/>
        </p:nvCxnSpPr>
        <p:spPr bwMode="auto">
          <a:xfrm rot="10800000" flipV="1">
            <a:off x="2214546" y="1857364"/>
            <a:ext cx="4429148" cy="2928958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5" name="رابط كسهم مستقيم 4"/>
          <p:cNvCxnSpPr>
            <a:cxnSpLocks noChangeShapeType="1"/>
          </p:cNvCxnSpPr>
          <p:nvPr/>
        </p:nvCxnSpPr>
        <p:spPr bwMode="auto">
          <a:xfrm rot="10800000" flipV="1">
            <a:off x="2071670" y="3214686"/>
            <a:ext cx="4429148" cy="2928958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6" name="رابط كسهم مستقيم 5"/>
          <p:cNvCxnSpPr>
            <a:cxnSpLocks noChangeShapeType="1"/>
          </p:cNvCxnSpPr>
          <p:nvPr/>
        </p:nvCxnSpPr>
        <p:spPr bwMode="auto">
          <a:xfrm rot="10800000">
            <a:off x="2357422" y="3929066"/>
            <a:ext cx="4429148" cy="571504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8" name="رابط كسهم مستقيم 7"/>
          <p:cNvCxnSpPr>
            <a:cxnSpLocks noChangeShapeType="1"/>
          </p:cNvCxnSpPr>
          <p:nvPr/>
        </p:nvCxnSpPr>
        <p:spPr bwMode="auto">
          <a:xfrm rot="10800000">
            <a:off x="2000232" y="2143116"/>
            <a:ext cx="4714900" cy="3571900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00174"/>
            <a:ext cx="7829562" cy="38854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3" name="رابط مستقيم 2"/>
          <p:cNvCxnSpPr/>
          <p:nvPr/>
        </p:nvCxnSpPr>
        <p:spPr bwMode="auto">
          <a:xfrm rot="10800000">
            <a:off x="928662" y="5072074"/>
            <a:ext cx="1571636" cy="1588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14356"/>
            <a:ext cx="9144000" cy="52864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>
            <a:spLocks noChangeArrowheads="1"/>
          </p:cNvSpPr>
          <p:nvPr/>
        </p:nvSpPr>
        <p:spPr bwMode="auto">
          <a:xfrm>
            <a:off x="1857356" y="4000504"/>
            <a:ext cx="14287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2800" b="1" dirty="0" smtClean="0">
                <a:solidFill>
                  <a:srgbClr val="FF0000"/>
                </a:solidFill>
              </a:rPr>
              <a:t>المصابين </a:t>
            </a:r>
            <a:endParaRPr lang="ar-SA" sz="2000" b="1" dirty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285720" y="4120226"/>
            <a:ext cx="14287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2800" b="1" dirty="0" smtClean="0">
                <a:solidFill>
                  <a:srgbClr val="FF0000"/>
                </a:solidFill>
              </a:rPr>
              <a:t>واحدا </a:t>
            </a:r>
            <a:endParaRPr lang="ar-SA" sz="2000" b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1785918" y="4691730"/>
            <a:ext cx="14287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2800" b="1" dirty="0" smtClean="0">
                <a:solidFill>
                  <a:srgbClr val="FF0000"/>
                </a:solidFill>
              </a:rPr>
              <a:t>الطيور </a:t>
            </a:r>
            <a:endParaRPr lang="ar-SA" sz="20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357158" y="4691730"/>
            <a:ext cx="14287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2800" b="1" dirty="0" smtClean="0">
                <a:solidFill>
                  <a:srgbClr val="FF0000"/>
                </a:solidFill>
              </a:rPr>
              <a:t>طائرا </a:t>
            </a:r>
            <a:endParaRPr lang="ar-SA" sz="20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2285984" y="5286388"/>
            <a:ext cx="142874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2800" b="1" dirty="0" smtClean="0">
                <a:solidFill>
                  <a:srgbClr val="FF0000"/>
                </a:solidFill>
              </a:rPr>
              <a:t>أبناء الوطن </a:t>
            </a:r>
            <a:endParaRPr lang="ar-SA" sz="2000" b="1" dirty="0">
              <a:solidFill>
                <a:srgbClr val="FF0000"/>
              </a:solidFill>
            </a:endParaRPr>
          </a:p>
        </p:txBody>
      </p:sp>
      <p:sp>
        <p:nvSpPr>
          <p:cNvPr id="8" name="مربع نص 7"/>
          <p:cNvSpPr txBox="1">
            <a:spLocks noChangeArrowheads="1"/>
          </p:cNvSpPr>
          <p:nvPr/>
        </p:nvSpPr>
        <p:spPr bwMode="auto">
          <a:xfrm>
            <a:off x="-214328" y="5334672"/>
            <a:ext cx="14287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2800" b="1" dirty="0" smtClean="0">
                <a:solidFill>
                  <a:srgbClr val="FF0000"/>
                </a:solidFill>
              </a:rPr>
              <a:t>الكسول </a:t>
            </a:r>
            <a:endParaRPr lang="ar-SA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71480"/>
            <a:ext cx="8001056" cy="56436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3" name="رابط كسهم مستقيم 2"/>
          <p:cNvCxnSpPr>
            <a:cxnSpLocks noChangeShapeType="1"/>
          </p:cNvCxnSpPr>
          <p:nvPr/>
        </p:nvCxnSpPr>
        <p:spPr bwMode="auto">
          <a:xfrm rot="10800000" flipV="1">
            <a:off x="3428992" y="3643314"/>
            <a:ext cx="2000256" cy="1857388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5" name="رابط كسهم مستقيم 4"/>
          <p:cNvCxnSpPr>
            <a:cxnSpLocks noChangeShapeType="1"/>
          </p:cNvCxnSpPr>
          <p:nvPr/>
        </p:nvCxnSpPr>
        <p:spPr bwMode="auto">
          <a:xfrm rot="10800000">
            <a:off x="3143240" y="3714752"/>
            <a:ext cx="2286008" cy="714380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7" name="رابط كسهم مستقيم 6"/>
          <p:cNvCxnSpPr>
            <a:cxnSpLocks noChangeShapeType="1"/>
          </p:cNvCxnSpPr>
          <p:nvPr/>
        </p:nvCxnSpPr>
        <p:spPr bwMode="auto">
          <a:xfrm rot="10800000">
            <a:off x="3286116" y="4572008"/>
            <a:ext cx="2143132" cy="1073158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357158" y="3416304"/>
            <a:ext cx="800105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أنا أرغب أن أكون طيارا أطير بطائرتي فوق السحاب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-214346" y="4786322"/>
            <a:ext cx="857256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أنا أرغب أن أكون رجل إطفاء  أطفئ الحريق وأسعف المصابين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-357222" y="5929330"/>
            <a:ext cx="857256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أنا أرغب  في أن أكون معماريا أشارك في بناء وطني 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500174"/>
            <a:ext cx="6657998" cy="35149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 l="3080" r="657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 l="5381" t="3466" r="362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 r="4407"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3" name="رابط كسهم مستقيم 2"/>
          <p:cNvCxnSpPr>
            <a:cxnSpLocks noChangeShapeType="1"/>
          </p:cNvCxnSpPr>
          <p:nvPr/>
        </p:nvCxnSpPr>
        <p:spPr bwMode="auto">
          <a:xfrm rot="10800000">
            <a:off x="2071670" y="2143116"/>
            <a:ext cx="3571892" cy="285752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6" name="رابط كسهم مستقيم 5"/>
          <p:cNvCxnSpPr>
            <a:cxnSpLocks noChangeShapeType="1"/>
          </p:cNvCxnSpPr>
          <p:nvPr/>
        </p:nvCxnSpPr>
        <p:spPr bwMode="auto">
          <a:xfrm rot="10800000">
            <a:off x="2571736" y="3357562"/>
            <a:ext cx="3429016" cy="71438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8" name="رابط كسهم مستقيم 7"/>
          <p:cNvCxnSpPr>
            <a:cxnSpLocks noChangeShapeType="1"/>
          </p:cNvCxnSpPr>
          <p:nvPr/>
        </p:nvCxnSpPr>
        <p:spPr bwMode="auto">
          <a:xfrm rot="10800000">
            <a:off x="2357422" y="4572008"/>
            <a:ext cx="4000520" cy="214314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10" name="رابط كسهم مستقيم 9"/>
          <p:cNvCxnSpPr>
            <a:cxnSpLocks noChangeShapeType="1"/>
          </p:cNvCxnSpPr>
          <p:nvPr/>
        </p:nvCxnSpPr>
        <p:spPr bwMode="auto">
          <a:xfrm rot="10800000">
            <a:off x="2428860" y="6000768"/>
            <a:ext cx="3857644" cy="71438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/>
          <p:nvPr/>
        </p:nvSpPr>
        <p:spPr>
          <a:xfrm>
            <a:off x="3643306" y="3211297"/>
            <a:ext cx="78581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600" dirty="0" smtClean="0">
                <a:solidFill>
                  <a:srgbClr val="FF0000"/>
                </a:solidFill>
              </a:rPr>
              <a:t>1</a:t>
            </a:r>
            <a:endParaRPr lang="ar-SA" sz="3600" dirty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3643306" y="5857892"/>
            <a:ext cx="78581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600" dirty="0" smtClean="0">
                <a:solidFill>
                  <a:srgbClr val="FF0000"/>
                </a:solidFill>
              </a:rPr>
              <a:t>2</a:t>
            </a:r>
            <a:endParaRPr lang="ar-SA" sz="3600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7786710" y="3214686"/>
            <a:ext cx="78581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600" dirty="0" smtClean="0">
                <a:solidFill>
                  <a:srgbClr val="FF0000"/>
                </a:solidFill>
              </a:rPr>
              <a:t>3</a:t>
            </a:r>
            <a:endParaRPr lang="ar-SA" sz="3600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7858148" y="5997379"/>
            <a:ext cx="78581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600" dirty="0" smtClean="0">
                <a:solidFill>
                  <a:srgbClr val="FF0000"/>
                </a:solidFill>
              </a:rPr>
              <a:t>4</a:t>
            </a:r>
            <a:endParaRPr lang="ar-SA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 l="8639" r="8169" b="12062"/>
          <a:stretch>
            <a:fillRect/>
          </a:stretch>
        </p:blipFill>
        <p:spPr bwMode="auto">
          <a:xfrm>
            <a:off x="428628" y="1714488"/>
            <a:ext cx="8072462" cy="31432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 r="6382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 l="3108" r="630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>
            <a:spLocks noChangeArrowheads="1"/>
          </p:cNvSpPr>
          <p:nvPr/>
        </p:nvSpPr>
        <p:spPr bwMode="auto">
          <a:xfrm>
            <a:off x="4143372" y="4572008"/>
            <a:ext cx="171449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هذه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4143372" y="5857892"/>
            <a:ext cx="171449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ولكن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 l="2873" r="277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>
            <a:spLocks noChangeArrowheads="1"/>
          </p:cNvSpPr>
          <p:nvPr/>
        </p:nvSpPr>
        <p:spPr bwMode="auto">
          <a:xfrm>
            <a:off x="2643174" y="4214818"/>
            <a:ext cx="25717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ar-SA" sz="4000" b="1" dirty="0" smtClean="0">
                <a:solidFill>
                  <a:srgbClr val="FF0000"/>
                </a:solidFill>
              </a:rPr>
              <a:t>الألوان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2214546" y="4864254"/>
            <a:ext cx="25717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ar-SA" sz="4000" b="1" dirty="0" smtClean="0">
                <a:solidFill>
                  <a:srgbClr val="FF0000"/>
                </a:solidFill>
              </a:rPr>
              <a:t>الجناحين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2143108" y="5643578"/>
            <a:ext cx="25717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ar-SA" sz="4000" b="1" dirty="0" smtClean="0">
                <a:solidFill>
                  <a:srgbClr val="FF0000"/>
                </a:solidFill>
              </a:rPr>
              <a:t>صالحا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>
            <a:spLocks noChangeArrowheads="1"/>
          </p:cNvSpPr>
          <p:nvPr/>
        </p:nvSpPr>
        <p:spPr bwMode="auto">
          <a:xfrm>
            <a:off x="5500694" y="3416304"/>
            <a:ext cx="25717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</a:rPr>
              <a:t>هذه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1571622" y="3364056"/>
            <a:ext cx="25717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</a:rPr>
              <a:t>هذان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4643438" y="5572140"/>
            <a:ext cx="25717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</a:rPr>
              <a:t>هاتان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642928" y="5650072"/>
            <a:ext cx="25717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</a:rPr>
              <a:t>هذا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>
            <a:spLocks noChangeArrowheads="1"/>
          </p:cNvSpPr>
          <p:nvPr/>
        </p:nvSpPr>
        <p:spPr bwMode="auto">
          <a:xfrm>
            <a:off x="7072330" y="3571876"/>
            <a:ext cx="107155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4400" b="1" dirty="0" smtClean="0">
                <a:solidFill>
                  <a:srgbClr val="FF0000"/>
                </a:solidFill>
              </a:rPr>
              <a:t>هذه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7429520" y="4445509"/>
            <a:ext cx="135732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4400" b="1" dirty="0" smtClean="0">
                <a:solidFill>
                  <a:srgbClr val="FF0000"/>
                </a:solidFill>
              </a:rPr>
              <a:t>هاتان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7286644" y="5445641"/>
            <a:ext cx="135732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4400" b="1" dirty="0" smtClean="0">
                <a:solidFill>
                  <a:srgbClr val="FF0000"/>
                </a:solidFill>
              </a:rPr>
              <a:t>هذان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>
            <a:spLocks noChangeArrowheads="1"/>
          </p:cNvSpPr>
          <p:nvPr/>
        </p:nvSpPr>
        <p:spPr bwMode="auto">
          <a:xfrm>
            <a:off x="-214346" y="4130684"/>
            <a:ext cx="635796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عن صناعة الطائرات المصورة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-857270" y="5143512"/>
            <a:ext cx="635796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لصنع طائرة صغيرة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-928726" y="6143644"/>
            <a:ext cx="635796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أو ملل من أجل تحقيق حلمه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214422"/>
            <a:ext cx="7658125" cy="36766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28577"/>
            <a:ext cx="9144000" cy="71865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/>
          <a:srcRect r="5726" b="6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3" name="رابط كسهم مستقيم 2"/>
          <p:cNvCxnSpPr>
            <a:cxnSpLocks noChangeShapeType="1"/>
          </p:cNvCxnSpPr>
          <p:nvPr/>
        </p:nvCxnSpPr>
        <p:spPr bwMode="auto">
          <a:xfrm rot="10800000">
            <a:off x="2357422" y="2071678"/>
            <a:ext cx="2571760" cy="214314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5" name="رابط كسهم مستقيم 4"/>
          <p:cNvCxnSpPr>
            <a:cxnSpLocks noChangeShapeType="1"/>
          </p:cNvCxnSpPr>
          <p:nvPr/>
        </p:nvCxnSpPr>
        <p:spPr bwMode="auto">
          <a:xfrm rot="10800000" flipV="1">
            <a:off x="2571736" y="3643314"/>
            <a:ext cx="2571760" cy="285752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7" name="رابط كسهم مستقيم 6"/>
          <p:cNvCxnSpPr>
            <a:cxnSpLocks noChangeShapeType="1"/>
          </p:cNvCxnSpPr>
          <p:nvPr/>
        </p:nvCxnSpPr>
        <p:spPr bwMode="auto">
          <a:xfrm rot="10800000" flipV="1">
            <a:off x="2500298" y="4929198"/>
            <a:ext cx="2571760" cy="285752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8" name="رابط كسهم مستقيم 7"/>
          <p:cNvCxnSpPr>
            <a:cxnSpLocks noChangeShapeType="1"/>
          </p:cNvCxnSpPr>
          <p:nvPr/>
        </p:nvCxnSpPr>
        <p:spPr bwMode="auto">
          <a:xfrm rot="10800000" flipV="1">
            <a:off x="2643174" y="6215082"/>
            <a:ext cx="2786074" cy="357190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500174"/>
            <a:ext cx="7829638" cy="40005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3" name="رابط كسهم مستقيم 2"/>
          <p:cNvCxnSpPr>
            <a:cxnSpLocks noChangeShapeType="1"/>
          </p:cNvCxnSpPr>
          <p:nvPr/>
        </p:nvCxnSpPr>
        <p:spPr bwMode="auto">
          <a:xfrm rot="10800000" flipV="1">
            <a:off x="2285984" y="4071942"/>
            <a:ext cx="2786074" cy="714380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/>
          <a:srcRect l="7012" r="7168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3857620" y="5429264"/>
            <a:ext cx="1643056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هذان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1857356" y="5416568"/>
            <a:ext cx="1643056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  هاتان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0" y="5416568"/>
            <a:ext cx="1643056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  هذا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/>
          <a:srcRect l="3172" t="3943" r="6408" b="2307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>
            <a:spLocks noChangeArrowheads="1"/>
          </p:cNvSpPr>
          <p:nvPr/>
        </p:nvSpPr>
        <p:spPr bwMode="auto">
          <a:xfrm>
            <a:off x="7500958" y="5786454"/>
            <a:ext cx="7143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إلا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4714876" y="5773758"/>
            <a:ext cx="7143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إلا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1714480" y="6000768"/>
            <a:ext cx="7143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إلا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/>
          <a:srcRect r="655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>
            <a:spLocks noChangeArrowheads="1"/>
          </p:cNvSpPr>
          <p:nvPr/>
        </p:nvSpPr>
        <p:spPr bwMode="auto">
          <a:xfrm>
            <a:off x="5214942" y="2928934"/>
            <a:ext cx="928676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هذا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5286380" y="3500438"/>
            <a:ext cx="928676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هذه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5429256" y="4143380"/>
            <a:ext cx="928676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هاتان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5500694" y="4786322"/>
            <a:ext cx="928676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هذان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5429256" y="5416568"/>
            <a:ext cx="121444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هؤلاء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8" name="مربع نص 7"/>
          <p:cNvSpPr txBox="1">
            <a:spLocks noChangeArrowheads="1"/>
          </p:cNvSpPr>
          <p:nvPr/>
        </p:nvSpPr>
        <p:spPr bwMode="auto">
          <a:xfrm>
            <a:off x="5429256" y="6000768"/>
            <a:ext cx="121444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هؤلاء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/>
          <a:srcRect r="594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>
            <a:spLocks noChangeArrowheads="1"/>
          </p:cNvSpPr>
          <p:nvPr/>
        </p:nvSpPr>
        <p:spPr bwMode="auto">
          <a:xfrm>
            <a:off x="2357422" y="4643446"/>
            <a:ext cx="2571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الإغاثة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1785936" y="5273692"/>
            <a:ext cx="2571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المطهر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5072066" y="5857892"/>
            <a:ext cx="2571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امتدح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>
            <a:spLocks noChangeArrowheads="1"/>
          </p:cNvSpPr>
          <p:nvPr/>
        </p:nvSpPr>
        <p:spPr bwMode="auto">
          <a:xfrm>
            <a:off x="142844" y="2285992"/>
            <a:ext cx="60722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اتصلت على الدفاع المدني من أجل النجدة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142844" y="4143380"/>
            <a:ext cx="60722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استعملت الشاش المعقم في ربط الجرح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214282" y="5786454"/>
            <a:ext cx="60722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أثنى المعلم </a:t>
            </a:r>
            <a:r>
              <a:rPr lang="ar-SA" sz="3200" b="1" smtClean="0">
                <a:solidFill>
                  <a:srgbClr val="FF0000"/>
                </a:solidFill>
              </a:rPr>
              <a:t>على الطلاب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 r="976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ستطيل 2"/>
          <p:cNvSpPr/>
          <p:nvPr/>
        </p:nvSpPr>
        <p:spPr>
          <a:xfrm>
            <a:off x="3214678" y="214290"/>
            <a:ext cx="4667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4000" dirty="0">
                <a:solidFill>
                  <a:srgbClr val="FF0000"/>
                </a:solidFill>
              </a:rPr>
              <a:t>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428604"/>
            <a:ext cx="8358246" cy="56247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 r="761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100</Words>
  <PresentationFormat>عرض على الشاشة (3:4)‏</PresentationFormat>
  <Paragraphs>47</Paragraphs>
  <Slides>49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49</vt:i4>
      </vt:variant>
    </vt:vector>
  </HeadingPairs>
  <TitlesOfParts>
    <vt:vector size="50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  <vt:lpstr>الشريحة 33</vt:lpstr>
      <vt:lpstr>الشريحة 34</vt:lpstr>
      <vt:lpstr>الشريحة 35</vt:lpstr>
      <vt:lpstr>الشريحة 36</vt:lpstr>
      <vt:lpstr>الشريحة 37</vt:lpstr>
      <vt:lpstr>الشريحة 38</vt:lpstr>
      <vt:lpstr>الشريحة 39</vt:lpstr>
      <vt:lpstr>الشريحة 40</vt:lpstr>
      <vt:lpstr>الشريحة 41</vt:lpstr>
      <vt:lpstr>الشريحة 42</vt:lpstr>
      <vt:lpstr>الشريحة 43</vt:lpstr>
      <vt:lpstr>الشريحة 44</vt:lpstr>
      <vt:lpstr>الشريحة 45</vt:lpstr>
      <vt:lpstr>الشريحة 46</vt:lpstr>
      <vt:lpstr>الشريحة 47</vt:lpstr>
      <vt:lpstr>الشريحة 48</vt:lpstr>
      <vt:lpstr>الشريحة 49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cp:lastModifiedBy>Windows7</cp:lastModifiedBy>
  <cp:revision>19</cp:revision>
  <dcterms:modified xsi:type="dcterms:W3CDTF">2011-12-17T14:58:16Z</dcterms:modified>
</cp:coreProperties>
</file>