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92C0-1392-47FE-BFA8-24A7BB5E314F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17EB-B0F4-427F-B707-85678F0F3362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92C0-1392-47FE-BFA8-24A7BB5E314F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17EB-B0F4-427F-B707-85678F0F3362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92C0-1392-47FE-BFA8-24A7BB5E314F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17EB-B0F4-427F-B707-85678F0F3362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92C0-1392-47FE-BFA8-24A7BB5E314F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17EB-B0F4-427F-B707-85678F0F3362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92C0-1392-47FE-BFA8-24A7BB5E314F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17EB-B0F4-427F-B707-85678F0F3362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92C0-1392-47FE-BFA8-24A7BB5E314F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17EB-B0F4-427F-B707-85678F0F3362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92C0-1392-47FE-BFA8-24A7BB5E314F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17EB-B0F4-427F-B707-85678F0F3362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92C0-1392-47FE-BFA8-24A7BB5E314F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17EB-B0F4-427F-B707-85678F0F3362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92C0-1392-47FE-BFA8-24A7BB5E314F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17EB-B0F4-427F-B707-85678F0F3362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92C0-1392-47FE-BFA8-24A7BB5E314F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17EB-B0F4-427F-B707-85678F0F3362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92C0-1392-47FE-BFA8-24A7BB5E314F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17EB-B0F4-427F-B707-85678F0F3362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392C0-1392-47FE-BFA8-24A7BB5E314F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217EB-B0F4-427F-B707-85678F0F3362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كل بيضاوي 1"/>
          <p:cNvSpPr/>
          <p:nvPr/>
        </p:nvSpPr>
        <p:spPr>
          <a:xfrm>
            <a:off x="2699792" y="1844824"/>
            <a:ext cx="3528392" cy="100811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الغصة</a:t>
            </a:r>
            <a:endParaRPr lang="ar-SA" sz="3200" b="1" dirty="0"/>
          </a:p>
        </p:txBody>
      </p:sp>
      <p:sp>
        <p:nvSpPr>
          <p:cNvPr id="3" name="مستطيل 2"/>
          <p:cNvSpPr/>
          <p:nvPr/>
        </p:nvSpPr>
        <p:spPr>
          <a:xfrm>
            <a:off x="971600" y="3645024"/>
            <a:ext cx="7128792" cy="93610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تعريفها  </a:t>
            </a:r>
            <a:r>
              <a:rPr lang="ar-SA" sz="2400" b="1" dirty="0" smtClean="0"/>
              <a:t>:</a:t>
            </a:r>
          </a:p>
          <a:p>
            <a:pPr algn="ctr"/>
            <a:r>
              <a:rPr lang="ar-SA" sz="2400" b="1" dirty="0" smtClean="0"/>
              <a:t>دخول الطعام او الشراب الى المجرى التنفسي.</a:t>
            </a:r>
            <a:endParaRPr lang="ar-SA" sz="2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images (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1628800"/>
            <a:ext cx="2600325" cy="1752600"/>
          </a:xfrm>
          <a:prstGeom prst="rect">
            <a:avLst/>
          </a:prstGeom>
        </p:spPr>
      </p:pic>
      <p:sp>
        <p:nvSpPr>
          <p:cNvPr id="3" name="شكل بيضاوي 2"/>
          <p:cNvSpPr/>
          <p:nvPr/>
        </p:nvSpPr>
        <p:spPr>
          <a:xfrm>
            <a:off x="3131840" y="476672"/>
            <a:ext cx="2952328" cy="64807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أ</a:t>
            </a:r>
            <a:r>
              <a:rPr lang="ar-SA" sz="2800" b="1" dirty="0" smtClean="0"/>
              <a:t>سبابها :</a:t>
            </a:r>
            <a:endParaRPr lang="ar-SA" sz="2800" b="1" dirty="0"/>
          </a:p>
        </p:txBody>
      </p:sp>
      <p:sp>
        <p:nvSpPr>
          <p:cNvPr id="4" name="مستطيل 3"/>
          <p:cNvSpPr/>
          <p:nvPr/>
        </p:nvSpPr>
        <p:spPr>
          <a:xfrm>
            <a:off x="6804248" y="1628800"/>
            <a:ext cx="2016224" cy="12961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عدم مضغ الطعام جيدا</a:t>
            </a:r>
            <a:endParaRPr lang="ar-SA" sz="2400" b="1" dirty="0"/>
          </a:p>
        </p:txBody>
      </p:sp>
      <p:sp>
        <p:nvSpPr>
          <p:cNvPr id="5" name="مستطيل 4"/>
          <p:cNvSpPr/>
          <p:nvPr/>
        </p:nvSpPr>
        <p:spPr>
          <a:xfrm>
            <a:off x="3563888" y="5301208"/>
            <a:ext cx="2016224" cy="12961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اللعب والجري او التحدث والضحك اثناء الطعام</a:t>
            </a:r>
            <a:endParaRPr lang="ar-SA" sz="2400" b="1" dirty="0"/>
          </a:p>
        </p:txBody>
      </p:sp>
      <p:sp>
        <p:nvSpPr>
          <p:cNvPr id="6" name="مستطيل 5"/>
          <p:cNvSpPr/>
          <p:nvPr/>
        </p:nvSpPr>
        <p:spPr>
          <a:xfrm>
            <a:off x="6804248" y="3933056"/>
            <a:ext cx="2016224" cy="12961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وضع كمية كبيرة من الطعام في الفم وخاصة قطع اللحم</a:t>
            </a:r>
            <a:endParaRPr lang="ar-SA" sz="2400" b="1" dirty="0"/>
          </a:p>
        </p:txBody>
      </p:sp>
      <p:sp>
        <p:nvSpPr>
          <p:cNvPr id="7" name="مستطيل 6"/>
          <p:cNvSpPr/>
          <p:nvPr/>
        </p:nvSpPr>
        <p:spPr>
          <a:xfrm>
            <a:off x="467544" y="3861048"/>
            <a:ext cx="2016224" cy="12961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وضع بعض الادوات الصغيرة في الفم</a:t>
            </a:r>
            <a:endParaRPr lang="ar-SA" sz="2400" b="1" dirty="0"/>
          </a:p>
        </p:txBody>
      </p:sp>
      <p:sp>
        <p:nvSpPr>
          <p:cNvPr id="8" name="مستطيل 7"/>
          <p:cNvSpPr/>
          <p:nvPr/>
        </p:nvSpPr>
        <p:spPr>
          <a:xfrm>
            <a:off x="467544" y="1628800"/>
            <a:ext cx="2016224" cy="12961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سرعة البلع</a:t>
            </a:r>
            <a:endParaRPr lang="ar-SA" sz="24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كل بيضاوي 1"/>
          <p:cNvSpPr/>
          <p:nvPr/>
        </p:nvSpPr>
        <p:spPr>
          <a:xfrm>
            <a:off x="5724128" y="404664"/>
            <a:ext cx="2880320" cy="64807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اسعاف المصاب </a:t>
            </a:r>
            <a:r>
              <a:rPr lang="ar-SA" sz="2400" b="1" dirty="0" smtClean="0"/>
              <a:t> :</a:t>
            </a:r>
            <a:endParaRPr lang="ar-SA" sz="2400" b="1" dirty="0"/>
          </a:p>
        </p:txBody>
      </p:sp>
      <p:sp>
        <p:nvSpPr>
          <p:cNvPr id="3" name="مستطيل 2"/>
          <p:cNvSpPr/>
          <p:nvPr/>
        </p:nvSpPr>
        <p:spPr>
          <a:xfrm>
            <a:off x="539552" y="620688"/>
            <a:ext cx="4320480" cy="136815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b="1" dirty="0" smtClean="0"/>
              <a:t>1- اخفضي راس المصاب</a:t>
            </a:r>
          </a:p>
          <a:p>
            <a:r>
              <a:rPr lang="ar-SA" b="1" dirty="0" smtClean="0"/>
              <a:t> والنصف العلوي من </a:t>
            </a:r>
          </a:p>
          <a:p>
            <a:r>
              <a:rPr lang="ar-SA" b="1" dirty="0" smtClean="0"/>
              <a:t>جسمه نحو الاسفل</a:t>
            </a:r>
            <a:endParaRPr lang="ar-SA" b="1" dirty="0"/>
          </a:p>
        </p:txBody>
      </p:sp>
      <p:sp>
        <p:nvSpPr>
          <p:cNvPr id="4" name="مستطيل 3"/>
          <p:cNvSpPr/>
          <p:nvPr/>
        </p:nvSpPr>
        <p:spPr>
          <a:xfrm>
            <a:off x="539552" y="3933056"/>
            <a:ext cx="4320480" cy="136815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b="1" dirty="0" smtClean="0"/>
              <a:t>3- اضغطي يدك على بطنه</a:t>
            </a:r>
          </a:p>
          <a:p>
            <a:r>
              <a:rPr lang="ar-SA" b="1" dirty="0" smtClean="0"/>
              <a:t> وتابعي الضربات والضغط</a:t>
            </a:r>
          </a:p>
          <a:p>
            <a:r>
              <a:rPr lang="ar-SA" b="1" dirty="0" smtClean="0"/>
              <a:t> حتى تتاكدي من خروج </a:t>
            </a:r>
          </a:p>
          <a:p>
            <a:r>
              <a:rPr lang="ar-SA" b="1" dirty="0" smtClean="0"/>
              <a:t>المادة المسببة للغصة.</a:t>
            </a:r>
            <a:endParaRPr lang="ar-SA" b="1" dirty="0"/>
          </a:p>
        </p:txBody>
      </p:sp>
      <p:sp>
        <p:nvSpPr>
          <p:cNvPr id="5" name="مستطيل 4"/>
          <p:cNvSpPr/>
          <p:nvPr/>
        </p:nvSpPr>
        <p:spPr>
          <a:xfrm>
            <a:off x="4427984" y="2276872"/>
            <a:ext cx="4320480" cy="13681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b="1" dirty="0" smtClean="0"/>
              <a:t>2- اضربي اعلى ظهر</a:t>
            </a:r>
          </a:p>
          <a:p>
            <a:r>
              <a:rPr lang="ar-SA" b="1" dirty="0" smtClean="0"/>
              <a:t> المصاب بين كتفيه</a:t>
            </a:r>
          </a:p>
          <a:p>
            <a:r>
              <a:rPr lang="ar-SA" b="1" dirty="0" smtClean="0"/>
              <a:t> ضربات متلاحقة غير مؤذية</a:t>
            </a:r>
            <a:endParaRPr lang="ar-SA" b="1" dirty="0"/>
          </a:p>
        </p:txBody>
      </p:sp>
      <p:sp>
        <p:nvSpPr>
          <p:cNvPr id="6" name="مستطيل 5"/>
          <p:cNvSpPr/>
          <p:nvPr/>
        </p:nvSpPr>
        <p:spPr>
          <a:xfrm>
            <a:off x="4499992" y="5589240"/>
            <a:ext cx="4320480" cy="7200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4- انقلي المصاب الى المستشفى في حالة عدم الاستجابة.</a:t>
            </a:r>
            <a:endParaRPr lang="ar-SA" sz="2000" b="1" dirty="0"/>
          </a:p>
        </p:txBody>
      </p:sp>
      <p:pic>
        <p:nvPicPr>
          <p:cNvPr id="7" name="صورة 6" descr="Choking Adult ba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620688"/>
            <a:ext cx="2240868" cy="1368152"/>
          </a:xfrm>
          <a:prstGeom prst="rect">
            <a:avLst/>
          </a:prstGeom>
        </p:spPr>
      </p:pic>
      <p:pic>
        <p:nvPicPr>
          <p:cNvPr id="8" name="صورة 7" descr="Choking Adult as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2276872"/>
            <a:ext cx="2088232" cy="1368152"/>
          </a:xfrm>
          <a:prstGeom prst="rect">
            <a:avLst/>
          </a:prstGeom>
        </p:spPr>
      </p:pic>
      <p:pic>
        <p:nvPicPr>
          <p:cNvPr id="9" name="صورة 8" descr="Choking Adult abdomen thum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3933056"/>
            <a:ext cx="1916832" cy="1368152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images (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908720"/>
            <a:ext cx="1943100" cy="1943100"/>
          </a:xfrm>
          <a:prstGeom prst="rect">
            <a:avLst/>
          </a:prstGeom>
        </p:spPr>
      </p:pic>
      <p:sp>
        <p:nvSpPr>
          <p:cNvPr id="3" name="وسيلة شرح على شكل سحابة 2"/>
          <p:cNvSpPr/>
          <p:nvPr/>
        </p:nvSpPr>
        <p:spPr>
          <a:xfrm>
            <a:off x="1619672" y="908720"/>
            <a:ext cx="2160240" cy="1440160"/>
          </a:xfrm>
          <a:prstGeom prst="cloudCallout">
            <a:avLst>
              <a:gd name="adj1" fmla="val 114399"/>
              <a:gd name="adj2" fmla="val 28886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اذا احتجتني اتصلي </a:t>
            </a:r>
            <a:r>
              <a:rPr lang="ar-SA" sz="2000" b="1" dirty="0" smtClean="0"/>
              <a:t>بـ</a:t>
            </a:r>
            <a:r>
              <a:rPr lang="ar-SA" sz="2000" b="1" dirty="0" smtClean="0"/>
              <a:t> 997</a:t>
            </a:r>
            <a:endParaRPr lang="ar-SA" sz="2000" b="1" dirty="0"/>
          </a:p>
        </p:txBody>
      </p:sp>
      <p:sp>
        <p:nvSpPr>
          <p:cNvPr id="4" name="مستطيل 3"/>
          <p:cNvSpPr/>
          <p:nvPr/>
        </p:nvSpPr>
        <p:spPr>
          <a:xfrm>
            <a:off x="899592" y="3356992"/>
            <a:ext cx="7848872" cy="10801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فكري :</a:t>
            </a:r>
          </a:p>
          <a:p>
            <a:pPr algn="ctr"/>
            <a:r>
              <a:rPr lang="ar-SA" sz="2000" b="1" dirty="0" smtClean="0"/>
              <a:t>من آداب الطعام عدم التحدث اثناء وجود الطعام في الفم لماذا ؟</a:t>
            </a:r>
          </a:p>
          <a:p>
            <a:pPr algn="ctr"/>
            <a:r>
              <a:rPr lang="ar-SA" sz="2000" b="1" dirty="0" smtClean="0"/>
              <a:t>.................................................................................................</a:t>
            </a:r>
            <a:endParaRPr lang="ar-SA" sz="2000" b="1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117</Words>
  <Application>Microsoft Office PowerPoint</Application>
  <PresentationFormat>عرض على الشاشة (3:4)‏</PresentationFormat>
  <Paragraphs>25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الشريحة 1</vt:lpstr>
      <vt:lpstr>الشريحة 2</vt:lpstr>
      <vt:lpstr>الشريحة 3</vt:lpstr>
      <vt:lpstr>الشريحة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 </dc:creator>
  <cp:lastModifiedBy>mady</cp:lastModifiedBy>
  <cp:revision>10</cp:revision>
  <dcterms:created xsi:type="dcterms:W3CDTF">2013-06-13T11:58:05Z</dcterms:created>
  <dcterms:modified xsi:type="dcterms:W3CDTF">2013-06-30T15:52:45Z</dcterms:modified>
</cp:coreProperties>
</file>