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923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623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647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93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091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57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695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0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287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5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564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1426-3B37-49D6-8324-A90AB44A52E4}" type="datetimeFigureOut">
              <a:rPr lang="ar-SA" smtClean="0"/>
              <a:t>16/01/34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8D87-E107-4119-870D-83712CEB34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013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hyperlink" Target="http://www.tran33m.com/vb/t7709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33m.com/vb/t77091.html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6624638" y="-1466850"/>
            <a:ext cx="15768638" cy="14403388"/>
            <a:chOff x="-3107" y="-289"/>
            <a:chExt cx="8017" cy="8438"/>
          </a:xfrm>
        </p:grpSpPr>
        <p:grpSp>
          <p:nvGrpSpPr>
            <p:cNvPr id="2075" name="Group 3"/>
            <p:cNvGrpSpPr>
              <a:grpSpLocks/>
            </p:cNvGrpSpPr>
            <p:nvPr/>
          </p:nvGrpSpPr>
          <p:grpSpPr bwMode="auto">
            <a:xfrm>
              <a:off x="-3107" y="-289"/>
              <a:ext cx="8017" cy="8245"/>
              <a:chOff x="-3107" y="-289"/>
              <a:chExt cx="8017" cy="8245"/>
            </a:xfrm>
          </p:grpSpPr>
          <p:sp>
            <p:nvSpPr>
              <p:cNvPr id="2077" name="Freeform 4"/>
              <p:cNvSpPr>
                <a:spLocks/>
              </p:cNvSpPr>
              <p:nvPr/>
            </p:nvSpPr>
            <p:spPr bwMode="auto">
              <a:xfrm>
                <a:off x="3401" y="327"/>
                <a:ext cx="1468" cy="6455"/>
              </a:xfrm>
              <a:custGeom>
                <a:avLst/>
                <a:gdLst>
                  <a:gd name="T0" fmla="*/ 843 w 1468"/>
                  <a:gd name="T1" fmla="*/ 380 h 6455"/>
                  <a:gd name="T2" fmla="*/ 797 w 1468"/>
                  <a:gd name="T3" fmla="*/ 176 h 6455"/>
                  <a:gd name="T4" fmla="*/ 704 w 1468"/>
                  <a:gd name="T5" fmla="*/ 190 h 6455"/>
                  <a:gd name="T6" fmla="*/ 553 w 1468"/>
                  <a:gd name="T7" fmla="*/ 353 h 6455"/>
                  <a:gd name="T8" fmla="*/ 396 w 1468"/>
                  <a:gd name="T9" fmla="*/ 606 h 6455"/>
                  <a:gd name="T10" fmla="*/ 378 w 1468"/>
                  <a:gd name="T11" fmla="*/ 855 h 6455"/>
                  <a:gd name="T12" fmla="*/ 326 w 1468"/>
                  <a:gd name="T13" fmla="*/ 1115 h 6455"/>
                  <a:gd name="T14" fmla="*/ 550 w 1468"/>
                  <a:gd name="T15" fmla="*/ 1146 h 6455"/>
                  <a:gd name="T16" fmla="*/ 765 w 1468"/>
                  <a:gd name="T17" fmla="*/ 1110 h 6455"/>
                  <a:gd name="T18" fmla="*/ 1140 w 1468"/>
                  <a:gd name="T19" fmla="*/ 1018 h 6455"/>
                  <a:gd name="T20" fmla="*/ 1137 w 1468"/>
                  <a:gd name="T21" fmla="*/ 1174 h 6455"/>
                  <a:gd name="T22" fmla="*/ 759 w 1468"/>
                  <a:gd name="T23" fmla="*/ 1372 h 6455"/>
                  <a:gd name="T24" fmla="*/ 596 w 1468"/>
                  <a:gd name="T25" fmla="*/ 1442 h 6455"/>
                  <a:gd name="T26" fmla="*/ 422 w 1468"/>
                  <a:gd name="T27" fmla="*/ 1406 h 6455"/>
                  <a:gd name="T28" fmla="*/ 245 w 1468"/>
                  <a:gd name="T29" fmla="*/ 1556 h 6455"/>
                  <a:gd name="T30" fmla="*/ 184 w 1468"/>
                  <a:gd name="T31" fmla="*/ 1853 h 6455"/>
                  <a:gd name="T32" fmla="*/ 311 w 1468"/>
                  <a:gd name="T33" fmla="*/ 2176 h 6455"/>
                  <a:gd name="T34" fmla="*/ 358 w 1468"/>
                  <a:gd name="T35" fmla="*/ 2425 h 6455"/>
                  <a:gd name="T36" fmla="*/ 323 w 1468"/>
                  <a:gd name="T37" fmla="*/ 2670 h 6455"/>
                  <a:gd name="T38" fmla="*/ 128 w 1468"/>
                  <a:gd name="T39" fmla="*/ 2773 h 6455"/>
                  <a:gd name="T40" fmla="*/ 250 w 1468"/>
                  <a:gd name="T41" fmla="*/ 3611 h 6455"/>
                  <a:gd name="T42" fmla="*/ 242 w 1468"/>
                  <a:gd name="T43" fmla="*/ 3797 h 6455"/>
                  <a:gd name="T44" fmla="*/ 245 w 1468"/>
                  <a:gd name="T45" fmla="*/ 3989 h 6455"/>
                  <a:gd name="T46" fmla="*/ 268 w 1468"/>
                  <a:gd name="T47" fmla="*/ 4179 h 6455"/>
                  <a:gd name="T48" fmla="*/ 300 w 1468"/>
                  <a:gd name="T49" fmla="*/ 4388 h 6455"/>
                  <a:gd name="T50" fmla="*/ 117 w 1468"/>
                  <a:gd name="T51" fmla="*/ 4641 h 6455"/>
                  <a:gd name="T52" fmla="*/ 56 w 1468"/>
                  <a:gd name="T53" fmla="*/ 4829 h 6455"/>
                  <a:gd name="T54" fmla="*/ 15 w 1468"/>
                  <a:gd name="T55" fmla="*/ 5031 h 6455"/>
                  <a:gd name="T56" fmla="*/ 111 w 1468"/>
                  <a:gd name="T57" fmla="*/ 5265 h 6455"/>
                  <a:gd name="T58" fmla="*/ 352 w 1468"/>
                  <a:gd name="T59" fmla="*/ 5373 h 6455"/>
                  <a:gd name="T60" fmla="*/ 288 w 1468"/>
                  <a:gd name="T61" fmla="*/ 5571 h 6455"/>
                  <a:gd name="T62" fmla="*/ 221 w 1468"/>
                  <a:gd name="T63" fmla="*/ 5808 h 6455"/>
                  <a:gd name="T64" fmla="*/ 140 w 1468"/>
                  <a:gd name="T65" fmla="*/ 6048 h 6455"/>
                  <a:gd name="T66" fmla="*/ 259 w 1468"/>
                  <a:gd name="T67" fmla="*/ 6139 h 6455"/>
                  <a:gd name="T68" fmla="*/ 297 w 1468"/>
                  <a:gd name="T69" fmla="*/ 6358 h 6455"/>
                  <a:gd name="T70" fmla="*/ 413 w 1468"/>
                  <a:gd name="T71" fmla="*/ 6337 h 6455"/>
                  <a:gd name="T72" fmla="*/ 442 w 1468"/>
                  <a:gd name="T73" fmla="*/ 6154 h 6455"/>
                  <a:gd name="T74" fmla="*/ 483 w 1468"/>
                  <a:gd name="T75" fmla="*/ 5998 h 6455"/>
                  <a:gd name="T76" fmla="*/ 867 w 1468"/>
                  <a:gd name="T77" fmla="*/ 5791 h 6455"/>
                  <a:gd name="T78" fmla="*/ 919 w 1468"/>
                  <a:gd name="T79" fmla="*/ 5624 h 6455"/>
                  <a:gd name="T80" fmla="*/ 1213 w 1468"/>
                  <a:gd name="T81" fmla="*/ 5426 h 6455"/>
                  <a:gd name="T82" fmla="*/ 1195 w 1468"/>
                  <a:gd name="T83" fmla="*/ 5398 h 6455"/>
                  <a:gd name="T84" fmla="*/ 1227 w 1468"/>
                  <a:gd name="T85" fmla="*/ 5221 h 6455"/>
                  <a:gd name="T86" fmla="*/ 1239 w 1468"/>
                  <a:gd name="T87" fmla="*/ 5016 h 6455"/>
                  <a:gd name="T88" fmla="*/ 1387 w 1468"/>
                  <a:gd name="T89" fmla="*/ 4782 h 6455"/>
                  <a:gd name="T90" fmla="*/ 1311 w 1468"/>
                  <a:gd name="T91" fmla="*/ 4653 h 6455"/>
                  <a:gd name="T92" fmla="*/ 1335 w 1468"/>
                  <a:gd name="T93" fmla="*/ 4086 h 6455"/>
                  <a:gd name="T94" fmla="*/ 1329 w 1468"/>
                  <a:gd name="T95" fmla="*/ 3809 h 6455"/>
                  <a:gd name="T96" fmla="*/ 1378 w 1468"/>
                  <a:gd name="T97" fmla="*/ 3533 h 6455"/>
                  <a:gd name="T98" fmla="*/ 1393 w 1468"/>
                  <a:gd name="T99" fmla="*/ 3269 h 6455"/>
                  <a:gd name="T100" fmla="*/ 1407 w 1468"/>
                  <a:gd name="T101" fmla="*/ 3014 h 6455"/>
                  <a:gd name="T102" fmla="*/ 1428 w 1468"/>
                  <a:gd name="T103" fmla="*/ 2701 h 6455"/>
                  <a:gd name="T104" fmla="*/ 1431 w 1468"/>
                  <a:gd name="T105" fmla="*/ 2410 h 6455"/>
                  <a:gd name="T106" fmla="*/ 1431 w 1468"/>
                  <a:gd name="T107" fmla="*/ 2165 h 6455"/>
                  <a:gd name="T108" fmla="*/ 1425 w 1468"/>
                  <a:gd name="T109" fmla="*/ 1921 h 6455"/>
                  <a:gd name="T110" fmla="*/ 1433 w 1468"/>
                  <a:gd name="T111" fmla="*/ 1676 h 6455"/>
                  <a:gd name="T112" fmla="*/ 1436 w 1468"/>
                  <a:gd name="T113" fmla="*/ 1421 h 6455"/>
                  <a:gd name="T114" fmla="*/ 1445 w 1468"/>
                  <a:gd name="T115" fmla="*/ 946 h 6455"/>
                  <a:gd name="T116" fmla="*/ 1152 w 1468"/>
                  <a:gd name="T117" fmla="*/ 452 h 6455"/>
                  <a:gd name="T118" fmla="*/ 1233 w 1468"/>
                  <a:gd name="T119" fmla="*/ 194 h 645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468" h="6455">
                    <a:moveTo>
                      <a:pt x="1291" y="0"/>
                    </a:moveTo>
                    <a:lnTo>
                      <a:pt x="1186" y="173"/>
                    </a:lnTo>
                    <a:lnTo>
                      <a:pt x="1172" y="173"/>
                    </a:lnTo>
                    <a:lnTo>
                      <a:pt x="1160" y="175"/>
                    </a:lnTo>
                    <a:lnTo>
                      <a:pt x="1157" y="99"/>
                    </a:lnTo>
                    <a:lnTo>
                      <a:pt x="1079" y="133"/>
                    </a:lnTo>
                    <a:lnTo>
                      <a:pt x="1053" y="129"/>
                    </a:lnTo>
                    <a:lnTo>
                      <a:pt x="1047" y="121"/>
                    </a:lnTo>
                    <a:lnTo>
                      <a:pt x="913" y="425"/>
                    </a:lnTo>
                    <a:lnTo>
                      <a:pt x="899" y="425"/>
                    </a:lnTo>
                    <a:lnTo>
                      <a:pt x="884" y="427"/>
                    </a:lnTo>
                    <a:lnTo>
                      <a:pt x="867" y="418"/>
                    </a:lnTo>
                    <a:lnTo>
                      <a:pt x="858" y="408"/>
                    </a:lnTo>
                    <a:lnTo>
                      <a:pt x="849" y="399"/>
                    </a:lnTo>
                    <a:lnTo>
                      <a:pt x="846" y="391"/>
                    </a:lnTo>
                    <a:lnTo>
                      <a:pt x="843" y="380"/>
                    </a:lnTo>
                    <a:lnTo>
                      <a:pt x="843" y="370"/>
                    </a:lnTo>
                    <a:lnTo>
                      <a:pt x="843" y="359"/>
                    </a:lnTo>
                    <a:lnTo>
                      <a:pt x="846" y="349"/>
                    </a:lnTo>
                    <a:lnTo>
                      <a:pt x="846" y="338"/>
                    </a:lnTo>
                    <a:lnTo>
                      <a:pt x="846" y="329"/>
                    </a:lnTo>
                    <a:lnTo>
                      <a:pt x="846" y="317"/>
                    </a:lnTo>
                    <a:lnTo>
                      <a:pt x="846" y="308"/>
                    </a:lnTo>
                    <a:lnTo>
                      <a:pt x="838" y="289"/>
                    </a:lnTo>
                    <a:lnTo>
                      <a:pt x="820" y="273"/>
                    </a:lnTo>
                    <a:lnTo>
                      <a:pt x="811" y="262"/>
                    </a:lnTo>
                    <a:lnTo>
                      <a:pt x="809" y="251"/>
                    </a:lnTo>
                    <a:lnTo>
                      <a:pt x="803" y="239"/>
                    </a:lnTo>
                    <a:lnTo>
                      <a:pt x="800" y="228"/>
                    </a:lnTo>
                    <a:lnTo>
                      <a:pt x="797" y="207"/>
                    </a:lnTo>
                    <a:lnTo>
                      <a:pt x="797" y="188"/>
                    </a:lnTo>
                    <a:lnTo>
                      <a:pt x="797" y="176"/>
                    </a:lnTo>
                    <a:lnTo>
                      <a:pt x="797" y="165"/>
                    </a:lnTo>
                    <a:lnTo>
                      <a:pt x="797" y="156"/>
                    </a:lnTo>
                    <a:lnTo>
                      <a:pt x="800" y="146"/>
                    </a:lnTo>
                    <a:lnTo>
                      <a:pt x="800" y="125"/>
                    </a:lnTo>
                    <a:lnTo>
                      <a:pt x="803" y="106"/>
                    </a:lnTo>
                    <a:lnTo>
                      <a:pt x="797" y="99"/>
                    </a:lnTo>
                    <a:lnTo>
                      <a:pt x="785" y="99"/>
                    </a:lnTo>
                    <a:lnTo>
                      <a:pt x="774" y="102"/>
                    </a:lnTo>
                    <a:lnTo>
                      <a:pt x="774" y="106"/>
                    </a:lnTo>
                    <a:lnTo>
                      <a:pt x="762" y="118"/>
                    </a:lnTo>
                    <a:lnTo>
                      <a:pt x="750" y="129"/>
                    </a:lnTo>
                    <a:lnTo>
                      <a:pt x="739" y="140"/>
                    </a:lnTo>
                    <a:lnTo>
                      <a:pt x="730" y="154"/>
                    </a:lnTo>
                    <a:lnTo>
                      <a:pt x="721" y="165"/>
                    </a:lnTo>
                    <a:lnTo>
                      <a:pt x="713" y="178"/>
                    </a:lnTo>
                    <a:lnTo>
                      <a:pt x="704" y="190"/>
                    </a:lnTo>
                    <a:lnTo>
                      <a:pt x="695" y="203"/>
                    </a:lnTo>
                    <a:lnTo>
                      <a:pt x="686" y="214"/>
                    </a:lnTo>
                    <a:lnTo>
                      <a:pt x="678" y="226"/>
                    </a:lnTo>
                    <a:lnTo>
                      <a:pt x="672" y="237"/>
                    </a:lnTo>
                    <a:lnTo>
                      <a:pt x="666" y="251"/>
                    </a:lnTo>
                    <a:lnTo>
                      <a:pt x="657" y="262"/>
                    </a:lnTo>
                    <a:lnTo>
                      <a:pt x="652" y="275"/>
                    </a:lnTo>
                    <a:lnTo>
                      <a:pt x="646" y="287"/>
                    </a:lnTo>
                    <a:lnTo>
                      <a:pt x="643" y="300"/>
                    </a:lnTo>
                    <a:lnTo>
                      <a:pt x="634" y="300"/>
                    </a:lnTo>
                    <a:lnTo>
                      <a:pt x="625" y="300"/>
                    </a:lnTo>
                    <a:lnTo>
                      <a:pt x="617" y="273"/>
                    </a:lnTo>
                    <a:lnTo>
                      <a:pt x="608" y="268"/>
                    </a:lnTo>
                    <a:lnTo>
                      <a:pt x="591" y="270"/>
                    </a:lnTo>
                    <a:lnTo>
                      <a:pt x="561" y="348"/>
                    </a:lnTo>
                    <a:lnTo>
                      <a:pt x="553" y="353"/>
                    </a:lnTo>
                    <a:lnTo>
                      <a:pt x="532" y="353"/>
                    </a:lnTo>
                    <a:lnTo>
                      <a:pt x="553" y="216"/>
                    </a:lnTo>
                    <a:lnTo>
                      <a:pt x="457" y="456"/>
                    </a:lnTo>
                    <a:lnTo>
                      <a:pt x="442" y="456"/>
                    </a:lnTo>
                    <a:lnTo>
                      <a:pt x="425" y="456"/>
                    </a:lnTo>
                    <a:lnTo>
                      <a:pt x="390" y="441"/>
                    </a:lnTo>
                    <a:lnTo>
                      <a:pt x="378" y="456"/>
                    </a:lnTo>
                    <a:lnTo>
                      <a:pt x="375" y="471"/>
                    </a:lnTo>
                    <a:lnTo>
                      <a:pt x="373" y="486"/>
                    </a:lnTo>
                    <a:lnTo>
                      <a:pt x="373" y="503"/>
                    </a:lnTo>
                    <a:lnTo>
                      <a:pt x="373" y="521"/>
                    </a:lnTo>
                    <a:lnTo>
                      <a:pt x="375" y="538"/>
                    </a:lnTo>
                    <a:lnTo>
                      <a:pt x="378" y="555"/>
                    </a:lnTo>
                    <a:lnTo>
                      <a:pt x="387" y="572"/>
                    </a:lnTo>
                    <a:lnTo>
                      <a:pt x="390" y="589"/>
                    </a:lnTo>
                    <a:lnTo>
                      <a:pt x="396" y="606"/>
                    </a:lnTo>
                    <a:lnTo>
                      <a:pt x="399" y="623"/>
                    </a:lnTo>
                    <a:lnTo>
                      <a:pt x="404" y="640"/>
                    </a:lnTo>
                    <a:lnTo>
                      <a:pt x="404" y="657"/>
                    </a:lnTo>
                    <a:lnTo>
                      <a:pt x="404" y="676"/>
                    </a:lnTo>
                    <a:lnTo>
                      <a:pt x="402" y="693"/>
                    </a:lnTo>
                    <a:lnTo>
                      <a:pt x="402" y="712"/>
                    </a:lnTo>
                    <a:lnTo>
                      <a:pt x="422" y="728"/>
                    </a:lnTo>
                    <a:lnTo>
                      <a:pt x="434" y="743"/>
                    </a:lnTo>
                    <a:lnTo>
                      <a:pt x="434" y="758"/>
                    </a:lnTo>
                    <a:lnTo>
                      <a:pt x="416" y="775"/>
                    </a:lnTo>
                    <a:lnTo>
                      <a:pt x="390" y="785"/>
                    </a:lnTo>
                    <a:lnTo>
                      <a:pt x="375" y="798"/>
                    </a:lnTo>
                    <a:lnTo>
                      <a:pt x="370" y="811"/>
                    </a:lnTo>
                    <a:lnTo>
                      <a:pt x="373" y="827"/>
                    </a:lnTo>
                    <a:lnTo>
                      <a:pt x="373" y="840"/>
                    </a:lnTo>
                    <a:lnTo>
                      <a:pt x="378" y="855"/>
                    </a:lnTo>
                    <a:lnTo>
                      <a:pt x="375" y="870"/>
                    </a:lnTo>
                    <a:lnTo>
                      <a:pt x="375" y="885"/>
                    </a:lnTo>
                    <a:lnTo>
                      <a:pt x="367" y="891"/>
                    </a:lnTo>
                    <a:lnTo>
                      <a:pt x="352" y="891"/>
                    </a:lnTo>
                    <a:lnTo>
                      <a:pt x="329" y="827"/>
                    </a:lnTo>
                    <a:lnTo>
                      <a:pt x="282" y="811"/>
                    </a:lnTo>
                    <a:lnTo>
                      <a:pt x="262" y="828"/>
                    </a:lnTo>
                    <a:lnTo>
                      <a:pt x="250" y="846"/>
                    </a:lnTo>
                    <a:lnTo>
                      <a:pt x="248" y="865"/>
                    </a:lnTo>
                    <a:lnTo>
                      <a:pt x="253" y="884"/>
                    </a:lnTo>
                    <a:lnTo>
                      <a:pt x="256" y="901"/>
                    </a:lnTo>
                    <a:lnTo>
                      <a:pt x="262" y="922"/>
                    </a:lnTo>
                    <a:lnTo>
                      <a:pt x="262" y="939"/>
                    </a:lnTo>
                    <a:lnTo>
                      <a:pt x="259" y="960"/>
                    </a:lnTo>
                    <a:lnTo>
                      <a:pt x="320" y="1115"/>
                    </a:lnTo>
                    <a:lnTo>
                      <a:pt x="326" y="1115"/>
                    </a:lnTo>
                    <a:lnTo>
                      <a:pt x="341" y="1117"/>
                    </a:lnTo>
                    <a:lnTo>
                      <a:pt x="355" y="1117"/>
                    </a:lnTo>
                    <a:lnTo>
                      <a:pt x="373" y="1115"/>
                    </a:lnTo>
                    <a:lnTo>
                      <a:pt x="434" y="1068"/>
                    </a:lnTo>
                    <a:lnTo>
                      <a:pt x="451" y="1068"/>
                    </a:lnTo>
                    <a:lnTo>
                      <a:pt x="477" y="1070"/>
                    </a:lnTo>
                    <a:lnTo>
                      <a:pt x="486" y="1062"/>
                    </a:lnTo>
                    <a:lnTo>
                      <a:pt x="489" y="1057"/>
                    </a:lnTo>
                    <a:lnTo>
                      <a:pt x="486" y="1049"/>
                    </a:lnTo>
                    <a:lnTo>
                      <a:pt x="492" y="1043"/>
                    </a:lnTo>
                    <a:lnTo>
                      <a:pt x="495" y="1038"/>
                    </a:lnTo>
                    <a:lnTo>
                      <a:pt x="498" y="1038"/>
                    </a:lnTo>
                    <a:lnTo>
                      <a:pt x="506" y="1036"/>
                    </a:lnTo>
                    <a:lnTo>
                      <a:pt x="524" y="1038"/>
                    </a:lnTo>
                    <a:lnTo>
                      <a:pt x="541" y="1142"/>
                    </a:lnTo>
                    <a:lnTo>
                      <a:pt x="550" y="1146"/>
                    </a:lnTo>
                    <a:lnTo>
                      <a:pt x="573" y="1150"/>
                    </a:lnTo>
                    <a:lnTo>
                      <a:pt x="637" y="1102"/>
                    </a:lnTo>
                    <a:lnTo>
                      <a:pt x="646" y="1100"/>
                    </a:lnTo>
                    <a:lnTo>
                      <a:pt x="649" y="1098"/>
                    </a:lnTo>
                    <a:lnTo>
                      <a:pt x="663" y="1102"/>
                    </a:lnTo>
                    <a:lnTo>
                      <a:pt x="678" y="1106"/>
                    </a:lnTo>
                    <a:lnTo>
                      <a:pt x="686" y="1114"/>
                    </a:lnTo>
                    <a:lnTo>
                      <a:pt x="689" y="1123"/>
                    </a:lnTo>
                    <a:lnTo>
                      <a:pt x="695" y="1134"/>
                    </a:lnTo>
                    <a:lnTo>
                      <a:pt x="701" y="1138"/>
                    </a:lnTo>
                    <a:lnTo>
                      <a:pt x="721" y="1142"/>
                    </a:lnTo>
                    <a:lnTo>
                      <a:pt x="733" y="1136"/>
                    </a:lnTo>
                    <a:lnTo>
                      <a:pt x="745" y="1133"/>
                    </a:lnTo>
                    <a:lnTo>
                      <a:pt x="750" y="1127"/>
                    </a:lnTo>
                    <a:lnTo>
                      <a:pt x="759" y="1123"/>
                    </a:lnTo>
                    <a:lnTo>
                      <a:pt x="765" y="1110"/>
                    </a:lnTo>
                    <a:lnTo>
                      <a:pt x="774" y="1098"/>
                    </a:lnTo>
                    <a:lnTo>
                      <a:pt x="841" y="1083"/>
                    </a:lnTo>
                    <a:lnTo>
                      <a:pt x="916" y="1032"/>
                    </a:lnTo>
                    <a:lnTo>
                      <a:pt x="928" y="1030"/>
                    </a:lnTo>
                    <a:lnTo>
                      <a:pt x="948" y="1032"/>
                    </a:lnTo>
                    <a:lnTo>
                      <a:pt x="980" y="1062"/>
                    </a:lnTo>
                    <a:lnTo>
                      <a:pt x="980" y="1026"/>
                    </a:lnTo>
                    <a:lnTo>
                      <a:pt x="989" y="1018"/>
                    </a:lnTo>
                    <a:lnTo>
                      <a:pt x="1003" y="1020"/>
                    </a:lnTo>
                    <a:lnTo>
                      <a:pt x="1021" y="1024"/>
                    </a:lnTo>
                    <a:lnTo>
                      <a:pt x="1038" y="1028"/>
                    </a:lnTo>
                    <a:lnTo>
                      <a:pt x="1061" y="1024"/>
                    </a:lnTo>
                    <a:lnTo>
                      <a:pt x="1085" y="1026"/>
                    </a:lnTo>
                    <a:lnTo>
                      <a:pt x="1105" y="1026"/>
                    </a:lnTo>
                    <a:lnTo>
                      <a:pt x="1131" y="1026"/>
                    </a:lnTo>
                    <a:lnTo>
                      <a:pt x="1140" y="1018"/>
                    </a:lnTo>
                    <a:lnTo>
                      <a:pt x="1157" y="1013"/>
                    </a:lnTo>
                    <a:lnTo>
                      <a:pt x="1175" y="1007"/>
                    </a:lnTo>
                    <a:lnTo>
                      <a:pt x="1198" y="1003"/>
                    </a:lnTo>
                    <a:lnTo>
                      <a:pt x="1204" y="996"/>
                    </a:lnTo>
                    <a:lnTo>
                      <a:pt x="1210" y="990"/>
                    </a:lnTo>
                    <a:lnTo>
                      <a:pt x="1215" y="988"/>
                    </a:lnTo>
                    <a:lnTo>
                      <a:pt x="1230" y="988"/>
                    </a:lnTo>
                    <a:lnTo>
                      <a:pt x="1215" y="1079"/>
                    </a:lnTo>
                    <a:lnTo>
                      <a:pt x="1242" y="1038"/>
                    </a:lnTo>
                    <a:lnTo>
                      <a:pt x="1250" y="1038"/>
                    </a:lnTo>
                    <a:lnTo>
                      <a:pt x="1265" y="1038"/>
                    </a:lnTo>
                    <a:lnTo>
                      <a:pt x="1239" y="1161"/>
                    </a:lnTo>
                    <a:lnTo>
                      <a:pt x="1183" y="1178"/>
                    </a:lnTo>
                    <a:lnTo>
                      <a:pt x="1169" y="1176"/>
                    </a:lnTo>
                    <a:lnTo>
                      <a:pt x="1154" y="1174"/>
                    </a:lnTo>
                    <a:lnTo>
                      <a:pt x="1137" y="1174"/>
                    </a:lnTo>
                    <a:lnTo>
                      <a:pt x="1122" y="1178"/>
                    </a:lnTo>
                    <a:lnTo>
                      <a:pt x="1064" y="1212"/>
                    </a:lnTo>
                    <a:lnTo>
                      <a:pt x="1044" y="1209"/>
                    </a:lnTo>
                    <a:lnTo>
                      <a:pt x="1024" y="1205"/>
                    </a:lnTo>
                    <a:lnTo>
                      <a:pt x="963" y="1286"/>
                    </a:lnTo>
                    <a:lnTo>
                      <a:pt x="954" y="1292"/>
                    </a:lnTo>
                    <a:lnTo>
                      <a:pt x="939" y="1292"/>
                    </a:lnTo>
                    <a:lnTo>
                      <a:pt x="928" y="1260"/>
                    </a:lnTo>
                    <a:lnTo>
                      <a:pt x="916" y="1256"/>
                    </a:lnTo>
                    <a:lnTo>
                      <a:pt x="902" y="1258"/>
                    </a:lnTo>
                    <a:lnTo>
                      <a:pt x="829" y="1353"/>
                    </a:lnTo>
                    <a:lnTo>
                      <a:pt x="809" y="1355"/>
                    </a:lnTo>
                    <a:lnTo>
                      <a:pt x="800" y="1361"/>
                    </a:lnTo>
                    <a:lnTo>
                      <a:pt x="791" y="1366"/>
                    </a:lnTo>
                    <a:lnTo>
                      <a:pt x="785" y="1372"/>
                    </a:lnTo>
                    <a:lnTo>
                      <a:pt x="759" y="1372"/>
                    </a:lnTo>
                    <a:lnTo>
                      <a:pt x="739" y="1376"/>
                    </a:lnTo>
                    <a:lnTo>
                      <a:pt x="718" y="1382"/>
                    </a:lnTo>
                    <a:lnTo>
                      <a:pt x="701" y="1387"/>
                    </a:lnTo>
                    <a:lnTo>
                      <a:pt x="698" y="1389"/>
                    </a:lnTo>
                    <a:lnTo>
                      <a:pt x="698" y="1393"/>
                    </a:lnTo>
                    <a:lnTo>
                      <a:pt x="689" y="1395"/>
                    </a:lnTo>
                    <a:lnTo>
                      <a:pt x="678" y="1401"/>
                    </a:lnTo>
                    <a:lnTo>
                      <a:pt x="663" y="1395"/>
                    </a:lnTo>
                    <a:lnTo>
                      <a:pt x="660" y="1391"/>
                    </a:lnTo>
                    <a:lnTo>
                      <a:pt x="663" y="1385"/>
                    </a:lnTo>
                    <a:lnTo>
                      <a:pt x="663" y="1382"/>
                    </a:lnTo>
                    <a:lnTo>
                      <a:pt x="652" y="1376"/>
                    </a:lnTo>
                    <a:lnTo>
                      <a:pt x="637" y="1382"/>
                    </a:lnTo>
                    <a:lnTo>
                      <a:pt x="620" y="1437"/>
                    </a:lnTo>
                    <a:lnTo>
                      <a:pt x="611" y="1442"/>
                    </a:lnTo>
                    <a:lnTo>
                      <a:pt x="596" y="1442"/>
                    </a:lnTo>
                    <a:lnTo>
                      <a:pt x="573" y="1383"/>
                    </a:lnTo>
                    <a:lnTo>
                      <a:pt x="559" y="1376"/>
                    </a:lnTo>
                    <a:lnTo>
                      <a:pt x="541" y="1380"/>
                    </a:lnTo>
                    <a:lnTo>
                      <a:pt x="544" y="1401"/>
                    </a:lnTo>
                    <a:lnTo>
                      <a:pt x="529" y="1404"/>
                    </a:lnTo>
                    <a:lnTo>
                      <a:pt x="521" y="1406"/>
                    </a:lnTo>
                    <a:lnTo>
                      <a:pt x="506" y="1402"/>
                    </a:lnTo>
                    <a:lnTo>
                      <a:pt x="495" y="1401"/>
                    </a:lnTo>
                    <a:lnTo>
                      <a:pt x="474" y="1408"/>
                    </a:lnTo>
                    <a:lnTo>
                      <a:pt x="466" y="1418"/>
                    </a:lnTo>
                    <a:lnTo>
                      <a:pt x="463" y="1429"/>
                    </a:lnTo>
                    <a:lnTo>
                      <a:pt x="466" y="1440"/>
                    </a:lnTo>
                    <a:lnTo>
                      <a:pt x="457" y="1446"/>
                    </a:lnTo>
                    <a:lnTo>
                      <a:pt x="442" y="1446"/>
                    </a:lnTo>
                    <a:lnTo>
                      <a:pt x="436" y="1408"/>
                    </a:lnTo>
                    <a:lnTo>
                      <a:pt x="422" y="1406"/>
                    </a:lnTo>
                    <a:lnTo>
                      <a:pt x="410" y="1408"/>
                    </a:lnTo>
                    <a:lnTo>
                      <a:pt x="404" y="1427"/>
                    </a:lnTo>
                    <a:lnTo>
                      <a:pt x="399" y="1431"/>
                    </a:lnTo>
                    <a:lnTo>
                      <a:pt x="384" y="1433"/>
                    </a:lnTo>
                    <a:lnTo>
                      <a:pt x="367" y="1431"/>
                    </a:lnTo>
                    <a:lnTo>
                      <a:pt x="349" y="1435"/>
                    </a:lnTo>
                    <a:lnTo>
                      <a:pt x="346" y="1452"/>
                    </a:lnTo>
                    <a:lnTo>
                      <a:pt x="338" y="1456"/>
                    </a:lnTo>
                    <a:lnTo>
                      <a:pt x="329" y="1459"/>
                    </a:lnTo>
                    <a:lnTo>
                      <a:pt x="317" y="1461"/>
                    </a:lnTo>
                    <a:lnTo>
                      <a:pt x="303" y="1465"/>
                    </a:lnTo>
                    <a:lnTo>
                      <a:pt x="288" y="1482"/>
                    </a:lnTo>
                    <a:lnTo>
                      <a:pt x="277" y="1501"/>
                    </a:lnTo>
                    <a:lnTo>
                      <a:pt x="262" y="1520"/>
                    </a:lnTo>
                    <a:lnTo>
                      <a:pt x="253" y="1539"/>
                    </a:lnTo>
                    <a:lnTo>
                      <a:pt x="245" y="1556"/>
                    </a:lnTo>
                    <a:lnTo>
                      <a:pt x="236" y="1575"/>
                    </a:lnTo>
                    <a:lnTo>
                      <a:pt x="227" y="1594"/>
                    </a:lnTo>
                    <a:lnTo>
                      <a:pt x="221" y="1613"/>
                    </a:lnTo>
                    <a:lnTo>
                      <a:pt x="213" y="1631"/>
                    </a:lnTo>
                    <a:lnTo>
                      <a:pt x="204" y="1650"/>
                    </a:lnTo>
                    <a:lnTo>
                      <a:pt x="198" y="1669"/>
                    </a:lnTo>
                    <a:lnTo>
                      <a:pt x="195" y="1688"/>
                    </a:lnTo>
                    <a:lnTo>
                      <a:pt x="189" y="1705"/>
                    </a:lnTo>
                    <a:lnTo>
                      <a:pt x="186" y="1724"/>
                    </a:lnTo>
                    <a:lnTo>
                      <a:pt x="186" y="1743"/>
                    </a:lnTo>
                    <a:lnTo>
                      <a:pt x="186" y="1762"/>
                    </a:lnTo>
                    <a:lnTo>
                      <a:pt x="184" y="1779"/>
                    </a:lnTo>
                    <a:lnTo>
                      <a:pt x="181" y="1798"/>
                    </a:lnTo>
                    <a:lnTo>
                      <a:pt x="181" y="1817"/>
                    </a:lnTo>
                    <a:lnTo>
                      <a:pt x="184" y="1836"/>
                    </a:lnTo>
                    <a:lnTo>
                      <a:pt x="184" y="1853"/>
                    </a:lnTo>
                    <a:lnTo>
                      <a:pt x="184" y="1872"/>
                    </a:lnTo>
                    <a:lnTo>
                      <a:pt x="186" y="1891"/>
                    </a:lnTo>
                    <a:lnTo>
                      <a:pt x="192" y="1910"/>
                    </a:lnTo>
                    <a:lnTo>
                      <a:pt x="192" y="1927"/>
                    </a:lnTo>
                    <a:lnTo>
                      <a:pt x="198" y="1946"/>
                    </a:lnTo>
                    <a:lnTo>
                      <a:pt x="201" y="1965"/>
                    </a:lnTo>
                    <a:lnTo>
                      <a:pt x="210" y="1984"/>
                    </a:lnTo>
                    <a:lnTo>
                      <a:pt x="213" y="2003"/>
                    </a:lnTo>
                    <a:lnTo>
                      <a:pt x="221" y="2022"/>
                    </a:lnTo>
                    <a:lnTo>
                      <a:pt x="230" y="2041"/>
                    </a:lnTo>
                    <a:lnTo>
                      <a:pt x="239" y="2060"/>
                    </a:lnTo>
                    <a:lnTo>
                      <a:pt x="256" y="2174"/>
                    </a:lnTo>
                    <a:lnTo>
                      <a:pt x="262" y="2174"/>
                    </a:lnTo>
                    <a:lnTo>
                      <a:pt x="282" y="2176"/>
                    </a:lnTo>
                    <a:lnTo>
                      <a:pt x="311" y="2163"/>
                    </a:lnTo>
                    <a:lnTo>
                      <a:pt x="311" y="2176"/>
                    </a:lnTo>
                    <a:lnTo>
                      <a:pt x="317" y="2191"/>
                    </a:lnTo>
                    <a:lnTo>
                      <a:pt x="317" y="2206"/>
                    </a:lnTo>
                    <a:lnTo>
                      <a:pt x="323" y="2222"/>
                    </a:lnTo>
                    <a:lnTo>
                      <a:pt x="326" y="2237"/>
                    </a:lnTo>
                    <a:lnTo>
                      <a:pt x="329" y="2252"/>
                    </a:lnTo>
                    <a:lnTo>
                      <a:pt x="332" y="2267"/>
                    </a:lnTo>
                    <a:lnTo>
                      <a:pt x="338" y="2284"/>
                    </a:lnTo>
                    <a:lnTo>
                      <a:pt x="338" y="2300"/>
                    </a:lnTo>
                    <a:lnTo>
                      <a:pt x="343" y="2315"/>
                    </a:lnTo>
                    <a:lnTo>
                      <a:pt x="343" y="2330"/>
                    </a:lnTo>
                    <a:lnTo>
                      <a:pt x="349" y="2347"/>
                    </a:lnTo>
                    <a:lnTo>
                      <a:pt x="349" y="2362"/>
                    </a:lnTo>
                    <a:lnTo>
                      <a:pt x="352" y="2378"/>
                    </a:lnTo>
                    <a:lnTo>
                      <a:pt x="355" y="2393"/>
                    </a:lnTo>
                    <a:lnTo>
                      <a:pt x="358" y="2410"/>
                    </a:lnTo>
                    <a:lnTo>
                      <a:pt x="358" y="2425"/>
                    </a:lnTo>
                    <a:lnTo>
                      <a:pt x="358" y="2440"/>
                    </a:lnTo>
                    <a:lnTo>
                      <a:pt x="358" y="2455"/>
                    </a:lnTo>
                    <a:lnTo>
                      <a:pt x="358" y="2473"/>
                    </a:lnTo>
                    <a:lnTo>
                      <a:pt x="358" y="2488"/>
                    </a:lnTo>
                    <a:lnTo>
                      <a:pt x="358" y="2503"/>
                    </a:lnTo>
                    <a:lnTo>
                      <a:pt x="358" y="2518"/>
                    </a:lnTo>
                    <a:lnTo>
                      <a:pt x="358" y="2535"/>
                    </a:lnTo>
                    <a:lnTo>
                      <a:pt x="355" y="2550"/>
                    </a:lnTo>
                    <a:lnTo>
                      <a:pt x="352" y="2566"/>
                    </a:lnTo>
                    <a:lnTo>
                      <a:pt x="349" y="2581"/>
                    </a:lnTo>
                    <a:lnTo>
                      <a:pt x="349" y="2598"/>
                    </a:lnTo>
                    <a:lnTo>
                      <a:pt x="343" y="2613"/>
                    </a:lnTo>
                    <a:lnTo>
                      <a:pt x="341" y="2630"/>
                    </a:lnTo>
                    <a:lnTo>
                      <a:pt x="338" y="2646"/>
                    </a:lnTo>
                    <a:lnTo>
                      <a:pt x="335" y="2663"/>
                    </a:lnTo>
                    <a:lnTo>
                      <a:pt x="323" y="2670"/>
                    </a:lnTo>
                    <a:lnTo>
                      <a:pt x="320" y="2674"/>
                    </a:lnTo>
                    <a:lnTo>
                      <a:pt x="309" y="2674"/>
                    </a:lnTo>
                    <a:lnTo>
                      <a:pt x="309" y="2676"/>
                    </a:lnTo>
                    <a:lnTo>
                      <a:pt x="303" y="2674"/>
                    </a:lnTo>
                    <a:lnTo>
                      <a:pt x="291" y="2674"/>
                    </a:lnTo>
                    <a:lnTo>
                      <a:pt x="248" y="2621"/>
                    </a:lnTo>
                    <a:lnTo>
                      <a:pt x="233" y="2619"/>
                    </a:lnTo>
                    <a:lnTo>
                      <a:pt x="216" y="2619"/>
                    </a:lnTo>
                    <a:lnTo>
                      <a:pt x="201" y="2636"/>
                    </a:lnTo>
                    <a:lnTo>
                      <a:pt x="189" y="2655"/>
                    </a:lnTo>
                    <a:lnTo>
                      <a:pt x="175" y="2674"/>
                    </a:lnTo>
                    <a:lnTo>
                      <a:pt x="163" y="2695"/>
                    </a:lnTo>
                    <a:lnTo>
                      <a:pt x="152" y="2712"/>
                    </a:lnTo>
                    <a:lnTo>
                      <a:pt x="143" y="2733"/>
                    </a:lnTo>
                    <a:lnTo>
                      <a:pt x="134" y="2752"/>
                    </a:lnTo>
                    <a:lnTo>
                      <a:pt x="128" y="2773"/>
                    </a:lnTo>
                    <a:lnTo>
                      <a:pt x="120" y="2792"/>
                    </a:lnTo>
                    <a:lnTo>
                      <a:pt x="117" y="2811"/>
                    </a:lnTo>
                    <a:lnTo>
                      <a:pt x="114" y="2830"/>
                    </a:lnTo>
                    <a:lnTo>
                      <a:pt x="117" y="2851"/>
                    </a:lnTo>
                    <a:lnTo>
                      <a:pt x="117" y="2868"/>
                    </a:lnTo>
                    <a:lnTo>
                      <a:pt x="125" y="2887"/>
                    </a:lnTo>
                    <a:lnTo>
                      <a:pt x="134" y="2906"/>
                    </a:lnTo>
                    <a:lnTo>
                      <a:pt x="149" y="2925"/>
                    </a:lnTo>
                    <a:lnTo>
                      <a:pt x="201" y="3560"/>
                    </a:lnTo>
                    <a:lnTo>
                      <a:pt x="210" y="3564"/>
                    </a:lnTo>
                    <a:lnTo>
                      <a:pt x="218" y="3569"/>
                    </a:lnTo>
                    <a:lnTo>
                      <a:pt x="230" y="3573"/>
                    </a:lnTo>
                    <a:lnTo>
                      <a:pt x="253" y="3577"/>
                    </a:lnTo>
                    <a:lnTo>
                      <a:pt x="250" y="3588"/>
                    </a:lnTo>
                    <a:lnTo>
                      <a:pt x="250" y="3600"/>
                    </a:lnTo>
                    <a:lnTo>
                      <a:pt x="250" y="3611"/>
                    </a:lnTo>
                    <a:lnTo>
                      <a:pt x="250" y="3622"/>
                    </a:lnTo>
                    <a:lnTo>
                      <a:pt x="248" y="3634"/>
                    </a:lnTo>
                    <a:lnTo>
                      <a:pt x="248" y="3645"/>
                    </a:lnTo>
                    <a:lnTo>
                      <a:pt x="248" y="3657"/>
                    </a:lnTo>
                    <a:lnTo>
                      <a:pt x="248" y="3668"/>
                    </a:lnTo>
                    <a:lnTo>
                      <a:pt x="245" y="3680"/>
                    </a:lnTo>
                    <a:lnTo>
                      <a:pt x="245" y="3691"/>
                    </a:lnTo>
                    <a:lnTo>
                      <a:pt x="245" y="3702"/>
                    </a:lnTo>
                    <a:lnTo>
                      <a:pt x="245" y="3716"/>
                    </a:lnTo>
                    <a:lnTo>
                      <a:pt x="245" y="3727"/>
                    </a:lnTo>
                    <a:lnTo>
                      <a:pt x="245" y="3738"/>
                    </a:lnTo>
                    <a:lnTo>
                      <a:pt x="245" y="3750"/>
                    </a:lnTo>
                    <a:lnTo>
                      <a:pt x="245" y="3763"/>
                    </a:lnTo>
                    <a:lnTo>
                      <a:pt x="242" y="3775"/>
                    </a:lnTo>
                    <a:lnTo>
                      <a:pt x="242" y="3786"/>
                    </a:lnTo>
                    <a:lnTo>
                      <a:pt x="242" y="3797"/>
                    </a:lnTo>
                    <a:lnTo>
                      <a:pt x="242" y="3811"/>
                    </a:lnTo>
                    <a:lnTo>
                      <a:pt x="242" y="3822"/>
                    </a:lnTo>
                    <a:lnTo>
                      <a:pt x="242" y="3833"/>
                    </a:lnTo>
                    <a:lnTo>
                      <a:pt x="242" y="3845"/>
                    </a:lnTo>
                    <a:lnTo>
                      <a:pt x="242" y="3858"/>
                    </a:lnTo>
                    <a:lnTo>
                      <a:pt x="242" y="3870"/>
                    </a:lnTo>
                    <a:lnTo>
                      <a:pt x="242" y="3881"/>
                    </a:lnTo>
                    <a:lnTo>
                      <a:pt x="242" y="3892"/>
                    </a:lnTo>
                    <a:lnTo>
                      <a:pt x="242" y="3906"/>
                    </a:lnTo>
                    <a:lnTo>
                      <a:pt x="242" y="3917"/>
                    </a:lnTo>
                    <a:lnTo>
                      <a:pt x="242" y="3930"/>
                    </a:lnTo>
                    <a:lnTo>
                      <a:pt x="242" y="3942"/>
                    </a:lnTo>
                    <a:lnTo>
                      <a:pt x="245" y="3955"/>
                    </a:lnTo>
                    <a:lnTo>
                      <a:pt x="245" y="3967"/>
                    </a:lnTo>
                    <a:lnTo>
                      <a:pt x="245" y="3978"/>
                    </a:lnTo>
                    <a:lnTo>
                      <a:pt x="245" y="3989"/>
                    </a:lnTo>
                    <a:lnTo>
                      <a:pt x="245" y="4001"/>
                    </a:lnTo>
                    <a:lnTo>
                      <a:pt x="245" y="4012"/>
                    </a:lnTo>
                    <a:lnTo>
                      <a:pt x="248" y="4025"/>
                    </a:lnTo>
                    <a:lnTo>
                      <a:pt x="248" y="4037"/>
                    </a:lnTo>
                    <a:lnTo>
                      <a:pt x="250" y="4050"/>
                    </a:lnTo>
                    <a:lnTo>
                      <a:pt x="250" y="4062"/>
                    </a:lnTo>
                    <a:lnTo>
                      <a:pt x="250" y="4073"/>
                    </a:lnTo>
                    <a:lnTo>
                      <a:pt x="250" y="4084"/>
                    </a:lnTo>
                    <a:lnTo>
                      <a:pt x="253" y="4096"/>
                    </a:lnTo>
                    <a:lnTo>
                      <a:pt x="253" y="4107"/>
                    </a:lnTo>
                    <a:lnTo>
                      <a:pt x="256" y="4120"/>
                    </a:lnTo>
                    <a:lnTo>
                      <a:pt x="259" y="4132"/>
                    </a:lnTo>
                    <a:lnTo>
                      <a:pt x="262" y="4145"/>
                    </a:lnTo>
                    <a:lnTo>
                      <a:pt x="262" y="4157"/>
                    </a:lnTo>
                    <a:lnTo>
                      <a:pt x="265" y="4168"/>
                    </a:lnTo>
                    <a:lnTo>
                      <a:pt x="268" y="4179"/>
                    </a:lnTo>
                    <a:lnTo>
                      <a:pt x="271" y="4193"/>
                    </a:lnTo>
                    <a:lnTo>
                      <a:pt x="271" y="4204"/>
                    </a:lnTo>
                    <a:lnTo>
                      <a:pt x="274" y="4216"/>
                    </a:lnTo>
                    <a:lnTo>
                      <a:pt x="277" y="4227"/>
                    </a:lnTo>
                    <a:lnTo>
                      <a:pt x="279" y="4240"/>
                    </a:lnTo>
                    <a:lnTo>
                      <a:pt x="279" y="4252"/>
                    </a:lnTo>
                    <a:lnTo>
                      <a:pt x="285" y="4263"/>
                    </a:lnTo>
                    <a:lnTo>
                      <a:pt x="285" y="4274"/>
                    </a:lnTo>
                    <a:lnTo>
                      <a:pt x="291" y="4288"/>
                    </a:lnTo>
                    <a:lnTo>
                      <a:pt x="294" y="4299"/>
                    </a:lnTo>
                    <a:lnTo>
                      <a:pt x="300" y="4312"/>
                    </a:lnTo>
                    <a:lnTo>
                      <a:pt x="303" y="4324"/>
                    </a:lnTo>
                    <a:lnTo>
                      <a:pt x="309" y="4337"/>
                    </a:lnTo>
                    <a:lnTo>
                      <a:pt x="306" y="4354"/>
                    </a:lnTo>
                    <a:lnTo>
                      <a:pt x="303" y="4371"/>
                    </a:lnTo>
                    <a:lnTo>
                      <a:pt x="300" y="4388"/>
                    </a:lnTo>
                    <a:lnTo>
                      <a:pt x="300" y="4407"/>
                    </a:lnTo>
                    <a:lnTo>
                      <a:pt x="294" y="4425"/>
                    </a:lnTo>
                    <a:lnTo>
                      <a:pt x="291" y="4442"/>
                    </a:lnTo>
                    <a:lnTo>
                      <a:pt x="285" y="4459"/>
                    </a:lnTo>
                    <a:lnTo>
                      <a:pt x="282" y="4478"/>
                    </a:lnTo>
                    <a:lnTo>
                      <a:pt x="271" y="4493"/>
                    </a:lnTo>
                    <a:lnTo>
                      <a:pt x="262" y="4510"/>
                    </a:lnTo>
                    <a:lnTo>
                      <a:pt x="248" y="4525"/>
                    </a:lnTo>
                    <a:lnTo>
                      <a:pt x="236" y="4542"/>
                    </a:lnTo>
                    <a:lnTo>
                      <a:pt x="216" y="4558"/>
                    </a:lnTo>
                    <a:lnTo>
                      <a:pt x="195" y="4575"/>
                    </a:lnTo>
                    <a:lnTo>
                      <a:pt x="172" y="4590"/>
                    </a:lnTo>
                    <a:lnTo>
                      <a:pt x="149" y="4607"/>
                    </a:lnTo>
                    <a:lnTo>
                      <a:pt x="134" y="4618"/>
                    </a:lnTo>
                    <a:lnTo>
                      <a:pt x="125" y="4630"/>
                    </a:lnTo>
                    <a:lnTo>
                      <a:pt x="117" y="4641"/>
                    </a:lnTo>
                    <a:lnTo>
                      <a:pt x="108" y="4653"/>
                    </a:lnTo>
                    <a:lnTo>
                      <a:pt x="99" y="4664"/>
                    </a:lnTo>
                    <a:lnTo>
                      <a:pt x="93" y="4676"/>
                    </a:lnTo>
                    <a:lnTo>
                      <a:pt x="88" y="4687"/>
                    </a:lnTo>
                    <a:lnTo>
                      <a:pt x="85" y="4700"/>
                    </a:lnTo>
                    <a:lnTo>
                      <a:pt x="79" y="4712"/>
                    </a:lnTo>
                    <a:lnTo>
                      <a:pt x="76" y="4723"/>
                    </a:lnTo>
                    <a:lnTo>
                      <a:pt x="70" y="4734"/>
                    </a:lnTo>
                    <a:lnTo>
                      <a:pt x="70" y="4748"/>
                    </a:lnTo>
                    <a:lnTo>
                      <a:pt x="67" y="4759"/>
                    </a:lnTo>
                    <a:lnTo>
                      <a:pt x="64" y="4771"/>
                    </a:lnTo>
                    <a:lnTo>
                      <a:pt x="64" y="4782"/>
                    </a:lnTo>
                    <a:lnTo>
                      <a:pt x="64" y="4795"/>
                    </a:lnTo>
                    <a:lnTo>
                      <a:pt x="61" y="4807"/>
                    </a:lnTo>
                    <a:lnTo>
                      <a:pt x="59" y="4818"/>
                    </a:lnTo>
                    <a:lnTo>
                      <a:pt x="56" y="4829"/>
                    </a:lnTo>
                    <a:lnTo>
                      <a:pt x="53" y="4841"/>
                    </a:lnTo>
                    <a:lnTo>
                      <a:pt x="50" y="4852"/>
                    </a:lnTo>
                    <a:lnTo>
                      <a:pt x="47" y="4864"/>
                    </a:lnTo>
                    <a:lnTo>
                      <a:pt x="44" y="4875"/>
                    </a:lnTo>
                    <a:lnTo>
                      <a:pt x="44" y="4888"/>
                    </a:lnTo>
                    <a:lnTo>
                      <a:pt x="38" y="4900"/>
                    </a:lnTo>
                    <a:lnTo>
                      <a:pt x="35" y="4911"/>
                    </a:lnTo>
                    <a:lnTo>
                      <a:pt x="30" y="4923"/>
                    </a:lnTo>
                    <a:lnTo>
                      <a:pt x="27" y="4936"/>
                    </a:lnTo>
                    <a:lnTo>
                      <a:pt x="21" y="4947"/>
                    </a:lnTo>
                    <a:lnTo>
                      <a:pt x="15" y="4959"/>
                    </a:lnTo>
                    <a:lnTo>
                      <a:pt x="6" y="4970"/>
                    </a:lnTo>
                    <a:lnTo>
                      <a:pt x="0" y="4983"/>
                    </a:lnTo>
                    <a:lnTo>
                      <a:pt x="12" y="5002"/>
                    </a:lnTo>
                    <a:lnTo>
                      <a:pt x="15" y="5023"/>
                    </a:lnTo>
                    <a:lnTo>
                      <a:pt x="15" y="5031"/>
                    </a:lnTo>
                    <a:lnTo>
                      <a:pt x="24" y="5040"/>
                    </a:lnTo>
                    <a:lnTo>
                      <a:pt x="38" y="5050"/>
                    </a:lnTo>
                    <a:lnTo>
                      <a:pt x="61" y="5059"/>
                    </a:lnTo>
                    <a:lnTo>
                      <a:pt x="70" y="5073"/>
                    </a:lnTo>
                    <a:lnTo>
                      <a:pt x="79" y="5088"/>
                    </a:lnTo>
                    <a:lnTo>
                      <a:pt x="82" y="5105"/>
                    </a:lnTo>
                    <a:lnTo>
                      <a:pt x="88" y="5122"/>
                    </a:lnTo>
                    <a:lnTo>
                      <a:pt x="88" y="5137"/>
                    </a:lnTo>
                    <a:lnTo>
                      <a:pt x="88" y="5154"/>
                    </a:lnTo>
                    <a:lnTo>
                      <a:pt x="88" y="5172"/>
                    </a:lnTo>
                    <a:lnTo>
                      <a:pt x="91" y="5189"/>
                    </a:lnTo>
                    <a:lnTo>
                      <a:pt x="91" y="5204"/>
                    </a:lnTo>
                    <a:lnTo>
                      <a:pt x="91" y="5219"/>
                    </a:lnTo>
                    <a:lnTo>
                      <a:pt x="93" y="5234"/>
                    </a:lnTo>
                    <a:lnTo>
                      <a:pt x="102" y="5251"/>
                    </a:lnTo>
                    <a:lnTo>
                      <a:pt x="111" y="5265"/>
                    </a:lnTo>
                    <a:lnTo>
                      <a:pt x="125" y="5280"/>
                    </a:lnTo>
                    <a:lnTo>
                      <a:pt x="140" y="5293"/>
                    </a:lnTo>
                    <a:lnTo>
                      <a:pt x="166" y="5308"/>
                    </a:lnTo>
                    <a:lnTo>
                      <a:pt x="221" y="5185"/>
                    </a:lnTo>
                    <a:lnTo>
                      <a:pt x="236" y="5185"/>
                    </a:lnTo>
                    <a:lnTo>
                      <a:pt x="250" y="5187"/>
                    </a:lnTo>
                    <a:lnTo>
                      <a:pt x="239" y="5255"/>
                    </a:lnTo>
                    <a:lnTo>
                      <a:pt x="248" y="5261"/>
                    </a:lnTo>
                    <a:lnTo>
                      <a:pt x="271" y="5263"/>
                    </a:lnTo>
                    <a:lnTo>
                      <a:pt x="291" y="5263"/>
                    </a:lnTo>
                    <a:lnTo>
                      <a:pt x="311" y="5269"/>
                    </a:lnTo>
                    <a:lnTo>
                      <a:pt x="230" y="5565"/>
                    </a:lnTo>
                    <a:lnTo>
                      <a:pt x="236" y="5569"/>
                    </a:lnTo>
                    <a:lnTo>
                      <a:pt x="256" y="5569"/>
                    </a:lnTo>
                    <a:lnTo>
                      <a:pt x="338" y="5373"/>
                    </a:lnTo>
                    <a:lnTo>
                      <a:pt x="352" y="5373"/>
                    </a:lnTo>
                    <a:lnTo>
                      <a:pt x="361" y="5375"/>
                    </a:lnTo>
                    <a:lnTo>
                      <a:pt x="355" y="5386"/>
                    </a:lnTo>
                    <a:lnTo>
                      <a:pt x="352" y="5400"/>
                    </a:lnTo>
                    <a:lnTo>
                      <a:pt x="346" y="5413"/>
                    </a:lnTo>
                    <a:lnTo>
                      <a:pt x="343" y="5426"/>
                    </a:lnTo>
                    <a:lnTo>
                      <a:pt x="338" y="5438"/>
                    </a:lnTo>
                    <a:lnTo>
                      <a:pt x="335" y="5451"/>
                    </a:lnTo>
                    <a:lnTo>
                      <a:pt x="332" y="5464"/>
                    </a:lnTo>
                    <a:lnTo>
                      <a:pt x="329" y="5480"/>
                    </a:lnTo>
                    <a:lnTo>
                      <a:pt x="323" y="5491"/>
                    </a:lnTo>
                    <a:lnTo>
                      <a:pt x="317" y="5504"/>
                    </a:lnTo>
                    <a:lnTo>
                      <a:pt x="311" y="5518"/>
                    </a:lnTo>
                    <a:lnTo>
                      <a:pt x="309" y="5531"/>
                    </a:lnTo>
                    <a:lnTo>
                      <a:pt x="300" y="5544"/>
                    </a:lnTo>
                    <a:lnTo>
                      <a:pt x="294" y="5557"/>
                    </a:lnTo>
                    <a:lnTo>
                      <a:pt x="288" y="5571"/>
                    </a:lnTo>
                    <a:lnTo>
                      <a:pt x="282" y="5586"/>
                    </a:lnTo>
                    <a:lnTo>
                      <a:pt x="271" y="5599"/>
                    </a:lnTo>
                    <a:lnTo>
                      <a:pt x="262" y="5614"/>
                    </a:lnTo>
                    <a:lnTo>
                      <a:pt x="253" y="5630"/>
                    </a:lnTo>
                    <a:lnTo>
                      <a:pt x="248" y="5645"/>
                    </a:lnTo>
                    <a:lnTo>
                      <a:pt x="239" y="5658"/>
                    </a:lnTo>
                    <a:lnTo>
                      <a:pt x="236" y="5675"/>
                    </a:lnTo>
                    <a:lnTo>
                      <a:pt x="233" y="5689"/>
                    </a:lnTo>
                    <a:lnTo>
                      <a:pt x="233" y="5706"/>
                    </a:lnTo>
                    <a:lnTo>
                      <a:pt x="227" y="5719"/>
                    </a:lnTo>
                    <a:lnTo>
                      <a:pt x="224" y="5734"/>
                    </a:lnTo>
                    <a:lnTo>
                      <a:pt x="224" y="5749"/>
                    </a:lnTo>
                    <a:lnTo>
                      <a:pt x="224" y="5765"/>
                    </a:lnTo>
                    <a:lnTo>
                      <a:pt x="221" y="5778"/>
                    </a:lnTo>
                    <a:lnTo>
                      <a:pt x="221" y="5795"/>
                    </a:lnTo>
                    <a:lnTo>
                      <a:pt x="221" y="5808"/>
                    </a:lnTo>
                    <a:lnTo>
                      <a:pt x="221" y="5825"/>
                    </a:lnTo>
                    <a:lnTo>
                      <a:pt x="218" y="5839"/>
                    </a:lnTo>
                    <a:lnTo>
                      <a:pt x="216" y="5854"/>
                    </a:lnTo>
                    <a:lnTo>
                      <a:pt x="213" y="5867"/>
                    </a:lnTo>
                    <a:lnTo>
                      <a:pt x="213" y="5884"/>
                    </a:lnTo>
                    <a:lnTo>
                      <a:pt x="210" y="5898"/>
                    </a:lnTo>
                    <a:lnTo>
                      <a:pt x="207" y="5913"/>
                    </a:lnTo>
                    <a:lnTo>
                      <a:pt x="204" y="5926"/>
                    </a:lnTo>
                    <a:lnTo>
                      <a:pt x="201" y="5943"/>
                    </a:lnTo>
                    <a:lnTo>
                      <a:pt x="192" y="5957"/>
                    </a:lnTo>
                    <a:lnTo>
                      <a:pt x="186" y="5972"/>
                    </a:lnTo>
                    <a:lnTo>
                      <a:pt x="178" y="5987"/>
                    </a:lnTo>
                    <a:lnTo>
                      <a:pt x="172" y="6002"/>
                    </a:lnTo>
                    <a:lnTo>
                      <a:pt x="160" y="6017"/>
                    </a:lnTo>
                    <a:lnTo>
                      <a:pt x="152" y="6033"/>
                    </a:lnTo>
                    <a:lnTo>
                      <a:pt x="140" y="6048"/>
                    </a:lnTo>
                    <a:lnTo>
                      <a:pt x="128" y="6065"/>
                    </a:lnTo>
                    <a:lnTo>
                      <a:pt x="67" y="6217"/>
                    </a:lnTo>
                    <a:lnTo>
                      <a:pt x="123" y="6234"/>
                    </a:lnTo>
                    <a:lnTo>
                      <a:pt x="120" y="6238"/>
                    </a:lnTo>
                    <a:lnTo>
                      <a:pt x="128" y="6246"/>
                    </a:lnTo>
                    <a:lnTo>
                      <a:pt x="143" y="6244"/>
                    </a:lnTo>
                    <a:lnTo>
                      <a:pt x="169" y="6246"/>
                    </a:lnTo>
                    <a:lnTo>
                      <a:pt x="216" y="6415"/>
                    </a:lnTo>
                    <a:lnTo>
                      <a:pt x="221" y="6417"/>
                    </a:lnTo>
                    <a:lnTo>
                      <a:pt x="230" y="6417"/>
                    </a:lnTo>
                    <a:lnTo>
                      <a:pt x="248" y="6418"/>
                    </a:lnTo>
                    <a:lnTo>
                      <a:pt x="250" y="6417"/>
                    </a:lnTo>
                    <a:lnTo>
                      <a:pt x="262" y="6413"/>
                    </a:lnTo>
                    <a:lnTo>
                      <a:pt x="204" y="6268"/>
                    </a:lnTo>
                    <a:lnTo>
                      <a:pt x="250" y="6139"/>
                    </a:lnTo>
                    <a:lnTo>
                      <a:pt x="259" y="6139"/>
                    </a:lnTo>
                    <a:lnTo>
                      <a:pt x="271" y="6139"/>
                    </a:lnTo>
                    <a:lnTo>
                      <a:pt x="279" y="6156"/>
                    </a:lnTo>
                    <a:lnTo>
                      <a:pt x="288" y="6175"/>
                    </a:lnTo>
                    <a:lnTo>
                      <a:pt x="291" y="6194"/>
                    </a:lnTo>
                    <a:lnTo>
                      <a:pt x="297" y="6215"/>
                    </a:lnTo>
                    <a:lnTo>
                      <a:pt x="297" y="6225"/>
                    </a:lnTo>
                    <a:lnTo>
                      <a:pt x="297" y="6234"/>
                    </a:lnTo>
                    <a:lnTo>
                      <a:pt x="297" y="6246"/>
                    </a:lnTo>
                    <a:lnTo>
                      <a:pt x="300" y="6257"/>
                    </a:lnTo>
                    <a:lnTo>
                      <a:pt x="300" y="6266"/>
                    </a:lnTo>
                    <a:lnTo>
                      <a:pt x="300" y="6276"/>
                    </a:lnTo>
                    <a:lnTo>
                      <a:pt x="300" y="6287"/>
                    </a:lnTo>
                    <a:lnTo>
                      <a:pt x="300" y="6299"/>
                    </a:lnTo>
                    <a:lnTo>
                      <a:pt x="297" y="6318"/>
                    </a:lnTo>
                    <a:lnTo>
                      <a:pt x="297" y="6339"/>
                    </a:lnTo>
                    <a:lnTo>
                      <a:pt x="297" y="6358"/>
                    </a:lnTo>
                    <a:lnTo>
                      <a:pt x="303" y="6379"/>
                    </a:lnTo>
                    <a:lnTo>
                      <a:pt x="303" y="6398"/>
                    </a:lnTo>
                    <a:lnTo>
                      <a:pt x="311" y="6417"/>
                    </a:lnTo>
                    <a:lnTo>
                      <a:pt x="320" y="6436"/>
                    </a:lnTo>
                    <a:lnTo>
                      <a:pt x="338" y="6455"/>
                    </a:lnTo>
                    <a:lnTo>
                      <a:pt x="361" y="6447"/>
                    </a:lnTo>
                    <a:lnTo>
                      <a:pt x="375" y="6437"/>
                    </a:lnTo>
                    <a:lnTo>
                      <a:pt x="378" y="6426"/>
                    </a:lnTo>
                    <a:lnTo>
                      <a:pt x="381" y="6417"/>
                    </a:lnTo>
                    <a:lnTo>
                      <a:pt x="375" y="6403"/>
                    </a:lnTo>
                    <a:lnTo>
                      <a:pt x="378" y="6392"/>
                    </a:lnTo>
                    <a:lnTo>
                      <a:pt x="387" y="6380"/>
                    </a:lnTo>
                    <a:lnTo>
                      <a:pt x="407" y="6373"/>
                    </a:lnTo>
                    <a:lnTo>
                      <a:pt x="407" y="6360"/>
                    </a:lnTo>
                    <a:lnTo>
                      <a:pt x="413" y="6348"/>
                    </a:lnTo>
                    <a:lnTo>
                      <a:pt x="413" y="6337"/>
                    </a:lnTo>
                    <a:lnTo>
                      <a:pt x="419" y="6325"/>
                    </a:lnTo>
                    <a:lnTo>
                      <a:pt x="419" y="6314"/>
                    </a:lnTo>
                    <a:lnTo>
                      <a:pt x="422" y="6303"/>
                    </a:lnTo>
                    <a:lnTo>
                      <a:pt x="425" y="6291"/>
                    </a:lnTo>
                    <a:lnTo>
                      <a:pt x="428" y="6280"/>
                    </a:lnTo>
                    <a:lnTo>
                      <a:pt x="428" y="6268"/>
                    </a:lnTo>
                    <a:lnTo>
                      <a:pt x="431" y="6257"/>
                    </a:lnTo>
                    <a:lnTo>
                      <a:pt x="431" y="6246"/>
                    </a:lnTo>
                    <a:lnTo>
                      <a:pt x="434" y="6234"/>
                    </a:lnTo>
                    <a:lnTo>
                      <a:pt x="434" y="6223"/>
                    </a:lnTo>
                    <a:lnTo>
                      <a:pt x="436" y="6211"/>
                    </a:lnTo>
                    <a:lnTo>
                      <a:pt x="439" y="6200"/>
                    </a:lnTo>
                    <a:lnTo>
                      <a:pt x="442" y="6188"/>
                    </a:lnTo>
                    <a:lnTo>
                      <a:pt x="442" y="6177"/>
                    </a:lnTo>
                    <a:lnTo>
                      <a:pt x="442" y="6166"/>
                    </a:lnTo>
                    <a:lnTo>
                      <a:pt x="442" y="6154"/>
                    </a:lnTo>
                    <a:lnTo>
                      <a:pt x="442" y="6143"/>
                    </a:lnTo>
                    <a:lnTo>
                      <a:pt x="442" y="6131"/>
                    </a:lnTo>
                    <a:lnTo>
                      <a:pt x="442" y="6120"/>
                    </a:lnTo>
                    <a:lnTo>
                      <a:pt x="442" y="6109"/>
                    </a:lnTo>
                    <a:lnTo>
                      <a:pt x="445" y="6099"/>
                    </a:lnTo>
                    <a:lnTo>
                      <a:pt x="445" y="6088"/>
                    </a:lnTo>
                    <a:lnTo>
                      <a:pt x="445" y="6076"/>
                    </a:lnTo>
                    <a:lnTo>
                      <a:pt x="445" y="6065"/>
                    </a:lnTo>
                    <a:lnTo>
                      <a:pt x="448" y="6055"/>
                    </a:lnTo>
                    <a:lnTo>
                      <a:pt x="448" y="6044"/>
                    </a:lnTo>
                    <a:lnTo>
                      <a:pt x="448" y="6033"/>
                    </a:lnTo>
                    <a:lnTo>
                      <a:pt x="448" y="6021"/>
                    </a:lnTo>
                    <a:lnTo>
                      <a:pt x="451" y="6012"/>
                    </a:lnTo>
                    <a:lnTo>
                      <a:pt x="454" y="6004"/>
                    </a:lnTo>
                    <a:lnTo>
                      <a:pt x="468" y="6000"/>
                    </a:lnTo>
                    <a:lnTo>
                      <a:pt x="483" y="5998"/>
                    </a:lnTo>
                    <a:lnTo>
                      <a:pt x="509" y="5998"/>
                    </a:lnTo>
                    <a:lnTo>
                      <a:pt x="527" y="6073"/>
                    </a:lnTo>
                    <a:lnTo>
                      <a:pt x="617" y="6084"/>
                    </a:lnTo>
                    <a:lnTo>
                      <a:pt x="663" y="6188"/>
                    </a:lnTo>
                    <a:lnTo>
                      <a:pt x="678" y="5987"/>
                    </a:lnTo>
                    <a:lnTo>
                      <a:pt x="652" y="5970"/>
                    </a:lnTo>
                    <a:lnTo>
                      <a:pt x="681" y="5920"/>
                    </a:lnTo>
                    <a:lnTo>
                      <a:pt x="669" y="5913"/>
                    </a:lnTo>
                    <a:lnTo>
                      <a:pt x="657" y="5907"/>
                    </a:lnTo>
                    <a:lnTo>
                      <a:pt x="707" y="5730"/>
                    </a:lnTo>
                    <a:lnTo>
                      <a:pt x="814" y="5710"/>
                    </a:lnTo>
                    <a:lnTo>
                      <a:pt x="835" y="5787"/>
                    </a:lnTo>
                    <a:lnTo>
                      <a:pt x="835" y="5789"/>
                    </a:lnTo>
                    <a:lnTo>
                      <a:pt x="841" y="5791"/>
                    </a:lnTo>
                    <a:lnTo>
                      <a:pt x="849" y="5791"/>
                    </a:lnTo>
                    <a:lnTo>
                      <a:pt x="867" y="5791"/>
                    </a:lnTo>
                    <a:lnTo>
                      <a:pt x="887" y="5772"/>
                    </a:lnTo>
                    <a:lnTo>
                      <a:pt x="904" y="5753"/>
                    </a:lnTo>
                    <a:lnTo>
                      <a:pt x="913" y="5734"/>
                    </a:lnTo>
                    <a:lnTo>
                      <a:pt x="925" y="5717"/>
                    </a:lnTo>
                    <a:lnTo>
                      <a:pt x="925" y="5698"/>
                    </a:lnTo>
                    <a:lnTo>
                      <a:pt x="928" y="5681"/>
                    </a:lnTo>
                    <a:lnTo>
                      <a:pt x="928" y="5662"/>
                    </a:lnTo>
                    <a:lnTo>
                      <a:pt x="931" y="5645"/>
                    </a:lnTo>
                    <a:lnTo>
                      <a:pt x="922" y="5641"/>
                    </a:lnTo>
                    <a:lnTo>
                      <a:pt x="910" y="5639"/>
                    </a:lnTo>
                    <a:lnTo>
                      <a:pt x="899" y="5637"/>
                    </a:lnTo>
                    <a:lnTo>
                      <a:pt x="890" y="5635"/>
                    </a:lnTo>
                    <a:lnTo>
                      <a:pt x="890" y="5632"/>
                    </a:lnTo>
                    <a:lnTo>
                      <a:pt x="899" y="5628"/>
                    </a:lnTo>
                    <a:lnTo>
                      <a:pt x="907" y="5626"/>
                    </a:lnTo>
                    <a:lnTo>
                      <a:pt x="919" y="5624"/>
                    </a:lnTo>
                    <a:lnTo>
                      <a:pt x="931" y="5624"/>
                    </a:lnTo>
                    <a:lnTo>
                      <a:pt x="948" y="5626"/>
                    </a:lnTo>
                    <a:lnTo>
                      <a:pt x="960" y="5622"/>
                    </a:lnTo>
                    <a:lnTo>
                      <a:pt x="971" y="5620"/>
                    </a:lnTo>
                    <a:lnTo>
                      <a:pt x="1032" y="5478"/>
                    </a:lnTo>
                    <a:lnTo>
                      <a:pt x="1050" y="5476"/>
                    </a:lnTo>
                    <a:lnTo>
                      <a:pt x="1076" y="5478"/>
                    </a:lnTo>
                    <a:lnTo>
                      <a:pt x="1088" y="5474"/>
                    </a:lnTo>
                    <a:lnTo>
                      <a:pt x="1099" y="5472"/>
                    </a:lnTo>
                    <a:lnTo>
                      <a:pt x="1099" y="5464"/>
                    </a:lnTo>
                    <a:lnTo>
                      <a:pt x="1102" y="5459"/>
                    </a:lnTo>
                    <a:lnTo>
                      <a:pt x="1114" y="5449"/>
                    </a:lnTo>
                    <a:lnTo>
                      <a:pt x="1134" y="5443"/>
                    </a:lnTo>
                    <a:lnTo>
                      <a:pt x="1154" y="5441"/>
                    </a:lnTo>
                    <a:lnTo>
                      <a:pt x="1181" y="5440"/>
                    </a:lnTo>
                    <a:lnTo>
                      <a:pt x="1213" y="5426"/>
                    </a:lnTo>
                    <a:lnTo>
                      <a:pt x="1221" y="5428"/>
                    </a:lnTo>
                    <a:lnTo>
                      <a:pt x="1230" y="5438"/>
                    </a:lnTo>
                    <a:lnTo>
                      <a:pt x="1245" y="5438"/>
                    </a:lnTo>
                    <a:lnTo>
                      <a:pt x="1268" y="5438"/>
                    </a:lnTo>
                    <a:lnTo>
                      <a:pt x="1419" y="5090"/>
                    </a:lnTo>
                    <a:lnTo>
                      <a:pt x="1407" y="5084"/>
                    </a:lnTo>
                    <a:lnTo>
                      <a:pt x="1387" y="5082"/>
                    </a:lnTo>
                    <a:lnTo>
                      <a:pt x="1372" y="5082"/>
                    </a:lnTo>
                    <a:lnTo>
                      <a:pt x="1364" y="5088"/>
                    </a:lnTo>
                    <a:lnTo>
                      <a:pt x="1236" y="5419"/>
                    </a:lnTo>
                    <a:lnTo>
                      <a:pt x="1224" y="5419"/>
                    </a:lnTo>
                    <a:lnTo>
                      <a:pt x="1221" y="5421"/>
                    </a:lnTo>
                    <a:lnTo>
                      <a:pt x="1218" y="5421"/>
                    </a:lnTo>
                    <a:lnTo>
                      <a:pt x="1210" y="5421"/>
                    </a:lnTo>
                    <a:lnTo>
                      <a:pt x="1201" y="5409"/>
                    </a:lnTo>
                    <a:lnTo>
                      <a:pt x="1195" y="5398"/>
                    </a:lnTo>
                    <a:lnTo>
                      <a:pt x="1189" y="5386"/>
                    </a:lnTo>
                    <a:lnTo>
                      <a:pt x="1189" y="5377"/>
                    </a:lnTo>
                    <a:lnTo>
                      <a:pt x="1186" y="5365"/>
                    </a:lnTo>
                    <a:lnTo>
                      <a:pt x="1186" y="5354"/>
                    </a:lnTo>
                    <a:lnTo>
                      <a:pt x="1189" y="5343"/>
                    </a:lnTo>
                    <a:lnTo>
                      <a:pt x="1192" y="5333"/>
                    </a:lnTo>
                    <a:lnTo>
                      <a:pt x="1192" y="5322"/>
                    </a:lnTo>
                    <a:lnTo>
                      <a:pt x="1195" y="5310"/>
                    </a:lnTo>
                    <a:lnTo>
                      <a:pt x="1195" y="5299"/>
                    </a:lnTo>
                    <a:lnTo>
                      <a:pt x="1201" y="5288"/>
                    </a:lnTo>
                    <a:lnTo>
                      <a:pt x="1204" y="5276"/>
                    </a:lnTo>
                    <a:lnTo>
                      <a:pt x="1210" y="5265"/>
                    </a:lnTo>
                    <a:lnTo>
                      <a:pt x="1215" y="5253"/>
                    </a:lnTo>
                    <a:lnTo>
                      <a:pt x="1221" y="5244"/>
                    </a:lnTo>
                    <a:lnTo>
                      <a:pt x="1224" y="5232"/>
                    </a:lnTo>
                    <a:lnTo>
                      <a:pt x="1227" y="5221"/>
                    </a:lnTo>
                    <a:lnTo>
                      <a:pt x="1230" y="5210"/>
                    </a:lnTo>
                    <a:lnTo>
                      <a:pt x="1236" y="5198"/>
                    </a:lnTo>
                    <a:lnTo>
                      <a:pt x="1236" y="5187"/>
                    </a:lnTo>
                    <a:lnTo>
                      <a:pt x="1239" y="5175"/>
                    </a:lnTo>
                    <a:lnTo>
                      <a:pt x="1242" y="5164"/>
                    </a:lnTo>
                    <a:lnTo>
                      <a:pt x="1245" y="5154"/>
                    </a:lnTo>
                    <a:lnTo>
                      <a:pt x="1242" y="5143"/>
                    </a:lnTo>
                    <a:lnTo>
                      <a:pt x="1242" y="5132"/>
                    </a:lnTo>
                    <a:lnTo>
                      <a:pt x="1239" y="5122"/>
                    </a:lnTo>
                    <a:lnTo>
                      <a:pt x="1239" y="5113"/>
                    </a:lnTo>
                    <a:lnTo>
                      <a:pt x="1227" y="5092"/>
                    </a:lnTo>
                    <a:lnTo>
                      <a:pt x="1215" y="5073"/>
                    </a:lnTo>
                    <a:lnTo>
                      <a:pt x="1213" y="5058"/>
                    </a:lnTo>
                    <a:lnTo>
                      <a:pt x="1218" y="5044"/>
                    </a:lnTo>
                    <a:lnTo>
                      <a:pt x="1227" y="5029"/>
                    </a:lnTo>
                    <a:lnTo>
                      <a:pt x="1239" y="5016"/>
                    </a:lnTo>
                    <a:lnTo>
                      <a:pt x="1247" y="5001"/>
                    </a:lnTo>
                    <a:lnTo>
                      <a:pt x="1262" y="4987"/>
                    </a:lnTo>
                    <a:lnTo>
                      <a:pt x="1274" y="4974"/>
                    </a:lnTo>
                    <a:lnTo>
                      <a:pt x="1285" y="4961"/>
                    </a:lnTo>
                    <a:lnTo>
                      <a:pt x="1291" y="4955"/>
                    </a:lnTo>
                    <a:lnTo>
                      <a:pt x="1297" y="4949"/>
                    </a:lnTo>
                    <a:lnTo>
                      <a:pt x="1303" y="4945"/>
                    </a:lnTo>
                    <a:lnTo>
                      <a:pt x="1317" y="4945"/>
                    </a:lnTo>
                    <a:lnTo>
                      <a:pt x="1308" y="5061"/>
                    </a:lnTo>
                    <a:lnTo>
                      <a:pt x="1311" y="5063"/>
                    </a:lnTo>
                    <a:lnTo>
                      <a:pt x="1323" y="5063"/>
                    </a:lnTo>
                    <a:lnTo>
                      <a:pt x="1338" y="5061"/>
                    </a:lnTo>
                    <a:lnTo>
                      <a:pt x="1349" y="5059"/>
                    </a:lnTo>
                    <a:lnTo>
                      <a:pt x="1419" y="4790"/>
                    </a:lnTo>
                    <a:lnTo>
                      <a:pt x="1404" y="4784"/>
                    </a:lnTo>
                    <a:lnTo>
                      <a:pt x="1387" y="4782"/>
                    </a:lnTo>
                    <a:lnTo>
                      <a:pt x="1364" y="4782"/>
                    </a:lnTo>
                    <a:lnTo>
                      <a:pt x="1340" y="4784"/>
                    </a:lnTo>
                    <a:lnTo>
                      <a:pt x="1308" y="4788"/>
                    </a:lnTo>
                    <a:lnTo>
                      <a:pt x="1282" y="4791"/>
                    </a:lnTo>
                    <a:lnTo>
                      <a:pt x="1259" y="4788"/>
                    </a:lnTo>
                    <a:lnTo>
                      <a:pt x="1256" y="4780"/>
                    </a:lnTo>
                    <a:lnTo>
                      <a:pt x="1265" y="4776"/>
                    </a:lnTo>
                    <a:lnTo>
                      <a:pt x="1291" y="4774"/>
                    </a:lnTo>
                    <a:lnTo>
                      <a:pt x="1294" y="4763"/>
                    </a:lnTo>
                    <a:lnTo>
                      <a:pt x="1300" y="4753"/>
                    </a:lnTo>
                    <a:lnTo>
                      <a:pt x="1300" y="4742"/>
                    </a:lnTo>
                    <a:lnTo>
                      <a:pt x="1303" y="4733"/>
                    </a:lnTo>
                    <a:lnTo>
                      <a:pt x="1303" y="4712"/>
                    </a:lnTo>
                    <a:lnTo>
                      <a:pt x="1303" y="4693"/>
                    </a:lnTo>
                    <a:lnTo>
                      <a:pt x="1303" y="4672"/>
                    </a:lnTo>
                    <a:lnTo>
                      <a:pt x="1311" y="4653"/>
                    </a:lnTo>
                    <a:lnTo>
                      <a:pt x="1317" y="4641"/>
                    </a:lnTo>
                    <a:lnTo>
                      <a:pt x="1329" y="4632"/>
                    </a:lnTo>
                    <a:lnTo>
                      <a:pt x="1343" y="4622"/>
                    </a:lnTo>
                    <a:lnTo>
                      <a:pt x="1364" y="4613"/>
                    </a:lnTo>
                    <a:lnTo>
                      <a:pt x="1279" y="4255"/>
                    </a:lnTo>
                    <a:lnTo>
                      <a:pt x="1300" y="4227"/>
                    </a:lnTo>
                    <a:lnTo>
                      <a:pt x="1317" y="4225"/>
                    </a:lnTo>
                    <a:lnTo>
                      <a:pt x="1340" y="4225"/>
                    </a:lnTo>
                    <a:lnTo>
                      <a:pt x="1338" y="4206"/>
                    </a:lnTo>
                    <a:lnTo>
                      <a:pt x="1338" y="4189"/>
                    </a:lnTo>
                    <a:lnTo>
                      <a:pt x="1338" y="4172"/>
                    </a:lnTo>
                    <a:lnTo>
                      <a:pt x="1338" y="4155"/>
                    </a:lnTo>
                    <a:lnTo>
                      <a:pt x="1335" y="4138"/>
                    </a:lnTo>
                    <a:lnTo>
                      <a:pt x="1335" y="4120"/>
                    </a:lnTo>
                    <a:lnTo>
                      <a:pt x="1335" y="4103"/>
                    </a:lnTo>
                    <a:lnTo>
                      <a:pt x="1335" y="4086"/>
                    </a:lnTo>
                    <a:lnTo>
                      <a:pt x="1332" y="4067"/>
                    </a:lnTo>
                    <a:lnTo>
                      <a:pt x="1332" y="4050"/>
                    </a:lnTo>
                    <a:lnTo>
                      <a:pt x="1329" y="4033"/>
                    </a:lnTo>
                    <a:lnTo>
                      <a:pt x="1329" y="4016"/>
                    </a:lnTo>
                    <a:lnTo>
                      <a:pt x="1329" y="3999"/>
                    </a:lnTo>
                    <a:lnTo>
                      <a:pt x="1329" y="3982"/>
                    </a:lnTo>
                    <a:lnTo>
                      <a:pt x="1329" y="3965"/>
                    </a:lnTo>
                    <a:lnTo>
                      <a:pt x="1329" y="3948"/>
                    </a:lnTo>
                    <a:lnTo>
                      <a:pt x="1326" y="3929"/>
                    </a:lnTo>
                    <a:lnTo>
                      <a:pt x="1326" y="3911"/>
                    </a:lnTo>
                    <a:lnTo>
                      <a:pt x="1326" y="3894"/>
                    </a:lnTo>
                    <a:lnTo>
                      <a:pt x="1326" y="3877"/>
                    </a:lnTo>
                    <a:lnTo>
                      <a:pt x="1326" y="3860"/>
                    </a:lnTo>
                    <a:lnTo>
                      <a:pt x="1326" y="3843"/>
                    </a:lnTo>
                    <a:lnTo>
                      <a:pt x="1326" y="3826"/>
                    </a:lnTo>
                    <a:lnTo>
                      <a:pt x="1329" y="3809"/>
                    </a:lnTo>
                    <a:lnTo>
                      <a:pt x="1329" y="3790"/>
                    </a:lnTo>
                    <a:lnTo>
                      <a:pt x="1332" y="3773"/>
                    </a:lnTo>
                    <a:lnTo>
                      <a:pt x="1335" y="3756"/>
                    </a:lnTo>
                    <a:lnTo>
                      <a:pt x="1338" y="3738"/>
                    </a:lnTo>
                    <a:lnTo>
                      <a:pt x="1340" y="3721"/>
                    </a:lnTo>
                    <a:lnTo>
                      <a:pt x="1346" y="3704"/>
                    </a:lnTo>
                    <a:lnTo>
                      <a:pt x="1349" y="3687"/>
                    </a:lnTo>
                    <a:lnTo>
                      <a:pt x="1358" y="3670"/>
                    </a:lnTo>
                    <a:lnTo>
                      <a:pt x="1361" y="3653"/>
                    </a:lnTo>
                    <a:lnTo>
                      <a:pt x="1364" y="3636"/>
                    </a:lnTo>
                    <a:lnTo>
                      <a:pt x="1367" y="3619"/>
                    </a:lnTo>
                    <a:lnTo>
                      <a:pt x="1370" y="3602"/>
                    </a:lnTo>
                    <a:lnTo>
                      <a:pt x="1370" y="3584"/>
                    </a:lnTo>
                    <a:lnTo>
                      <a:pt x="1372" y="3567"/>
                    </a:lnTo>
                    <a:lnTo>
                      <a:pt x="1375" y="3550"/>
                    </a:lnTo>
                    <a:lnTo>
                      <a:pt x="1378" y="3533"/>
                    </a:lnTo>
                    <a:lnTo>
                      <a:pt x="1378" y="3516"/>
                    </a:lnTo>
                    <a:lnTo>
                      <a:pt x="1378" y="3499"/>
                    </a:lnTo>
                    <a:lnTo>
                      <a:pt x="1378" y="3482"/>
                    </a:lnTo>
                    <a:lnTo>
                      <a:pt x="1378" y="3467"/>
                    </a:lnTo>
                    <a:lnTo>
                      <a:pt x="1378" y="3450"/>
                    </a:lnTo>
                    <a:lnTo>
                      <a:pt x="1378" y="3432"/>
                    </a:lnTo>
                    <a:lnTo>
                      <a:pt x="1378" y="3415"/>
                    </a:lnTo>
                    <a:lnTo>
                      <a:pt x="1381" y="3400"/>
                    </a:lnTo>
                    <a:lnTo>
                      <a:pt x="1381" y="3383"/>
                    </a:lnTo>
                    <a:lnTo>
                      <a:pt x="1381" y="3366"/>
                    </a:lnTo>
                    <a:lnTo>
                      <a:pt x="1381" y="3349"/>
                    </a:lnTo>
                    <a:lnTo>
                      <a:pt x="1381" y="3334"/>
                    </a:lnTo>
                    <a:lnTo>
                      <a:pt x="1381" y="3316"/>
                    </a:lnTo>
                    <a:lnTo>
                      <a:pt x="1384" y="3301"/>
                    </a:lnTo>
                    <a:lnTo>
                      <a:pt x="1387" y="3284"/>
                    </a:lnTo>
                    <a:lnTo>
                      <a:pt x="1393" y="3269"/>
                    </a:lnTo>
                    <a:lnTo>
                      <a:pt x="1393" y="3252"/>
                    </a:lnTo>
                    <a:lnTo>
                      <a:pt x="1396" y="3235"/>
                    </a:lnTo>
                    <a:lnTo>
                      <a:pt x="1399" y="3218"/>
                    </a:lnTo>
                    <a:lnTo>
                      <a:pt x="1407" y="3202"/>
                    </a:lnTo>
                    <a:lnTo>
                      <a:pt x="1413" y="3185"/>
                    </a:lnTo>
                    <a:lnTo>
                      <a:pt x="1419" y="3170"/>
                    </a:lnTo>
                    <a:lnTo>
                      <a:pt x="1428" y="3153"/>
                    </a:lnTo>
                    <a:lnTo>
                      <a:pt x="1439" y="3138"/>
                    </a:lnTo>
                    <a:lnTo>
                      <a:pt x="1445" y="3134"/>
                    </a:lnTo>
                    <a:lnTo>
                      <a:pt x="1463" y="3130"/>
                    </a:lnTo>
                    <a:lnTo>
                      <a:pt x="1445" y="3109"/>
                    </a:lnTo>
                    <a:lnTo>
                      <a:pt x="1436" y="3090"/>
                    </a:lnTo>
                    <a:lnTo>
                      <a:pt x="1425" y="3071"/>
                    </a:lnTo>
                    <a:lnTo>
                      <a:pt x="1419" y="3052"/>
                    </a:lnTo>
                    <a:lnTo>
                      <a:pt x="1410" y="3031"/>
                    </a:lnTo>
                    <a:lnTo>
                      <a:pt x="1407" y="3014"/>
                    </a:lnTo>
                    <a:lnTo>
                      <a:pt x="1402" y="2993"/>
                    </a:lnTo>
                    <a:lnTo>
                      <a:pt x="1402" y="2976"/>
                    </a:lnTo>
                    <a:lnTo>
                      <a:pt x="1399" y="2955"/>
                    </a:lnTo>
                    <a:lnTo>
                      <a:pt x="1399" y="2936"/>
                    </a:lnTo>
                    <a:lnTo>
                      <a:pt x="1399" y="2915"/>
                    </a:lnTo>
                    <a:lnTo>
                      <a:pt x="1399" y="2898"/>
                    </a:lnTo>
                    <a:lnTo>
                      <a:pt x="1399" y="2877"/>
                    </a:lnTo>
                    <a:lnTo>
                      <a:pt x="1402" y="2858"/>
                    </a:lnTo>
                    <a:lnTo>
                      <a:pt x="1404" y="2837"/>
                    </a:lnTo>
                    <a:lnTo>
                      <a:pt x="1410" y="2820"/>
                    </a:lnTo>
                    <a:lnTo>
                      <a:pt x="1410" y="2799"/>
                    </a:lnTo>
                    <a:lnTo>
                      <a:pt x="1413" y="2780"/>
                    </a:lnTo>
                    <a:lnTo>
                      <a:pt x="1416" y="2760"/>
                    </a:lnTo>
                    <a:lnTo>
                      <a:pt x="1422" y="2741"/>
                    </a:lnTo>
                    <a:lnTo>
                      <a:pt x="1422" y="2720"/>
                    </a:lnTo>
                    <a:lnTo>
                      <a:pt x="1428" y="2701"/>
                    </a:lnTo>
                    <a:lnTo>
                      <a:pt x="1428" y="2680"/>
                    </a:lnTo>
                    <a:lnTo>
                      <a:pt x="1433" y="2663"/>
                    </a:lnTo>
                    <a:lnTo>
                      <a:pt x="1433" y="2642"/>
                    </a:lnTo>
                    <a:lnTo>
                      <a:pt x="1433" y="2623"/>
                    </a:lnTo>
                    <a:lnTo>
                      <a:pt x="1433" y="2602"/>
                    </a:lnTo>
                    <a:lnTo>
                      <a:pt x="1436" y="2583"/>
                    </a:lnTo>
                    <a:lnTo>
                      <a:pt x="1433" y="2562"/>
                    </a:lnTo>
                    <a:lnTo>
                      <a:pt x="1433" y="2543"/>
                    </a:lnTo>
                    <a:lnTo>
                      <a:pt x="1431" y="2522"/>
                    </a:lnTo>
                    <a:lnTo>
                      <a:pt x="1431" y="2505"/>
                    </a:lnTo>
                    <a:lnTo>
                      <a:pt x="1431" y="2488"/>
                    </a:lnTo>
                    <a:lnTo>
                      <a:pt x="1431" y="2473"/>
                    </a:lnTo>
                    <a:lnTo>
                      <a:pt x="1431" y="2457"/>
                    </a:lnTo>
                    <a:lnTo>
                      <a:pt x="1431" y="2442"/>
                    </a:lnTo>
                    <a:lnTo>
                      <a:pt x="1431" y="2425"/>
                    </a:lnTo>
                    <a:lnTo>
                      <a:pt x="1431" y="2410"/>
                    </a:lnTo>
                    <a:lnTo>
                      <a:pt x="1431" y="2395"/>
                    </a:lnTo>
                    <a:lnTo>
                      <a:pt x="1433" y="2379"/>
                    </a:lnTo>
                    <a:lnTo>
                      <a:pt x="1433" y="2362"/>
                    </a:lnTo>
                    <a:lnTo>
                      <a:pt x="1433" y="2347"/>
                    </a:lnTo>
                    <a:lnTo>
                      <a:pt x="1433" y="2332"/>
                    </a:lnTo>
                    <a:lnTo>
                      <a:pt x="1433" y="2319"/>
                    </a:lnTo>
                    <a:lnTo>
                      <a:pt x="1433" y="2301"/>
                    </a:lnTo>
                    <a:lnTo>
                      <a:pt x="1433" y="2286"/>
                    </a:lnTo>
                    <a:lnTo>
                      <a:pt x="1433" y="2271"/>
                    </a:lnTo>
                    <a:lnTo>
                      <a:pt x="1436" y="2258"/>
                    </a:lnTo>
                    <a:lnTo>
                      <a:pt x="1433" y="2241"/>
                    </a:lnTo>
                    <a:lnTo>
                      <a:pt x="1433" y="2225"/>
                    </a:lnTo>
                    <a:lnTo>
                      <a:pt x="1433" y="2210"/>
                    </a:lnTo>
                    <a:lnTo>
                      <a:pt x="1433" y="2195"/>
                    </a:lnTo>
                    <a:lnTo>
                      <a:pt x="1431" y="2178"/>
                    </a:lnTo>
                    <a:lnTo>
                      <a:pt x="1431" y="2165"/>
                    </a:lnTo>
                    <a:lnTo>
                      <a:pt x="1431" y="2148"/>
                    </a:lnTo>
                    <a:lnTo>
                      <a:pt x="1431" y="2134"/>
                    </a:lnTo>
                    <a:lnTo>
                      <a:pt x="1431" y="2117"/>
                    </a:lnTo>
                    <a:lnTo>
                      <a:pt x="1431" y="2104"/>
                    </a:lnTo>
                    <a:lnTo>
                      <a:pt x="1431" y="2087"/>
                    </a:lnTo>
                    <a:lnTo>
                      <a:pt x="1431" y="2073"/>
                    </a:lnTo>
                    <a:lnTo>
                      <a:pt x="1431" y="2058"/>
                    </a:lnTo>
                    <a:lnTo>
                      <a:pt x="1431" y="2043"/>
                    </a:lnTo>
                    <a:lnTo>
                      <a:pt x="1431" y="2028"/>
                    </a:lnTo>
                    <a:lnTo>
                      <a:pt x="1431" y="2014"/>
                    </a:lnTo>
                    <a:lnTo>
                      <a:pt x="1428" y="1997"/>
                    </a:lnTo>
                    <a:lnTo>
                      <a:pt x="1428" y="1982"/>
                    </a:lnTo>
                    <a:lnTo>
                      <a:pt x="1428" y="1967"/>
                    </a:lnTo>
                    <a:lnTo>
                      <a:pt x="1428" y="1952"/>
                    </a:lnTo>
                    <a:lnTo>
                      <a:pt x="1425" y="1935"/>
                    </a:lnTo>
                    <a:lnTo>
                      <a:pt x="1425" y="1921"/>
                    </a:lnTo>
                    <a:lnTo>
                      <a:pt x="1425" y="1904"/>
                    </a:lnTo>
                    <a:lnTo>
                      <a:pt x="1425" y="1891"/>
                    </a:lnTo>
                    <a:lnTo>
                      <a:pt x="1425" y="1874"/>
                    </a:lnTo>
                    <a:lnTo>
                      <a:pt x="1425" y="1859"/>
                    </a:lnTo>
                    <a:lnTo>
                      <a:pt x="1425" y="1843"/>
                    </a:lnTo>
                    <a:lnTo>
                      <a:pt x="1425" y="1830"/>
                    </a:lnTo>
                    <a:lnTo>
                      <a:pt x="1425" y="1813"/>
                    </a:lnTo>
                    <a:lnTo>
                      <a:pt x="1428" y="1798"/>
                    </a:lnTo>
                    <a:lnTo>
                      <a:pt x="1428" y="1783"/>
                    </a:lnTo>
                    <a:lnTo>
                      <a:pt x="1431" y="1769"/>
                    </a:lnTo>
                    <a:lnTo>
                      <a:pt x="1431" y="1752"/>
                    </a:lnTo>
                    <a:lnTo>
                      <a:pt x="1431" y="1737"/>
                    </a:lnTo>
                    <a:lnTo>
                      <a:pt x="1431" y="1722"/>
                    </a:lnTo>
                    <a:lnTo>
                      <a:pt x="1431" y="1707"/>
                    </a:lnTo>
                    <a:lnTo>
                      <a:pt x="1431" y="1691"/>
                    </a:lnTo>
                    <a:lnTo>
                      <a:pt x="1433" y="1676"/>
                    </a:lnTo>
                    <a:lnTo>
                      <a:pt x="1436" y="1661"/>
                    </a:lnTo>
                    <a:lnTo>
                      <a:pt x="1439" y="1648"/>
                    </a:lnTo>
                    <a:lnTo>
                      <a:pt x="1439" y="1631"/>
                    </a:lnTo>
                    <a:lnTo>
                      <a:pt x="1442" y="1615"/>
                    </a:lnTo>
                    <a:lnTo>
                      <a:pt x="1445" y="1600"/>
                    </a:lnTo>
                    <a:lnTo>
                      <a:pt x="1448" y="1585"/>
                    </a:lnTo>
                    <a:lnTo>
                      <a:pt x="1451" y="1570"/>
                    </a:lnTo>
                    <a:lnTo>
                      <a:pt x="1454" y="1554"/>
                    </a:lnTo>
                    <a:lnTo>
                      <a:pt x="1457" y="1539"/>
                    </a:lnTo>
                    <a:lnTo>
                      <a:pt x="1463" y="1526"/>
                    </a:lnTo>
                    <a:lnTo>
                      <a:pt x="1448" y="1507"/>
                    </a:lnTo>
                    <a:lnTo>
                      <a:pt x="1442" y="1490"/>
                    </a:lnTo>
                    <a:lnTo>
                      <a:pt x="1436" y="1473"/>
                    </a:lnTo>
                    <a:lnTo>
                      <a:pt x="1436" y="1456"/>
                    </a:lnTo>
                    <a:lnTo>
                      <a:pt x="1433" y="1439"/>
                    </a:lnTo>
                    <a:lnTo>
                      <a:pt x="1436" y="1421"/>
                    </a:lnTo>
                    <a:lnTo>
                      <a:pt x="1436" y="1404"/>
                    </a:lnTo>
                    <a:lnTo>
                      <a:pt x="1442" y="1387"/>
                    </a:lnTo>
                    <a:lnTo>
                      <a:pt x="1442" y="1370"/>
                    </a:lnTo>
                    <a:lnTo>
                      <a:pt x="1445" y="1353"/>
                    </a:lnTo>
                    <a:lnTo>
                      <a:pt x="1445" y="1336"/>
                    </a:lnTo>
                    <a:lnTo>
                      <a:pt x="1445" y="1319"/>
                    </a:lnTo>
                    <a:lnTo>
                      <a:pt x="1439" y="1302"/>
                    </a:lnTo>
                    <a:lnTo>
                      <a:pt x="1433" y="1286"/>
                    </a:lnTo>
                    <a:lnTo>
                      <a:pt x="1425" y="1271"/>
                    </a:lnTo>
                    <a:lnTo>
                      <a:pt x="1416" y="1258"/>
                    </a:lnTo>
                    <a:lnTo>
                      <a:pt x="1468" y="1106"/>
                    </a:lnTo>
                    <a:lnTo>
                      <a:pt x="1454" y="1102"/>
                    </a:lnTo>
                    <a:lnTo>
                      <a:pt x="1442" y="1110"/>
                    </a:lnTo>
                    <a:lnTo>
                      <a:pt x="1425" y="1108"/>
                    </a:lnTo>
                    <a:lnTo>
                      <a:pt x="1416" y="1106"/>
                    </a:lnTo>
                    <a:lnTo>
                      <a:pt x="1445" y="946"/>
                    </a:lnTo>
                    <a:lnTo>
                      <a:pt x="1436" y="941"/>
                    </a:lnTo>
                    <a:lnTo>
                      <a:pt x="1419" y="937"/>
                    </a:lnTo>
                    <a:lnTo>
                      <a:pt x="1390" y="498"/>
                    </a:lnTo>
                    <a:lnTo>
                      <a:pt x="1245" y="515"/>
                    </a:lnTo>
                    <a:lnTo>
                      <a:pt x="1239" y="511"/>
                    </a:lnTo>
                    <a:lnTo>
                      <a:pt x="1236" y="509"/>
                    </a:lnTo>
                    <a:lnTo>
                      <a:pt x="1233" y="505"/>
                    </a:lnTo>
                    <a:lnTo>
                      <a:pt x="1221" y="505"/>
                    </a:lnTo>
                    <a:lnTo>
                      <a:pt x="1210" y="505"/>
                    </a:lnTo>
                    <a:lnTo>
                      <a:pt x="1210" y="509"/>
                    </a:lnTo>
                    <a:lnTo>
                      <a:pt x="1204" y="513"/>
                    </a:lnTo>
                    <a:lnTo>
                      <a:pt x="1192" y="517"/>
                    </a:lnTo>
                    <a:lnTo>
                      <a:pt x="1175" y="500"/>
                    </a:lnTo>
                    <a:lnTo>
                      <a:pt x="1166" y="484"/>
                    </a:lnTo>
                    <a:lnTo>
                      <a:pt x="1157" y="467"/>
                    </a:lnTo>
                    <a:lnTo>
                      <a:pt x="1152" y="452"/>
                    </a:lnTo>
                    <a:lnTo>
                      <a:pt x="1146" y="435"/>
                    </a:lnTo>
                    <a:lnTo>
                      <a:pt x="1143" y="420"/>
                    </a:lnTo>
                    <a:lnTo>
                      <a:pt x="1143" y="405"/>
                    </a:lnTo>
                    <a:lnTo>
                      <a:pt x="1146" y="389"/>
                    </a:lnTo>
                    <a:lnTo>
                      <a:pt x="1146" y="372"/>
                    </a:lnTo>
                    <a:lnTo>
                      <a:pt x="1152" y="355"/>
                    </a:lnTo>
                    <a:lnTo>
                      <a:pt x="1154" y="340"/>
                    </a:lnTo>
                    <a:lnTo>
                      <a:pt x="1163" y="325"/>
                    </a:lnTo>
                    <a:lnTo>
                      <a:pt x="1169" y="308"/>
                    </a:lnTo>
                    <a:lnTo>
                      <a:pt x="1178" y="291"/>
                    </a:lnTo>
                    <a:lnTo>
                      <a:pt x="1186" y="275"/>
                    </a:lnTo>
                    <a:lnTo>
                      <a:pt x="1198" y="260"/>
                    </a:lnTo>
                    <a:lnTo>
                      <a:pt x="1207" y="243"/>
                    </a:lnTo>
                    <a:lnTo>
                      <a:pt x="1215" y="226"/>
                    </a:lnTo>
                    <a:lnTo>
                      <a:pt x="1224" y="209"/>
                    </a:lnTo>
                    <a:lnTo>
                      <a:pt x="1233" y="194"/>
                    </a:lnTo>
                    <a:lnTo>
                      <a:pt x="1242" y="176"/>
                    </a:lnTo>
                    <a:lnTo>
                      <a:pt x="1250" y="161"/>
                    </a:lnTo>
                    <a:lnTo>
                      <a:pt x="1259" y="144"/>
                    </a:lnTo>
                    <a:lnTo>
                      <a:pt x="1271" y="129"/>
                    </a:lnTo>
                    <a:lnTo>
                      <a:pt x="1277" y="112"/>
                    </a:lnTo>
                    <a:lnTo>
                      <a:pt x="1282" y="95"/>
                    </a:lnTo>
                    <a:lnTo>
                      <a:pt x="1288" y="78"/>
                    </a:lnTo>
                    <a:lnTo>
                      <a:pt x="1294" y="62"/>
                    </a:lnTo>
                    <a:lnTo>
                      <a:pt x="1297" y="45"/>
                    </a:lnTo>
                    <a:lnTo>
                      <a:pt x="1300" y="30"/>
                    </a:lnTo>
                    <a:lnTo>
                      <a:pt x="1300" y="15"/>
                    </a:lnTo>
                    <a:lnTo>
                      <a:pt x="1300" y="0"/>
                    </a:lnTo>
                    <a:lnTo>
                      <a:pt x="1294" y="0"/>
                    </a:lnTo>
                    <a:lnTo>
                      <a:pt x="1291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78" name="Freeform 5"/>
              <p:cNvSpPr>
                <a:spLocks/>
              </p:cNvSpPr>
              <p:nvPr/>
            </p:nvSpPr>
            <p:spPr bwMode="auto">
              <a:xfrm>
                <a:off x="4099" y="676"/>
                <a:ext cx="20" cy="84"/>
              </a:xfrm>
              <a:custGeom>
                <a:avLst/>
                <a:gdLst>
                  <a:gd name="T0" fmla="*/ 3 w 20"/>
                  <a:gd name="T1" fmla="*/ 4 h 84"/>
                  <a:gd name="T2" fmla="*/ 0 w 20"/>
                  <a:gd name="T3" fmla="*/ 84 h 84"/>
                  <a:gd name="T4" fmla="*/ 20 w 20"/>
                  <a:gd name="T5" fmla="*/ 0 h 84"/>
                  <a:gd name="T6" fmla="*/ 12 w 20"/>
                  <a:gd name="T7" fmla="*/ 2 h 84"/>
                  <a:gd name="T8" fmla="*/ 3 w 20"/>
                  <a:gd name="T9" fmla="*/ 4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84">
                    <a:moveTo>
                      <a:pt x="3" y="4"/>
                    </a:moveTo>
                    <a:lnTo>
                      <a:pt x="0" y="84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79" name="Freeform 6"/>
              <p:cNvSpPr>
                <a:spLocks/>
              </p:cNvSpPr>
              <p:nvPr/>
            </p:nvSpPr>
            <p:spPr bwMode="auto">
              <a:xfrm>
                <a:off x="3945" y="821"/>
                <a:ext cx="70" cy="42"/>
              </a:xfrm>
              <a:custGeom>
                <a:avLst/>
                <a:gdLst>
                  <a:gd name="T0" fmla="*/ 38 w 70"/>
                  <a:gd name="T1" fmla="*/ 0 h 42"/>
                  <a:gd name="T2" fmla="*/ 0 w 70"/>
                  <a:gd name="T3" fmla="*/ 19 h 42"/>
                  <a:gd name="T4" fmla="*/ 6 w 70"/>
                  <a:gd name="T5" fmla="*/ 21 h 42"/>
                  <a:gd name="T6" fmla="*/ 26 w 70"/>
                  <a:gd name="T7" fmla="*/ 23 h 42"/>
                  <a:gd name="T8" fmla="*/ 38 w 70"/>
                  <a:gd name="T9" fmla="*/ 30 h 42"/>
                  <a:gd name="T10" fmla="*/ 41 w 70"/>
                  <a:gd name="T11" fmla="*/ 42 h 42"/>
                  <a:gd name="T12" fmla="*/ 70 w 70"/>
                  <a:gd name="T13" fmla="*/ 17 h 42"/>
                  <a:gd name="T14" fmla="*/ 38 w 70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0" h="42">
                    <a:moveTo>
                      <a:pt x="38" y="0"/>
                    </a:moveTo>
                    <a:lnTo>
                      <a:pt x="0" y="19"/>
                    </a:lnTo>
                    <a:lnTo>
                      <a:pt x="6" y="21"/>
                    </a:lnTo>
                    <a:lnTo>
                      <a:pt x="26" y="23"/>
                    </a:lnTo>
                    <a:lnTo>
                      <a:pt x="38" y="30"/>
                    </a:lnTo>
                    <a:lnTo>
                      <a:pt x="41" y="42"/>
                    </a:lnTo>
                    <a:lnTo>
                      <a:pt x="70" y="1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0" name="Freeform 7"/>
              <p:cNvSpPr>
                <a:spLocks/>
              </p:cNvSpPr>
              <p:nvPr/>
            </p:nvSpPr>
            <p:spPr bwMode="auto">
              <a:xfrm>
                <a:off x="4215" y="827"/>
                <a:ext cx="27" cy="19"/>
              </a:xfrm>
              <a:custGeom>
                <a:avLst/>
                <a:gdLst>
                  <a:gd name="T0" fmla="*/ 12 w 27"/>
                  <a:gd name="T1" fmla="*/ 0 h 19"/>
                  <a:gd name="T2" fmla="*/ 0 w 27"/>
                  <a:gd name="T3" fmla="*/ 3 h 19"/>
                  <a:gd name="T4" fmla="*/ 6 w 27"/>
                  <a:gd name="T5" fmla="*/ 9 h 19"/>
                  <a:gd name="T6" fmla="*/ 15 w 27"/>
                  <a:gd name="T7" fmla="*/ 13 h 19"/>
                  <a:gd name="T8" fmla="*/ 24 w 27"/>
                  <a:gd name="T9" fmla="*/ 19 h 19"/>
                  <a:gd name="T10" fmla="*/ 27 w 27"/>
                  <a:gd name="T11" fmla="*/ 3 h 19"/>
                  <a:gd name="T12" fmla="*/ 18 w 27"/>
                  <a:gd name="T13" fmla="*/ 1 h 19"/>
                  <a:gd name="T14" fmla="*/ 12 w 27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" h="19">
                    <a:moveTo>
                      <a:pt x="12" y="0"/>
                    </a:moveTo>
                    <a:lnTo>
                      <a:pt x="0" y="3"/>
                    </a:lnTo>
                    <a:lnTo>
                      <a:pt x="6" y="9"/>
                    </a:lnTo>
                    <a:lnTo>
                      <a:pt x="15" y="13"/>
                    </a:lnTo>
                    <a:lnTo>
                      <a:pt x="24" y="19"/>
                    </a:lnTo>
                    <a:lnTo>
                      <a:pt x="27" y="3"/>
                    </a:lnTo>
                    <a:lnTo>
                      <a:pt x="18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1" name="Freeform 8"/>
              <p:cNvSpPr>
                <a:spLocks/>
              </p:cNvSpPr>
              <p:nvPr/>
            </p:nvSpPr>
            <p:spPr bwMode="auto">
              <a:xfrm>
                <a:off x="3837" y="992"/>
                <a:ext cx="15" cy="42"/>
              </a:xfrm>
              <a:custGeom>
                <a:avLst/>
                <a:gdLst>
                  <a:gd name="T0" fmla="*/ 0 w 15"/>
                  <a:gd name="T1" fmla="*/ 0 h 42"/>
                  <a:gd name="T2" fmla="*/ 3 w 15"/>
                  <a:gd name="T3" fmla="*/ 42 h 42"/>
                  <a:gd name="T4" fmla="*/ 12 w 15"/>
                  <a:gd name="T5" fmla="*/ 30 h 42"/>
                  <a:gd name="T6" fmla="*/ 15 w 15"/>
                  <a:gd name="T7" fmla="*/ 17 h 42"/>
                  <a:gd name="T8" fmla="*/ 9 w 15"/>
                  <a:gd name="T9" fmla="*/ 4 h 42"/>
                  <a:gd name="T10" fmla="*/ 0 w 15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42">
                    <a:moveTo>
                      <a:pt x="0" y="0"/>
                    </a:moveTo>
                    <a:lnTo>
                      <a:pt x="3" y="42"/>
                    </a:lnTo>
                    <a:lnTo>
                      <a:pt x="12" y="30"/>
                    </a:lnTo>
                    <a:lnTo>
                      <a:pt x="15" y="17"/>
                    </a:lnTo>
                    <a:lnTo>
                      <a:pt x="9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2" name="Freeform 9"/>
              <p:cNvSpPr>
                <a:spLocks/>
              </p:cNvSpPr>
              <p:nvPr/>
            </p:nvSpPr>
            <p:spPr bwMode="auto">
              <a:xfrm>
                <a:off x="3727" y="1382"/>
                <a:ext cx="67" cy="51"/>
              </a:xfrm>
              <a:custGeom>
                <a:avLst/>
                <a:gdLst>
                  <a:gd name="T0" fmla="*/ 58 w 67"/>
                  <a:gd name="T1" fmla="*/ 0 h 51"/>
                  <a:gd name="T2" fmla="*/ 3 w 67"/>
                  <a:gd name="T3" fmla="*/ 5 h 51"/>
                  <a:gd name="T4" fmla="*/ 0 w 67"/>
                  <a:gd name="T5" fmla="*/ 15 h 51"/>
                  <a:gd name="T6" fmla="*/ 0 w 67"/>
                  <a:gd name="T7" fmla="*/ 28 h 51"/>
                  <a:gd name="T8" fmla="*/ 6 w 67"/>
                  <a:gd name="T9" fmla="*/ 40 h 51"/>
                  <a:gd name="T10" fmla="*/ 20 w 67"/>
                  <a:gd name="T11" fmla="*/ 51 h 51"/>
                  <a:gd name="T12" fmla="*/ 67 w 67"/>
                  <a:gd name="T13" fmla="*/ 0 h 51"/>
                  <a:gd name="T14" fmla="*/ 61 w 67"/>
                  <a:gd name="T15" fmla="*/ 0 h 51"/>
                  <a:gd name="T16" fmla="*/ 58 w 67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7" h="51">
                    <a:moveTo>
                      <a:pt x="58" y="0"/>
                    </a:moveTo>
                    <a:lnTo>
                      <a:pt x="3" y="5"/>
                    </a:lnTo>
                    <a:lnTo>
                      <a:pt x="0" y="15"/>
                    </a:lnTo>
                    <a:lnTo>
                      <a:pt x="0" y="28"/>
                    </a:lnTo>
                    <a:lnTo>
                      <a:pt x="6" y="40"/>
                    </a:lnTo>
                    <a:lnTo>
                      <a:pt x="20" y="51"/>
                    </a:lnTo>
                    <a:lnTo>
                      <a:pt x="67" y="0"/>
                    </a:lnTo>
                    <a:lnTo>
                      <a:pt x="6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3" name="Freeform 10"/>
              <p:cNvSpPr>
                <a:spLocks/>
              </p:cNvSpPr>
              <p:nvPr/>
            </p:nvSpPr>
            <p:spPr bwMode="auto">
              <a:xfrm>
                <a:off x="4122" y="1399"/>
                <a:ext cx="12" cy="57"/>
              </a:xfrm>
              <a:custGeom>
                <a:avLst/>
                <a:gdLst>
                  <a:gd name="T0" fmla="*/ 12 w 12"/>
                  <a:gd name="T1" fmla="*/ 0 h 57"/>
                  <a:gd name="T2" fmla="*/ 0 w 12"/>
                  <a:gd name="T3" fmla="*/ 57 h 57"/>
                  <a:gd name="T4" fmla="*/ 12 w 12"/>
                  <a:gd name="T5" fmla="*/ 0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57">
                    <a:moveTo>
                      <a:pt x="12" y="0"/>
                    </a:moveTo>
                    <a:lnTo>
                      <a:pt x="0" y="5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4" name="Freeform 11"/>
              <p:cNvSpPr>
                <a:spLocks/>
              </p:cNvSpPr>
              <p:nvPr/>
            </p:nvSpPr>
            <p:spPr bwMode="auto">
              <a:xfrm>
                <a:off x="3971" y="1414"/>
                <a:ext cx="32" cy="49"/>
              </a:xfrm>
              <a:custGeom>
                <a:avLst/>
                <a:gdLst>
                  <a:gd name="T0" fmla="*/ 0 w 32"/>
                  <a:gd name="T1" fmla="*/ 4 h 49"/>
                  <a:gd name="T2" fmla="*/ 3 w 32"/>
                  <a:gd name="T3" fmla="*/ 49 h 49"/>
                  <a:gd name="T4" fmla="*/ 32 w 32"/>
                  <a:gd name="T5" fmla="*/ 6 h 49"/>
                  <a:gd name="T6" fmla="*/ 21 w 32"/>
                  <a:gd name="T7" fmla="*/ 2 h 49"/>
                  <a:gd name="T8" fmla="*/ 6 w 32"/>
                  <a:gd name="T9" fmla="*/ 0 h 49"/>
                  <a:gd name="T10" fmla="*/ 3 w 32"/>
                  <a:gd name="T11" fmla="*/ 2 h 49"/>
                  <a:gd name="T12" fmla="*/ 0 w 32"/>
                  <a:gd name="T13" fmla="*/ 4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49">
                    <a:moveTo>
                      <a:pt x="0" y="4"/>
                    </a:moveTo>
                    <a:lnTo>
                      <a:pt x="3" y="49"/>
                    </a:lnTo>
                    <a:lnTo>
                      <a:pt x="32" y="6"/>
                    </a:lnTo>
                    <a:lnTo>
                      <a:pt x="21" y="2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5" name="Freeform 12"/>
              <p:cNvSpPr>
                <a:spLocks/>
              </p:cNvSpPr>
              <p:nvPr/>
            </p:nvSpPr>
            <p:spPr bwMode="auto">
              <a:xfrm>
                <a:off x="4474" y="1566"/>
                <a:ext cx="20" cy="110"/>
              </a:xfrm>
              <a:custGeom>
                <a:avLst/>
                <a:gdLst>
                  <a:gd name="T0" fmla="*/ 20 w 20"/>
                  <a:gd name="T1" fmla="*/ 0 h 110"/>
                  <a:gd name="T2" fmla="*/ 0 w 20"/>
                  <a:gd name="T3" fmla="*/ 110 h 110"/>
                  <a:gd name="T4" fmla="*/ 20 w 20"/>
                  <a:gd name="T5" fmla="*/ 0 h 1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10">
                    <a:moveTo>
                      <a:pt x="20" y="0"/>
                    </a:moveTo>
                    <a:lnTo>
                      <a:pt x="0" y="11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6" name="Freeform 13"/>
              <p:cNvSpPr>
                <a:spLocks/>
              </p:cNvSpPr>
              <p:nvPr/>
            </p:nvSpPr>
            <p:spPr bwMode="auto">
              <a:xfrm>
                <a:off x="4332" y="1623"/>
                <a:ext cx="49" cy="57"/>
              </a:xfrm>
              <a:custGeom>
                <a:avLst/>
                <a:gdLst>
                  <a:gd name="T0" fmla="*/ 49 w 49"/>
                  <a:gd name="T1" fmla="*/ 0 h 57"/>
                  <a:gd name="T2" fmla="*/ 32 w 49"/>
                  <a:gd name="T3" fmla="*/ 21 h 57"/>
                  <a:gd name="T4" fmla="*/ 20 w 49"/>
                  <a:gd name="T5" fmla="*/ 23 h 57"/>
                  <a:gd name="T6" fmla="*/ 8 w 49"/>
                  <a:gd name="T7" fmla="*/ 23 h 57"/>
                  <a:gd name="T8" fmla="*/ 3 w 49"/>
                  <a:gd name="T9" fmla="*/ 15 h 57"/>
                  <a:gd name="T10" fmla="*/ 0 w 49"/>
                  <a:gd name="T11" fmla="*/ 10 h 57"/>
                  <a:gd name="T12" fmla="*/ 5 w 49"/>
                  <a:gd name="T13" fmla="*/ 51 h 57"/>
                  <a:gd name="T14" fmla="*/ 8 w 49"/>
                  <a:gd name="T15" fmla="*/ 53 h 57"/>
                  <a:gd name="T16" fmla="*/ 14 w 49"/>
                  <a:gd name="T17" fmla="*/ 55 h 57"/>
                  <a:gd name="T18" fmla="*/ 20 w 49"/>
                  <a:gd name="T19" fmla="*/ 55 h 57"/>
                  <a:gd name="T20" fmla="*/ 37 w 49"/>
                  <a:gd name="T21" fmla="*/ 57 h 57"/>
                  <a:gd name="T22" fmla="*/ 49 w 49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9" h="57">
                    <a:moveTo>
                      <a:pt x="49" y="0"/>
                    </a:moveTo>
                    <a:lnTo>
                      <a:pt x="32" y="21"/>
                    </a:lnTo>
                    <a:lnTo>
                      <a:pt x="20" y="23"/>
                    </a:lnTo>
                    <a:lnTo>
                      <a:pt x="8" y="23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51"/>
                    </a:lnTo>
                    <a:lnTo>
                      <a:pt x="8" y="53"/>
                    </a:lnTo>
                    <a:lnTo>
                      <a:pt x="14" y="55"/>
                    </a:lnTo>
                    <a:lnTo>
                      <a:pt x="20" y="55"/>
                    </a:lnTo>
                    <a:lnTo>
                      <a:pt x="37" y="5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7" name="Freeform 14"/>
              <p:cNvSpPr>
                <a:spLocks/>
              </p:cNvSpPr>
              <p:nvPr/>
            </p:nvSpPr>
            <p:spPr bwMode="auto">
              <a:xfrm>
                <a:off x="3875" y="2340"/>
                <a:ext cx="55" cy="15"/>
              </a:xfrm>
              <a:custGeom>
                <a:avLst/>
                <a:gdLst>
                  <a:gd name="T0" fmla="*/ 38 w 55"/>
                  <a:gd name="T1" fmla="*/ 0 h 15"/>
                  <a:gd name="T2" fmla="*/ 21 w 55"/>
                  <a:gd name="T3" fmla="*/ 0 h 15"/>
                  <a:gd name="T4" fmla="*/ 0 w 55"/>
                  <a:gd name="T5" fmla="*/ 1 h 15"/>
                  <a:gd name="T6" fmla="*/ 0 w 55"/>
                  <a:gd name="T7" fmla="*/ 9 h 15"/>
                  <a:gd name="T8" fmla="*/ 24 w 55"/>
                  <a:gd name="T9" fmla="*/ 15 h 15"/>
                  <a:gd name="T10" fmla="*/ 44 w 55"/>
                  <a:gd name="T11" fmla="*/ 11 h 15"/>
                  <a:gd name="T12" fmla="*/ 55 w 55"/>
                  <a:gd name="T13" fmla="*/ 3 h 15"/>
                  <a:gd name="T14" fmla="*/ 53 w 55"/>
                  <a:gd name="T15" fmla="*/ 1 h 15"/>
                  <a:gd name="T16" fmla="*/ 38 w 55"/>
                  <a:gd name="T17" fmla="*/ 0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15">
                    <a:moveTo>
                      <a:pt x="38" y="0"/>
                    </a:moveTo>
                    <a:lnTo>
                      <a:pt x="21" y="0"/>
                    </a:lnTo>
                    <a:lnTo>
                      <a:pt x="0" y="1"/>
                    </a:lnTo>
                    <a:lnTo>
                      <a:pt x="0" y="9"/>
                    </a:lnTo>
                    <a:lnTo>
                      <a:pt x="24" y="15"/>
                    </a:lnTo>
                    <a:lnTo>
                      <a:pt x="44" y="11"/>
                    </a:lnTo>
                    <a:lnTo>
                      <a:pt x="55" y="3"/>
                    </a:lnTo>
                    <a:lnTo>
                      <a:pt x="5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8" name="Freeform 15"/>
              <p:cNvSpPr>
                <a:spLocks/>
              </p:cNvSpPr>
              <p:nvPr/>
            </p:nvSpPr>
            <p:spPr bwMode="auto">
              <a:xfrm>
                <a:off x="3768" y="2376"/>
                <a:ext cx="14" cy="40"/>
              </a:xfrm>
              <a:custGeom>
                <a:avLst/>
                <a:gdLst>
                  <a:gd name="T0" fmla="*/ 6 w 14"/>
                  <a:gd name="T1" fmla="*/ 3 h 40"/>
                  <a:gd name="T2" fmla="*/ 0 w 14"/>
                  <a:gd name="T3" fmla="*/ 40 h 40"/>
                  <a:gd name="T4" fmla="*/ 14 w 14"/>
                  <a:gd name="T5" fmla="*/ 0 h 40"/>
                  <a:gd name="T6" fmla="*/ 8 w 14"/>
                  <a:gd name="T7" fmla="*/ 2 h 40"/>
                  <a:gd name="T8" fmla="*/ 6 w 14"/>
                  <a:gd name="T9" fmla="*/ 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6" y="3"/>
                    </a:moveTo>
                    <a:lnTo>
                      <a:pt x="0" y="4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9" name="Freeform 16"/>
              <p:cNvSpPr>
                <a:spLocks/>
              </p:cNvSpPr>
              <p:nvPr/>
            </p:nvSpPr>
            <p:spPr bwMode="auto">
              <a:xfrm>
                <a:off x="3692" y="2423"/>
                <a:ext cx="15" cy="50"/>
              </a:xfrm>
              <a:custGeom>
                <a:avLst/>
                <a:gdLst>
                  <a:gd name="T0" fmla="*/ 0 w 15"/>
                  <a:gd name="T1" fmla="*/ 0 h 50"/>
                  <a:gd name="T2" fmla="*/ 15 w 15"/>
                  <a:gd name="T3" fmla="*/ 50 h 50"/>
                  <a:gd name="T4" fmla="*/ 0 w 15"/>
                  <a:gd name="T5" fmla="*/ 0 h 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50">
                    <a:moveTo>
                      <a:pt x="0" y="0"/>
                    </a:moveTo>
                    <a:lnTo>
                      <a:pt x="15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0" name="Freeform 17"/>
              <p:cNvSpPr>
                <a:spLocks/>
              </p:cNvSpPr>
              <p:nvPr/>
            </p:nvSpPr>
            <p:spPr bwMode="auto">
              <a:xfrm>
                <a:off x="3919" y="2463"/>
                <a:ext cx="6" cy="72"/>
              </a:xfrm>
              <a:custGeom>
                <a:avLst/>
                <a:gdLst>
                  <a:gd name="T0" fmla="*/ 0 w 6"/>
                  <a:gd name="T1" fmla="*/ 0 h 72"/>
                  <a:gd name="T2" fmla="*/ 6 w 6"/>
                  <a:gd name="T3" fmla="*/ 72 h 72"/>
                  <a:gd name="T4" fmla="*/ 0 w 6"/>
                  <a:gd name="T5" fmla="*/ 0 h 7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2">
                    <a:moveTo>
                      <a:pt x="0" y="0"/>
                    </a:moveTo>
                    <a:lnTo>
                      <a:pt x="6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1" name="Freeform 18"/>
              <p:cNvSpPr>
                <a:spLocks/>
              </p:cNvSpPr>
              <p:nvPr/>
            </p:nvSpPr>
            <p:spPr bwMode="auto">
              <a:xfrm>
                <a:off x="4756" y="2520"/>
                <a:ext cx="41" cy="219"/>
              </a:xfrm>
              <a:custGeom>
                <a:avLst/>
                <a:gdLst>
                  <a:gd name="T0" fmla="*/ 26 w 41"/>
                  <a:gd name="T1" fmla="*/ 0 h 219"/>
                  <a:gd name="T2" fmla="*/ 12 w 41"/>
                  <a:gd name="T3" fmla="*/ 0 h 219"/>
                  <a:gd name="T4" fmla="*/ 0 w 41"/>
                  <a:gd name="T5" fmla="*/ 2 h 219"/>
                  <a:gd name="T6" fmla="*/ 35 w 41"/>
                  <a:gd name="T7" fmla="*/ 219 h 219"/>
                  <a:gd name="T8" fmla="*/ 41 w 41"/>
                  <a:gd name="T9" fmla="*/ 2 h 219"/>
                  <a:gd name="T10" fmla="*/ 32 w 41"/>
                  <a:gd name="T11" fmla="*/ 0 h 219"/>
                  <a:gd name="T12" fmla="*/ 26 w 41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19">
                    <a:moveTo>
                      <a:pt x="26" y="0"/>
                    </a:moveTo>
                    <a:lnTo>
                      <a:pt x="12" y="0"/>
                    </a:lnTo>
                    <a:lnTo>
                      <a:pt x="0" y="2"/>
                    </a:lnTo>
                    <a:lnTo>
                      <a:pt x="35" y="219"/>
                    </a:lnTo>
                    <a:lnTo>
                      <a:pt x="41" y="2"/>
                    </a:lnTo>
                    <a:lnTo>
                      <a:pt x="3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2" name="Freeform 19"/>
              <p:cNvSpPr>
                <a:spLocks/>
              </p:cNvSpPr>
              <p:nvPr/>
            </p:nvSpPr>
            <p:spPr bwMode="auto">
              <a:xfrm>
                <a:off x="3916" y="2564"/>
                <a:ext cx="26" cy="30"/>
              </a:xfrm>
              <a:custGeom>
                <a:avLst/>
                <a:gdLst>
                  <a:gd name="T0" fmla="*/ 0 w 26"/>
                  <a:gd name="T1" fmla="*/ 4 h 30"/>
                  <a:gd name="T2" fmla="*/ 0 w 26"/>
                  <a:gd name="T3" fmla="*/ 17 h 30"/>
                  <a:gd name="T4" fmla="*/ 12 w 26"/>
                  <a:gd name="T5" fmla="*/ 30 h 30"/>
                  <a:gd name="T6" fmla="*/ 23 w 26"/>
                  <a:gd name="T7" fmla="*/ 23 h 30"/>
                  <a:gd name="T8" fmla="*/ 26 w 26"/>
                  <a:gd name="T9" fmla="*/ 15 h 30"/>
                  <a:gd name="T10" fmla="*/ 23 w 26"/>
                  <a:gd name="T11" fmla="*/ 6 h 30"/>
                  <a:gd name="T12" fmla="*/ 17 w 26"/>
                  <a:gd name="T13" fmla="*/ 0 h 30"/>
                  <a:gd name="T14" fmla="*/ 9 w 26"/>
                  <a:gd name="T15" fmla="*/ 2 h 30"/>
                  <a:gd name="T16" fmla="*/ 0 w 26"/>
                  <a:gd name="T17" fmla="*/ 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0">
                    <a:moveTo>
                      <a:pt x="0" y="4"/>
                    </a:moveTo>
                    <a:lnTo>
                      <a:pt x="0" y="17"/>
                    </a:lnTo>
                    <a:lnTo>
                      <a:pt x="12" y="30"/>
                    </a:lnTo>
                    <a:lnTo>
                      <a:pt x="23" y="23"/>
                    </a:lnTo>
                    <a:lnTo>
                      <a:pt x="26" y="15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3" name="Freeform 20"/>
              <p:cNvSpPr>
                <a:spLocks/>
              </p:cNvSpPr>
              <p:nvPr/>
            </p:nvSpPr>
            <p:spPr bwMode="auto">
              <a:xfrm>
                <a:off x="3800" y="2577"/>
                <a:ext cx="101" cy="331"/>
              </a:xfrm>
              <a:custGeom>
                <a:avLst/>
                <a:gdLst>
                  <a:gd name="T0" fmla="*/ 23 w 101"/>
                  <a:gd name="T1" fmla="*/ 2 h 331"/>
                  <a:gd name="T2" fmla="*/ 11 w 101"/>
                  <a:gd name="T3" fmla="*/ 21 h 331"/>
                  <a:gd name="T4" fmla="*/ 3 w 101"/>
                  <a:gd name="T5" fmla="*/ 42 h 331"/>
                  <a:gd name="T6" fmla="*/ 0 w 101"/>
                  <a:gd name="T7" fmla="*/ 61 h 331"/>
                  <a:gd name="T8" fmla="*/ 0 w 101"/>
                  <a:gd name="T9" fmla="*/ 82 h 331"/>
                  <a:gd name="T10" fmla="*/ 0 w 101"/>
                  <a:gd name="T11" fmla="*/ 91 h 331"/>
                  <a:gd name="T12" fmla="*/ 0 w 101"/>
                  <a:gd name="T13" fmla="*/ 101 h 331"/>
                  <a:gd name="T14" fmla="*/ 0 w 101"/>
                  <a:gd name="T15" fmla="*/ 112 h 331"/>
                  <a:gd name="T16" fmla="*/ 3 w 101"/>
                  <a:gd name="T17" fmla="*/ 124 h 331"/>
                  <a:gd name="T18" fmla="*/ 3 w 101"/>
                  <a:gd name="T19" fmla="*/ 133 h 331"/>
                  <a:gd name="T20" fmla="*/ 5 w 101"/>
                  <a:gd name="T21" fmla="*/ 143 h 331"/>
                  <a:gd name="T22" fmla="*/ 8 w 101"/>
                  <a:gd name="T23" fmla="*/ 154 h 331"/>
                  <a:gd name="T24" fmla="*/ 14 w 101"/>
                  <a:gd name="T25" fmla="*/ 166 h 331"/>
                  <a:gd name="T26" fmla="*/ 17 w 101"/>
                  <a:gd name="T27" fmla="*/ 185 h 331"/>
                  <a:gd name="T28" fmla="*/ 23 w 101"/>
                  <a:gd name="T29" fmla="*/ 205 h 331"/>
                  <a:gd name="T30" fmla="*/ 23 w 101"/>
                  <a:gd name="T31" fmla="*/ 215 h 331"/>
                  <a:gd name="T32" fmla="*/ 26 w 101"/>
                  <a:gd name="T33" fmla="*/ 226 h 331"/>
                  <a:gd name="T34" fmla="*/ 29 w 101"/>
                  <a:gd name="T35" fmla="*/ 236 h 331"/>
                  <a:gd name="T36" fmla="*/ 32 w 101"/>
                  <a:gd name="T37" fmla="*/ 247 h 331"/>
                  <a:gd name="T38" fmla="*/ 32 w 101"/>
                  <a:gd name="T39" fmla="*/ 257 h 331"/>
                  <a:gd name="T40" fmla="*/ 32 w 101"/>
                  <a:gd name="T41" fmla="*/ 266 h 331"/>
                  <a:gd name="T42" fmla="*/ 32 w 101"/>
                  <a:gd name="T43" fmla="*/ 278 h 331"/>
                  <a:gd name="T44" fmla="*/ 35 w 101"/>
                  <a:gd name="T45" fmla="*/ 289 h 331"/>
                  <a:gd name="T46" fmla="*/ 32 w 101"/>
                  <a:gd name="T47" fmla="*/ 299 h 331"/>
                  <a:gd name="T48" fmla="*/ 32 w 101"/>
                  <a:gd name="T49" fmla="*/ 308 h 331"/>
                  <a:gd name="T50" fmla="*/ 29 w 101"/>
                  <a:gd name="T51" fmla="*/ 319 h 331"/>
                  <a:gd name="T52" fmla="*/ 29 w 101"/>
                  <a:gd name="T53" fmla="*/ 331 h 331"/>
                  <a:gd name="T54" fmla="*/ 29 w 101"/>
                  <a:gd name="T55" fmla="*/ 314 h 331"/>
                  <a:gd name="T56" fmla="*/ 37 w 101"/>
                  <a:gd name="T57" fmla="*/ 299 h 331"/>
                  <a:gd name="T58" fmla="*/ 46 w 101"/>
                  <a:gd name="T59" fmla="*/ 283 h 331"/>
                  <a:gd name="T60" fmla="*/ 55 w 101"/>
                  <a:gd name="T61" fmla="*/ 270 h 331"/>
                  <a:gd name="T62" fmla="*/ 64 w 101"/>
                  <a:gd name="T63" fmla="*/ 253 h 331"/>
                  <a:gd name="T64" fmla="*/ 72 w 101"/>
                  <a:gd name="T65" fmla="*/ 238 h 331"/>
                  <a:gd name="T66" fmla="*/ 81 w 101"/>
                  <a:gd name="T67" fmla="*/ 223 h 331"/>
                  <a:gd name="T68" fmla="*/ 90 w 101"/>
                  <a:gd name="T69" fmla="*/ 209 h 331"/>
                  <a:gd name="T70" fmla="*/ 93 w 101"/>
                  <a:gd name="T71" fmla="*/ 192 h 331"/>
                  <a:gd name="T72" fmla="*/ 99 w 101"/>
                  <a:gd name="T73" fmla="*/ 177 h 331"/>
                  <a:gd name="T74" fmla="*/ 99 w 101"/>
                  <a:gd name="T75" fmla="*/ 162 h 331"/>
                  <a:gd name="T76" fmla="*/ 101 w 101"/>
                  <a:gd name="T77" fmla="*/ 147 h 331"/>
                  <a:gd name="T78" fmla="*/ 96 w 101"/>
                  <a:gd name="T79" fmla="*/ 131 h 331"/>
                  <a:gd name="T80" fmla="*/ 90 w 101"/>
                  <a:gd name="T81" fmla="*/ 118 h 331"/>
                  <a:gd name="T82" fmla="*/ 78 w 101"/>
                  <a:gd name="T83" fmla="*/ 103 h 331"/>
                  <a:gd name="T84" fmla="*/ 64 w 101"/>
                  <a:gd name="T85" fmla="*/ 91 h 331"/>
                  <a:gd name="T86" fmla="*/ 37 w 101"/>
                  <a:gd name="T87" fmla="*/ 0 h 331"/>
                  <a:gd name="T88" fmla="*/ 29 w 101"/>
                  <a:gd name="T89" fmla="*/ 0 h 331"/>
                  <a:gd name="T90" fmla="*/ 23 w 101"/>
                  <a:gd name="T91" fmla="*/ 2 h 33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01" h="331">
                    <a:moveTo>
                      <a:pt x="23" y="2"/>
                    </a:moveTo>
                    <a:lnTo>
                      <a:pt x="11" y="21"/>
                    </a:lnTo>
                    <a:lnTo>
                      <a:pt x="3" y="42"/>
                    </a:lnTo>
                    <a:lnTo>
                      <a:pt x="0" y="61"/>
                    </a:lnTo>
                    <a:lnTo>
                      <a:pt x="0" y="82"/>
                    </a:lnTo>
                    <a:lnTo>
                      <a:pt x="0" y="91"/>
                    </a:lnTo>
                    <a:lnTo>
                      <a:pt x="0" y="101"/>
                    </a:lnTo>
                    <a:lnTo>
                      <a:pt x="0" y="112"/>
                    </a:lnTo>
                    <a:lnTo>
                      <a:pt x="3" y="124"/>
                    </a:lnTo>
                    <a:lnTo>
                      <a:pt x="3" y="133"/>
                    </a:lnTo>
                    <a:lnTo>
                      <a:pt x="5" y="143"/>
                    </a:lnTo>
                    <a:lnTo>
                      <a:pt x="8" y="154"/>
                    </a:lnTo>
                    <a:lnTo>
                      <a:pt x="14" y="166"/>
                    </a:lnTo>
                    <a:lnTo>
                      <a:pt x="17" y="185"/>
                    </a:lnTo>
                    <a:lnTo>
                      <a:pt x="23" y="205"/>
                    </a:lnTo>
                    <a:lnTo>
                      <a:pt x="23" y="215"/>
                    </a:lnTo>
                    <a:lnTo>
                      <a:pt x="26" y="226"/>
                    </a:lnTo>
                    <a:lnTo>
                      <a:pt x="29" y="236"/>
                    </a:lnTo>
                    <a:lnTo>
                      <a:pt x="32" y="247"/>
                    </a:lnTo>
                    <a:lnTo>
                      <a:pt x="32" y="257"/>
                    </a:lnTo>
                    <a:lnTo>
                      <a:pt x="32" y="266"/>
                    </a:lnTo>
                    <a:lnTo>
                      <a:pt x="32" y="278"/>
                    </a:lnTo>
                    <a:lnTo>
                      <a:pt x="35" y="289"/>
                    </a:lnTo>
                    <a:lnTo>
                      <a:pt x="32" y="299"/>
                    </a:lnTo>
                    <a:lnTo>
                      <a:pt x="32" y="308"/>
                    </a:lnTo>
                    <a:lnTo>
                      <a:pt x="29" y="319"/>
                    </a:lnTo>
                    <a:lnTo>
                      <a:pt x="29" y="331"/>
                    </a:lnTo>
                    <a:lnTo>
                      <a:pt x="29" y="314"/>
                    </a:lnTo>
                    <a:lnTo>
                      <a:pt x="37" y="299"/>
                    </a:lnTo>
                    <a:lnTo>
                      <a:pt x="46" y="283"/>
                    </a:lnTo>
                    <a:lnTo>
                      <a:pt x="55" y="270"/>
                    </a:lnTo>
                    <a:lnTo>
                      <a:pt x="64" y="253"/>
                    </a:lnTo>
                    <a:lnTo>
                      <a:pt x="72" y="238"/>
                    </a:lnTo>
                    <a:lnTo>
                      <a:pt x="81" y="223"/>
                    </a:lnTo>
                    <a:lnTo>
                      <a:pt x="90" y="209"/>
                    </a:lnTo>
                    <a:lnTo>
                      <a:pt x="93" y="192"/>
                    </a:lnTo>
                    <a:lnTo>
                      <a:pt x="99" y="177"/>
                    </a:lnTo>
                    <a:lnTo>
                      <a:pt x="99" y="162"/>
                    </a:lnTo>
                    <a:lnTo>
                      <a:pt x="101" y="147"/>
                    </a:lnTo>
                    <a:lnTo>
                      <a:pt x="96" y="131"/>
                    </a:lnTo>
                    <a:lnTo>
                      <a:pt x="90" y="118"/>
                    </a:lnTo>
                    <a:lnTo>
                      <a:pt x="78" y="103"/>
                    </a:lnTo>
                    <a:lnTo>
                      <a:pt x="64" y="91"/>
                    </a:lnTo>
                    <a:lnTo>
                      <a:pt x="37" y="0"/>
                    </a:lnTo>
                    <a:lnTo>
                      <a:pt x="29" y="0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4" name="Freeform 21"/>
              <p:cNvSpPr>
                <a:spLocks/>
              </p:cNvSpPr>
              <p:nvPr/>
            </p:nvSpPr>
            <p:spPr bwMode="auto">
              <a:xfrm>
                <a:off x="3814" y="2872"/>
                <a:ext cx="114" cy="332"/>
              </a:xfrm>
              <a:custGeom>
                <a:avLst/>
                <a:gdLst>
                  <a:gd name="T0" fmla="*/ 114 w 114"/>
                  <a:gd name="T1" fmla="*/ 0 h 332"/>
                  <a:gd name="T2" fmla="*/ 93 w 114"/>
                  <a:gd name="T3" fmla="*/ 19 h 332"/>
                  <a:gd name="T4" fmla="*/ 79 w 114"/>
                  <a:gd name="T5" fmla="*/ 40 h 332"/>
                  <a:gd name="T6" fmla="*/ 70 w 114"/>
                  <a:gd name="T7" fmla="*/ 49 h 332"/>
                  <a:gd name="T8" fmla="*/ 67 w 114"/>
                  <a:gd name="T9" fmla="*/ 61 h 332"/>
                  <a:gd name="T10" fmla="*/ 61 w 114"/>
                  <a:gd name="T11" fmla="*/ 70 h 332"/>
                  <a:gd name="T12" fmla="*/ 58 w 114"/>
                  <a:gd name="T13" fmla="*/ 82 h 332"/>
                  <a:gd name="T14" fmla="*/ 53 w 114"/>
                  <a:gd name="T15" fmla="*/ 91 h 332"/>
                  <a:gd name="T16" fmla="*/ 50 w 114"/>
                  <a:gd name="T17" fmla="*/ 101 h 332"/>
                  <a:gd name="T18" fmla="*/ 44 w 114"/>
                  <a:gd name="T19" fmla="*/ 112 h 332"/>
                  <a:gd name="T20" fmla="*/ 44 w 114"/>
                  <a:gd name="T21" fmla="*/ 123 h 332"/>
                  <a:gd name="T22" fmla="*/ 41 w 114"/>
                  <a:gd name="T23" fmla="*/ 133 h 332"/>
                  <a:gd name="T24" fmla="*/ 38 w 114"/>
                  <a:gd name="T25" fmla="*/ 142 h 332"/>
                  <a:gd name="T26" fmla="*/ 35 w 114"/>
                  <a:gd name="T27" fmla="*/ 154 h 332"/>
                  <a:gd name="T28" fmla="*/ 35 w 114"/>
                  <a:gd name="T29" fmla="*/ 165 h 332"/>
                  <a:gd name="T30" fmla="*/ 29 w 114"/>
                  <a:gd name="T31" fmla="*/ 184 h 332"/>
                  <a:gd name="T32" fmla="*/ 26 w 114"/>
                  <a:gd name="T33" fmla="*/ 205 h 332"/>
                  <a:gd name="T34" fmla="*/ 23 w 114"/>
                  <a:gd name="T35" fmla="*/ 215 h 332"/>
                  <a:gd name="T36" fmla="*/ 23 w 114"/>
                  <a:gd name="T37" fmla="*/ 226 h 332"/>
                  <a:gd name="T38" fmla="*/ 21 w 114"/>
                  <a:gd name="T39" fmla="*/ 237 h 332"/>
                  <a:gd name="T40" fmla="*/ 21 w 114"/>
                  <a:gd name="T41" fmla="*/ 249 h 332"/>
                  <a:gd name="T42" fmla="*/ 15 w 114"/>
                  <a:gd name="T43" fmla="*/ 268 h 332"/>
                  <a:gd name="T44" fmla="*/ 12 w 114"/>
                  <a:gd name="T45" fmla="*/ 289 h 332"/>
                  <a:gd name="T46" fmla="*/ 9 w 114"/>
                  <a:gd name="T47" fmla="*/ 298 h 332"/>
                  <a:gd name="T48" fmla="*/ 6 w 114"/>
                  <a:gd name="T49" fmla="*/ 310 h 332"/>
                  <a:gd name="T50" fmla="*/ 3 w 114"/>
                  <a:gd name="T51" fmla="*/ 321 h 332"/>
                  <a:gd name="T52" fmla="*/ 0 w 114"/>
                  <a:gd name="T53" fmla="*/ 332 h 332"/>
                  <a:gd name="T54" fmla="*/ 6 w 114"/>
                  <a:gd name="T55" fmla="*/ 321 h 332"/>
                  <a:gd name="T56" fmla="*/ 15 w 114"/>
                  <a:gd name="T57" fmla="*/ 312 h 332"/>
                  <a:gd name="T58" fmla="*/ 21 w 114"/>
                  <a:gd name="T59" fmla="*/ 300 h 332"/>
                  <a:gd name="T60" fmla="*/ 29 w 114"/>
                  <a:gd name="T61" fmla="*/ 291 h 332"/>
                  <a:gd name="T62" fmla="*/ 41 w 114"/>
                  <a:gd name="T63" fmla="*/ 270 h 332"/>
                  <a:gd name="T64" fmla="*/ 53 w 114"/>
                  <a:gd name="T65" fmla="*/ 251 h 332"/>
                  <a:gd name="T66" fmla="*/ 55 w 114"/>
                  <a:gd name="T67" fmla="*/ 239 h 332"/>
                  <a:gd name="T68" fmla="*/ 58 w 114"/>
                  <a:gd name="T69" fmla="*/ 228 h 332"/>
                  <a:gd name="T70" fmla="*/ 61 w 114"/>
                  <a:gd name="T71" fmla="*/ 218 h 332"/>
                  <a:gd name="T72" fmla="*/ 67 w 114"/>
                  <a:gd name="T73" fmla="*/ 209 h 332"/>
                  <a:gd name="T74" fmla="*/ 67 w 114"/>
                  <a:gd name="T75" fmla="*/ 197 h 332"/>
                  <a:gd name="T76" fmla="*/ 73 w 114"/>
                  <a:gd name="T77" fmla="*/ 186 h 332"/>
                  <a:gd name="T78" fmla="*/ 73 w 114"/>
                  <a:gd name="T79" fmla="*/ 177 h 332"/>
                  <a:gd name="T80" fmla="*/ 79 w 114"/>
                  <a:gd name="T81" fmla="*/ 167 h 332"/>
                  <a:gd name="T82" fmla="*/ 79 w 114"/>
                  <a:gd name="T83" fmla="*/ 156 h 332"/>
                  <a:gd name="T84" fmla="*/ 79 w 114"/>
                  <a:gd name="T85" fmla="*/ 144 h 332"/>
                  <a:gd name="T86" fmla="*/ 79 w 114"/>
                  <a:gd name="T87" fmla="*/ 133 h 332"/>
                  <a:gd name="T88" fmla="*/ 82 w 114"/>
                  <a:gd name="T89" fmla="*/ 123 h 332"/>
                  <a:gd name="T90" fmla="*/ 85 w 114"/>
                  <a:gd name="T91" fmla="*/ 102 h 332"/>
                  <a:gd name="T92" fmla="*/ 90 w 114"/>
                  <a:gd name="T93" fmla="*/ 83 h 332"/>
                  <a:gd name="T94" fmla="*/ 90 w 114"/>
                  <a:gd name="T95" fmla="*/ 72 h 332"/>
                  <a:gd name="T96" fmla="*/ 90 w 114"/>
                  <a:gd name="T97" fmla="*/ 61 h 332"/>
                  <a:gd name="T98" fmla="*/ 93 w 114"/>
                  <a:gd name="T99" fmla="*/ 49 h 332"/>
                  <a:gd name="T100" fmla="*/ 96 w 114"/>
                  <a:gd name="T101" fmla="*/ 40 h 332"/>
                  <a:gd name="T102" fmla="*/ 105 w 114"/>
                  <a:gd name="T103" fmla="*/ 19 h 332"/>
                  <a:gd name="T104" fmla="*/ 114 w 114"/>
                  <a:gd name="T105" fmla="*/ 0 h 33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14" h="332">
                    <a:moveTo>
                      <a:pt x="114" y="0"/>
                    </a:moveTo>
                    <a:lnTo>
                      <a:pt x="93" y="19"/>
                    </a:lnTo>
                    <a:lnTo>
                      <a:pt x="79" y="40"/>
                    </a:lnTo>
                    <a:lnTo>
                      <a:pt x="70" y="49"/>
                    </a:lnTo>
                    <a:lnTo>
                      <a:pt x="67" y="61"/>
                    </a:lnTo>
                    <a:lnTo>
                      <a:pt x="61" y="70"/>
                    </a:lnTo>
                    <a:lnTo>
                      <a:pt x="58" y="82"/>
                    </a:lnTo>
                    <a:lnTo>
                      <a:pt x="53" y="91"/>
                    </a:lnTo>
                    <a:lnTo>
                      <a:pt x="50" y="101"/>
                    </a:lnTo>
                    <a:lnTo>
                      <a:pt x="44" y="112"/>
                    </a:lnTo>
                    <a:lnTo>
                      <a:pt x="44" y="123"/>
                    </a:lnTo>
                    <a:lnTo>
                      <a:pt x="41" y="133"/>
                    </a:lnTo>
                    <a:lnTo>
                      <a:pt x="38" y="142"/>
                    </a:lnTo>
                    <a:lnTo>
                      <a:pt x="35" y="154"/>
                    </a:lnTo>
                    <a:lnTo>
                      <a:pt x="35" y="165"/>
                    </a:lnTo>
                    <a:lnTo>
                      <a:pt x="29" y="184"/>
                    </a:lnTo>
                    <a:lnTo>
                      <a:pt x="26" y="205"/>
                    </a:lnTo>
                    <a:lnTo>
                      <a:pt x="23" y="215"/>
                    </a:lnTo>
                    <a:lnTo>
                      <a:pt x="23" y="226"/>
                    </a:lnTo>
                    <a:lnTo>
                      <a:pt x="21" y="237"/>
                    </a:lnTo>
                    <a:lnTo>
                      <a:pt x="21" y="249"/>
                    </a:lnTo>
                    <a:lnTo>
                      <a:pt x="15" y="268"/>
                    </a:lnTo>
                    <a:lnTo>
                      <a:pt x="12" y="289"/>
                    </a:lnTo>
                    <a:lnTo>
                      <a:pt x="9" y="298"/>
                    </a:lnTo>
                    <a:lnTo>
                      <a:pt x="6" y="310"/>
                    </a:lnTo>
                    <a:lnTo>
                      <a:pt x="3" y="321"/>
                    </a:lnTo>
                    <a:lnTo>
                      <a:pt x="0" y="332"/>
                    </a:lnTo>
                    <a:lnTo>
                      <a:pt x="6" y="321"/>
                    </a:lnTo>
                    <a:lnTo>
                      <a:pt x="15" y="312"/>
                    </a:lnTo>
                    <a:lnTo>
                      <a:pt x="21" y="300"/>
                    </a:lnTo>
                    <a:lnTo>
                      <a:pt x="29" y="291"/>
                    </a:lnTo>
                    <a:lnTo>
                      <a:pt x="41" y="270"/>
                    </a:lnTo>
                    <a:lnTo>
                      <a:pt x="53" y="251"/>
                    </a:lnTo>
                    <a:lnTo>
                      <a:pt x="55" y="239"/>
                    </a:lnTo>
                    <a:lnTo>
                      <a:pt x="58" y="228"/>
                    </a:lnTo>
                    <a:lnTo>
                      <a:pt x="61" y="218"/>
                    </a:lnTo>
                    <a:lnTo>
                      <a:pt x="67" y="209"/>
                    </a:lnTo>
                    <a:lnTo>
                      <a:pt x="67" y="197"/>
                    </a:lnTo>
                    <a:lnTo>
                      <a:pt x="73" y="186"/>
                    </a:lnTo>
                    <a:lnTo>
                      <a:pt x="73" y="177"/>
                    </a:lnTo>
                    <a:lnTo>
                      <a:pt x="79" y="167"/>
                    </a:lnTo>
                    <a:lnTo>
                      <a:pt x="79" y="156"/>
                    </a:lnTo>
                    <a:lnTo>
                      <a:pt x="79" y="144"/>
                    </a:lnTo>
                    <a:lnTo>
                      <a:pt x="79" y="133"/>
                    </a:lnTo>
                    <a:lnTo>
                      <a:pt x="82" y="123"/>
                    </a:lnTo>
                    <a:lnTo>
                      <a:pt x="85" y="102"/>
                    </a:lnTo>
                    <a:lnTo>
                      <a:pt x="90" y="83"/>
                    </a:lnTo>
                    <a:lnTo>
                      <a:pt x="90" y="72"/>
                    </a:lnTo>
                    <a:lnTo>
                      <a:pt x="90" y="61"/>
                    </a:lnTo>
                    <a:lnTo>
                      <a:pt x="93" y="49"/>
                    </a:lnTo>
                    <a:lnTo>
                      <a:pt x="96" y="40"/>
                    </a:lnTo>
                    <a:lnTo>
                      <a:pt x="105" y="19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5" name="Freeform 22"/>
              <p:cNvSpPr>
                <a:spLocks/>
              </p:cNvSpPr>
              <p:nvPr/>
            </p:nvSpPr>
            <p:spPr bwMode="auto">
              <a:xfrm>
                <a:off x="4721" y="2967"/>
                <a:ext cx="50" cy="264"/>
              </a:xfrm>
              <a:custGeom>
                <a:avLst/>
                <a:gdLst>
                  <a:gd name="T0" fmla="*/ 35 w 50"/>
                  <a:gd name="T1" fmla="*/ 0 h 264"/>
                  <a:gd name="T2" fmla="*/ 0 w 50"/>
                  <a:gd name="T3" fmla="*/ 264 h 264"/>
                  <a:gd name="T4" fmla="*/ 9 w 50"/>
                  <a:gd name="T5" fmla="*/ 253 h 264"/>
                  <a:gd name="T6" fmla="*/ 12 w 50"/>
                  <a:gd name="T7" fmla="*/ 241 h 264"/>
                  <a:gd name="T8" fmla="*/ 15 w 50"/>
                  <a:gd name="T9" fmla="*/ 230 h 264"/>
                  <a:gd name="T10" fmla="*/ 18 w 50"/>
                  <a:gd name="T11" fmla="*/ 220 h 264"/>
                  <a:gd name="T12" fmla="*/ 18 w 50"/>
                  <a:gd name="T13" fmla="*/ 209 h 264"/>
                  <a:gd name="T14" fmla="*/ 20 w 50"/>
                  <a:gd name="T15" fmla="*/ 199 h 264"/>
                  <a:gd name="T16" fmla="*/ 29 w 50"/>
                  <a:gd name="T17" fmla="*/ 188 h 264"/>
                  <a:gd name="T18" fmla="*/ 47 w 50"/>
                  <a:gd name="T19" fmla="*/ 178 h 264"/>
                  <a:gd name="T20" fmla="*/ 41 w 50"/>
                  <a:gd name="T21" fmla="*/ 165 h 264"/>
                  <a:gd name="T22" fmla="*/ 38 w 50"/>
                  <a:gd name="T23" fmla="*/ 154 h 264"/>
                  <a:gd name="T24" fmla="*/ 38 w 50"/>
                  <a:gd name="T25" fmla="*/ 142 h 264"/>
                  <a:gd name="T26" fmla="*/ 41 w 50"/>
                  <a:gd name="T27" fmla="*/ 131 h 264"/>
                  <a:gd name="T28" fmla="*/ 41 w 50"/>
                  <a:gd name="T29" fmla="*/ 120 h 264"/>
                  <a:gd name="T30" fmla="*/ 44 w 50"/>
                  <a:gd name="T31" fmla="*/ 108 h 264"/>
                  <a:gd name="T32" fmla="*/ 44 w 50"/>
                  <a:gd name="T33" fmla="*/ 97 h 264"/>
                  <a:gd name="T34" fmla="*/ 50 w 50"/>
                  <a:gd name="T35" fmla="*/ 85 h 264"/>
                  <a:gd name="T36" fmla="*/ 50 w 50"/>
                  <a:gd name="T37" fmla="*/ 74 h 264"/>
                  <a:gd name="T38" fmla="*/ 50 w 50"/>
                  <a:gd name="T39" fmla="*/ 63 h 264"/>
                  <a:gd name="T40" fmla="*/ 50 w 50"/>
                  <a:gd name="T41" fmla="*/ 51 h 264"/>
                  <a:gd name="T42" fmla="*/ 50 w 50"/>
                  <a:gd name="T43" fmla="*/ 42 h 264"/>
                  <a:gd name="T44" fmla="*/ 47 w 50"/>
                  <a:gd name="T45" fmla="*/ 30 h 264"/>
                  <a:gd name="T46" fmla="*/ 44 w 50"/>
                  <a:gd name="T47" fmla="*/ 19 h 264"/>
                  <a:gd name="T48" fmla="*/ 38 w 50"/>
                  <a:gd name="T49" fmla="*/ 9 h 264"/>
                  <a:gd name="T50" fmla="*/ 35 w 50"/>
                  <a:gd name="T51" fmla="*/ 0 h 26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0" h="264">
                    <a:moveTo>
                      <a:pt x="35" y="0"/>
                    </a:moveTo>
                    <a:lnTo>
                      <a:pt x="0" y="264"/>
                    </a:lnTo>
                    <a:lnTo>
                      <a:pt x="9" y="253"/>
                    </a:lnTo>
                    <a:lnTo>
                      <a:pt x="12" y="241"/>
                    </a:lnTo>
                    <a:lnTo>
                      <a:pt x="15" y="230"/>
                    </a:lnTo>
                    <a:lnTo>
                      <a:pt x="18" y="220"/>
                    </a:lnTo>
                    <a:lnTo>
                      <a:pt x="18" y="209"/>
                    </a:lnTo>
                    <a:lnTo>
                      <a:pt x="20" y="199"/>
                    </a:lnTo>
                    <a:lnTo>
                      <a:pt x="29" y="188"/>
                    </a:lnTo>
                    <a:lnTo>
                      <a:pt x="47" y="178"/>
                    </a:lnTo>
                    <a:lnTo>
                      <a:pt x="41" y="165"/>
                    </a:lnTo>
                    <a:lnTo>
                      <a:pt x="38" y="154"/>
                    </a:lnTo>
                    <a:lnTo>
                      <a:pt x="38" y="142"/>
                    </a:lnTo>
                    <a:lnTo>
                      <a:pt x="41" y="131"/>
                    </a:lnTo>
                    <a:lnTo>
                      <a:pt x="41" y="120"/>
                    </a:lnTo>
                    <a:lnTo>
                      <a:pt x="44" y="108"/>
                    </a:lnTo>
                    <a:lnTo>
                      <a:pt x="44" y="97"/>
                    </a:lnTo>
                    <a:lnTo>
                      <a:pt x="50" y="85"/>
                    </a:lnTo>
                    <a:lnTo>
                      <a:pt x="50" y="74"/>
                    </a:lnTo>
                    <a:lnTo>
                      <a:pt x="50" y="63"/>
                    </a:lnTo>
                    <a:lnTo>
                      <a:pt x="50" y="51"/>
                    </a:lnTo>
                    <a:lnTo>
                      <a:pt x="50" y="42"/>
                    </a:lnTo>
                    <a:lnTo>
                      <a:pt x="47" y="30"/>
                    </a:lnTo>
                    <a:lnTo>
                      <a:pt x="44" y="19"/>
                    </a:lnTo>
                    <a:lnTo>
                      <a:pt x="38" y="9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6" name="Freeform 23"/>
              <p:cNvSpPr>
                <a:spLocks/>
              </p:cNvSpPr>
              <p:nvPr/>
            </p:nvSpPr>
            <p:spPr bwMode="auto">
              <a:xfrm>
                <a:off x="3596" y="3062"/>
                <a:ext cx="41" cy="114"/>
              </a:xfrm>
              <a:custGeom>
                <a:avLst/>
                <a:gdLst>
                  <a:gd name="T0" fmla="*/ 41 w 41"/>
                  <a:gd name="T1" fmla="*/ 0 h 114"/>
                  <a:gd name="T2" fmla="*/ 0 w 41"/>
                  <a:gd name="T3" fmla="*/ 114 h 114"/>
                  <a:gd name="T4" fmla="*/ 23 w 41"/>
                  <a:gd name="T5" fmla="*/ 114 h 114"/>
                  <a:gd name="T6" fmla="*/ 41 w 41"/>
                  <a:gd name="T7" fmla="*/ 104 h 114"/>
                  <a:gd name="T8" fmla="*/ 38 w 41"/>
                  <a:gd name="T9" fmla="*/ 97 h 114"/>
                  <a:gd name="T10" fmla="*/ 29 w 41"/>
                  <a:gd name="T11" fmla="*/ 91 h 114"/>
                  <a:gd name="T12" fmla="*/ 41 w 41"/>
                  <a:gd name="T13" fmla="*/ 0 h 1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41" y="0"/>
                    </a:moveTo>
                    <a:lnTo>
                      <a:pt x="0" y="114"/>
                    </a:lnTo>
                    <a:lnTo>
                      <a:pt x="23" y="114"/>
                    </a:lnTo>
                    <a:lnTo>
                      <a:pt x="41" y="104"/>
                    </a:lnTo>
                    <a:lnTo>
                      <a:pt x="38" y="97"/>
                    </a:lnTo>
                    <a:lnTo>
                      <a:pt x="29" y="91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7" name="Freeform 24"/>
              <p:cNvSpPr>
                <a:spLocks/>
              </p:cNvSpPr>
              <p:nvPr/>
            </p:nvSpPr>
            <p:spPr bwMode="auto">
              <a:xfrm>
                <a:off x="3704" y="3161"/>
                <a:ext cx="1" cy="26"/>
              </a:xfrm>
              <a:custGeom>
                <a:avLst/>
                <a:gdLst>
                  <a:gd name="T0" fmla="*/ 0 w 1"/>
                  <a:gd name="T1" fmla="*/ 0 h 26"/>
                  <a:gd name="T2" fmla="*/ 0 w 1"/>
                  <a:gd name="T3" fmla="*/ 26 h 26"/>
                  <a:gd name="T4" fmla="*/ 0 w 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6">
                    <a:moveTo>
                      <a:pt x="0" y="0"/>
                    </a:moveTo>
                    <a:lnTo>
                      <a:pt x="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8" name="Freeform 25"/>
              <p:cNvSpPr>
                <a:spLocks/>
              </p:cNvSpPr>
              <p:nvPr/>
            </p:nvSpPr>
            <p:spPr bwMode="auto">
              <a:xfrm>
                <a:off x="3710" y="3225"/>
                <a:ext cx="43" cy="82"/>
              </a:xfrm>
              <a:custGeom>
                <a:avLst/>
                <a:gdLst>
                  <a:gd name="T0" fmla="*/ 29 w 43"/>
                  <a:gd name="T1" fmla="*/ 0 h 82"/>
                  <a:gd name="T2" fmla="*/ 23 w 43"/>
                  <a:gd name="T3" fmla="*/ 0 h 82"/>
                  <a:gd name="T4" fmla="*/ 17 w 43"/>
                  <a:gd name="T5" fmla="*/ 2 h 82"/>
                  <a:gd name="T6" fmla="*/ 0 w 43"/>
                  <a:gd name="T7" fmla="*/ 82 h 82"/>
                  <a:gd name="T8" fmla="*/ 43 w 43"/>
                  <a:gd name="T9" fmla="*/ 0 h 82"/>
                  <a:gd name="T10" fmla="*/ 34 w 43"/>
                  <a:gd name="T11" fmla="*/ 0 h 82"/>
                  <a:gd name="T12" fmla="*/ 29 w 43"/>
                  <a:gd name="T13" fmla="*/ 0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82">
                    <a:moveTo>
                      <a:pt x="29" y="0"/>
                    </a:moveTo>
                    <a:lnTo>
                      <a:pt x="23" y="0"/>
                    </a:lnTo>
                    <a:lnTo>
                      <a:pt x="17" y="2"/>
                    </a:lnTo>
                    <a:lnTo>
                      <a:pt x="0" y="82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9" name="Freeform 26"/>
              <p:cNvSpPr>
                <a:spLocks/>
              </p:cNvSpPr>
              <p:nvPr/>
            </p:nvSpPr>
            <p:spPr bwMode="auto">
              <a:xfrm>
                <a:off x="3837" y="3286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0 w 12"/>
                  <a:gd name="T3" fmla="*/ 17 h 17"/>
                  <a:gd name="T4" fmla="*/ 9 w 12"/>
                  <a:gd name="T5" fmla="*/ 10 h 17"/>
                  <a:gd name="T6" fmla="*/ 12 w 12"/>
                  <a:gd name="T7" fmla="*/ 0 h 17"/>
                  <a:gd name="T8" fmla="*/ 6 w 12"/>
                  <a:gd name="T9" fmla="*/ 0 h 17"/>
                  <a:gd name="T10" fmla="*/ 0 w 12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0" y="17"/>
                    </a:lnTo>
                    <a:lnTo>
                      <a:pt x="9" y="1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0" name="Freeform 27"/>
              <p:cNvSpPr>
                <a:spLocks/>
              </p:cNvSpPr>
              <p:nvPr/>
            </p:nvSpPr>
            <p:spPr bwMode="auto">
              <a:xfrm>
                <a:off x="3637" y="3303"/>
                <a:ext cx="3" cy="80"/>
              </a:xfrm>
              <a:custGeom>
                <a:avLst/>
                <a:gdLst>
                  <a:gd name="T0" fmla="*/ 0 w 3"/>
                  <a:gd name="T1" fmla="*/ 0 h 80"/>
                  <a:gd name="T2" fmla="*/ 3 w 3"/>
                  <a:gd name="T3" fmla="*/ 80 h 80"/>
                  <a:gd name="T4" fmla="*/ 0 w 3"/>
                  <a:gd name="T5" fmla="*/ 0 h 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80">
                    <a:moveTo>
                      <a:pt x="0" y="0"/>
                    </a:moveTo>
                    <a:lnTo>
                      <a:pt x="3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1" name="Freeform 28"/>
              <p:cNvSpPr>
                <a:spLocks/>
              </p:cNvSpPr>
              <p:nvPr/>
            </p:nvSpPr>
            <p:spPr bwMode="auto">
              <a:xfrm>
                <a:off x="3805" y="3318"/>
                <a:ext cx="32" cy="65"/>
              </a:xfrm>
              <a:custGeom>
                <a:avLst/>
                <a:gdLst>
                  <a:gd name="T0" fmla="*/ 24 w 32"/>
                  <a:gd name="T1" fmla="*/ 2 h 65"/>
                  <a:gd name="T2" fmla="*/ 0 w 32"/>
                  <a:gd name="T3" fmla="*/ 63 h 65"/>
                  <a:gd name="T4" fmla="*/ 12 w 32"/>
                  <a:gd name="T5" fmla="*/ 65 h 65"/>
                  <a:gd name="T6" fmla="*/ 32 w 32"/>
                  <a:gd name="T7" fmla="*/ 65 h 65"/>
                  <a:gd name="T8" fmla="*/ 32 w 32"/>
                  <a:gd name="T9" fmla="*/ 0 h 65"/>
                  <a:gd name="T10" fmla="*/ 27 w 32"/>
                  <a:gd name="T11" fmla="*/ 0 h 65"/>
                  <a:gd name="T12" fmla="*/ 24 w 32"/>
                  <a:gd name="T13" fmla="*/ 2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65">
                    <a:moveTo>
                      <a:pt x="24" y="2"/>
                    </a:moveTo>
                    <a:lnTo>
                      <a:pt x="0" y="63"/>
                    </a:lnTo>
                    <a:lnTo>
                      <a:pt x="12" y="65"/>
                    </a:lnTo>
                    <a:lnTo>
                      <a:pt x="32" y="65"/>
                    </a:lnTo>
                    <a:lnTo>
                      <a:pt x="32" y="0"/>
                    </a:lnTo>
                    <a:lnTo>
                      <a:pt x="27" y="0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2" name="Freeform 29"/>
              <p:cNvSpPr>
                <a:spLocks/>
              </p:cNvSpPr>
              <p:nvPr/>
            </p:nvSpPr>
            <p:spPr bwMode="auto">
              <a:xfrm>
                <a:off x="3643" y="3440"/>
                <a:ext cx="3" cy="42"/>
              </a:xfrm>
              <a:custGeom>
                <a:avLst/>
                <a:gdLst>
                  <a:gd name="T0" fmla="*/ 0 w 3"/>
                  <a:gd name="T1" fmla="*/ 0 h 42"/>
                  <a:gd name="T2" fmla="*/ 3 w 3"/>
                  <a:gd name="T3" fmla="*/ 42 h 42"/>
                  <a:gd name="T4" fmla="*/ 0 w 3"/>
                  <a:gd name="T5" fmla="*/ 0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2">
                    <a:moveTo>
                      <a:pt x="0" y="0"/>
                    </a:moveTo>
                    <a:lnTo>
                      <a:pt x="3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auto">
              <a:xfrm>
                <a:off x="3718" y="3467"/>
                <a:ext cx="15" cy="15"/>
              </a:xfrm>
              <a:custGeom>
                <a:avLst/>
                <a:gdLst>
                  <a:gd name="T0" fmla="*/ 3 w 15"/>
                  <a:gd name="T1" fmla="*/ 4 h 15"/>
                  <a:gd name="T2" fmla="*/ 0 w 15"/>
                  <a:gd name="T3" fmla="*/ 7 h 15"/>
                  <a:gd name="T4" fmla="*/ 9 w 15"/>
                  <a:gd name="T5" fmla="*/ 15 h 15"/>
                  <a:gd name="T6" fmla="*/ 15 w 15"/>
                  <a:gd name="T7" fmla="*/ 7 h 15"/>
                  <a:gd name="T8" fmla="*/ 9 w 15"/>
                  <a:gd name="T9" fmla="*/ 0 h 15"/>
                  <a:gd name="T10" fmla="*/ 6 w 15"/>
                  <a:gd name="T11" fmla="*/ 2 h 15"/>
                  <a:gd name="T12" fmla="*/ 3 w 15"/>
                  <a:gd name="T13" fmla="*/ 4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5">
                    <a:moveTo>
                      <a:pt x="3" y="4"/>
                    </a:moveTo>
                    <a:lnTo>
                      <a:pt x="0" y="7"/>
                    </a:lnTo>
                    <a:lnTo>
                      <a:pt x="9" y="15"/>
                    </a:lnTo>
                    <a:lnTo>
                      <a:pt x="15" y="7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auto">
              <a:xfrm>
                <a:off x="3797" y="3518"/>
                <a:ext cx="3" cy="19"/>
              </a:xfrm>
              <a:custGeom>
                <a:avLst/>
                <a:gdLst>
                  <a:gd name="T0" fmla="*/ 0 w 3"/>
                  <a:gd name="T1" fmla="*/ 0 h 19"/>
                  <a:gd name="T2" fmla="*/ 3 w 3"/>
                  <a:gd name="T3" fmla="*/ 19 h 19"/>
                  <a:gd name="T4" fmla="*/ 0 w 3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19">
                    <a:moveTo>
                      <a:pt x="0" y="0"/>
                    </a:moveTo>
                    <a:lnTo>
                      <a:pt x="3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5" name="Freeform 32"/>
              <p:cNvSpPr>
                <a:spLocks/>
              </p:cNvSpPr>
              <p:nvPr/>
            </p:nvSpPr>
            <p:spPr bwMode="auto">
              <a:xfrm>
                <a:off x="3666" y="3531"/>
                <a:ext cx="1" cy="10"/>
              </a:xfrm>
              <a:custGeom>
                <a:avLst/>
                <a:gdLst>
                  <a:gd name="T0" fmla="*/ 0 w 1"/>
                  <a:gd name="T1" fmla="*/ 0 h 10"/>
                  <a:gd name="T2" fmla="*/ 0 w 1"/>
                  <a:gd name="T3" fmla="*/ 2 h 10"/>
                  <a:gd name="T4" fmla="*/ 0 w 1"/>
                  <a:gd name="T5" fmla="*/ 10 h 10"/>
                  <a:gd name="T6" fmla="*/ 0 w 1"/>
                  <a:gd name="T7" fmla="*/ 4 h 10"/>
                  <a:gd name="T8" fmla="*/ 0 w 1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lnTo>
                      <a:pt x="0" y="2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6" name="Freeform 33"/>
              <p:cNvSpPr>
                <a:spLocks/>
              </p:cNvSpPr>
              <p:nvPr/>
            </p:nvSpPr>
            <p:spPr bwMode="auto">
              <a:xfrm>
                <a:off x="3683" y="3573"/>
                <a:ext cx="125" cy="207"/>
              </a:xfrm>
              <a:custGeom>
                <a:avLst/>
                <a:gdLst>
                  <a:gd name="T0" fmla="*/ 0 w 125"/>
                  <a:gd name="T1" fmla="*/ 2 h 207"/>
                  <a:gd name="T2" fmla="*/ 12 w 125"/>
                  <a:gd name="T3" fmla="*/ 207 h 207"/>
                  <a:gd name="T4" fmla="*/ 27 w 125"/>
                  <a:gd name="T5" fmla="*/ 198 h 207"/>
                  <a:gd name="T6" fmla="*/ 44 w 125"/>
                  <a:gd name="T7" fmla="*/ 190 h 207"/>
                  <a:gd name="T8" fmla="*/ 53 w 125"/>
                  <a:gd name="T9" fmla="*/ 186 h 207"/>
                  <a:gd name="T10" fmla="*/ 67 w 125"/>
                  <a:gd name="T11" fmla="*/ 183 h 207"/>
                  <a:gd name="T12" fmla="*/ 79 w 125"/>
                  <a:gd name="T13" fmla="*/ 179 h 207"/>
                  <a:gd name="T14" fmla="*/ 99 w 125"/>
                  <a:gd name="T15" fmla="*/ 179 h 207"/>
                  <a:gd name="T16" fmla="*/ 117 w 125"/>
                  <a:gd name="T17" fmla="*/ 173 h 207"/>
                  <a:gd name="T18" fmla="*/ 117 w 125"/>
                  <a:gd name="T19" fmla="*/ 164 h 207"/>
                  <a:gd name="T20" fmla="*/ 114 w 125"/>
                  <a:gd name="T21" fmla="*/ 150 h 207"/>
                  <a:gd name="T22" fmla="*/ 125 w 125"/>
                  <a:gd name="T23" fmla="*/ 141 h 207"/>
                  <a:gd name="T24" fmla="*/ 114 w 125"/>
                  <a:gd name="T25" fmla="*/ 124 h 207"/>
                  <a:gd name="T26" fmla="*/ 102 w 125"/>
                  <a:gd name="T27" fmla="*/ 107 h 207"/>
                  <a:gd name="T28" fmla="*/ 85 w 125"/>
                  <a:gd name="T29" fmla="*/ 91 h 207"/>
                  <a:gd name="T30" fmla="*/ 70 w 125"/>
                  <a:gd name="T31" fmla="*/ 76 h 207"/>
                  <a:gd name="T32" fmla="*/ 53 w 125"/>
                  <a:gd name="T33" fmla="*/ 59 h 207"/>
                  <a:gd name="T34" fmla="*/ 44 w 125"/>
                  <a:gd name="T35" fmla="*/ 44 h 207"/>
                  <a:gd name="T36" fmla="*/ 38 w 125"/>
                  <a:gd name="T37" fmla="*/ 27 h 207"/>
                  <a:gd name="T38" fmla="*/ 44 w 125"/>
                  <a:gd name="T39" fmla="*/ 12 h 207"/>
                  <a:gd name="T40" fmla="*/ 35 w 125"/>
                  <a:gd name="T41" fmla="*/ 6 h 207"/>
                  <a:gd name="T42" fmla="*/ 27 w 125"/>
                  <a:gd name="T43" fmla="*/ 4 h 207"/>
                  <a:gd name="T44" fmla="*/ 12 w 125"/>
                  <a:gd name="T45" fmla="*/ 2 h 207"/>
                  <a:gd name="T46" fmla="*/ 3 w 125"/>
                  <a:gd name="T47" fmla="*/ 0 h 207"/>
                  <a:gd name="T48" fmla="*/ 0 w 125"/>
                  <a:gd name="T49" fmla="*/ 0 h 207"/>
                  <a:gd name="T50" fmla="*/ 0 w 125"/>
                  <a:gd name="T51" fmla="*/ 2 h 2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5" h="207">
                    <a:moveTo>
                      <a:pt x="0" y="2"/>
                    </a:moveTo>
                    <a:lnTo>
                      <a:pt x="12" y="207"/>
                    </a:lnTo>
                    <a:lnTo>
                      <a:pt x="27" y="198"/>
                    </a:lnTo>
                    <a:lnTo>
                      <a:pt x="44" y="190"/>
                    </a:lnTo>
                    <a:lnTo>
                      <a:pt x="53" y="186"/>
                    </a:lnTo>
                    <a:lnTo>
                      <a:pt x="67" y="183"/>
                    </a:lnTo>
                    <a:lnTo>
                      <a:pt x="79" y="179"/>
                    </a:lnTo>
                    <a:lnTo>
                      <a:pt x="99" y="179"/>
                    </a:lnTo>
                    <a:lnTo>
                      <a:pt x="117" y="173"/>
                    </a:lnTo>
                    <a:lnTo>
                      <a:pt x="117" y="164"/>
                    </a:lnTo>
                    <a:lnTo>
                      <a:pt x="114" y="150"/>
                    </a:lnTo>
                    <a:lnTo>
                      <a:pt x="125" y="141"/>
                    </a:lnTo>
                    <a:lnTo>
                      <a:pt x="114" y="124"/>
                    </a:lnTo>
                    <a:lnTo>
                      <a:pt x="102" y="107"/>
                    </a:lnTo>
                    <a:lnTo>
                      <a:pt x="85" y="91"/>
                    </a:lnTo>
                    <a:lnTo>
                      <a:pt x="70" y="76"/>
                    </a:lnTo>
                    <a:lnTo>
                      <a:pt x="53" y="59"/>
                    </a:lnTo>
                    <a:lnTo>
                      <a:pt x="44" y="44"/>
                    </a:lnTo>
                    <a:lnTo>
                      <a:pt x="38" y="27"/>
                    </a:lnTo>
                    <a:lnTo>
                      <a:pt x="44" y="12"/>
                    </a:lnTo>
                    <a:lnTo>
                      <a:pt x="35" y="6"/>
                    </a:lnTo>
                    <a:lnTo>
                      <a:pt x="27" y="4"/>
                    </a:lnTo>
                    <a:lnTo>
                      <a:pt x="12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7" name="Freeform 34"/>
              <p:cNvSpPr>
                <a:spLocks/>
              </p:cNvSpPr>
              <p:nvPr/>
            </p:nvSpPr>
            <p:spPr bwMode="auto">
              <a:xfrm>
                <a:off x="4672" y="3607"/>
                <a:ext cx="64" cy="145"/>
              </a:xfrm>
              <a:custGeom>
                <a:avLst/>
                <a:gdLst>
                  <a:gd name="T0" fmla="*/ 46 w 64"/>
                  <a:gd name="T1" fmla="*/ 0 h 145"/>
                  <a:gd name="T2" fmla="*/ 43 w 64"/>
                  <a:gd name="T3" fmla="*/ 48 h 145"/>
                  <a:gd name="T4" fmla="*/ 29 w 64"/>
                  <a:gd name="T5" fmla="*/ 50 h 145"/>
                  <a:gd name="T6" fmla="*/ 29 w 64"/>
                  <a:gd name="T7" fmla="*/ 55 h 145"/>
                  <a:gd name="T8" fmla="*/ 29 w 64"/>
                  <a:gd name="T9" fmla="*/ 61 h 145"/>
                  <a:gd name="T10" fmla="*/ 20 w 64"/>
                  <a:gd name="T11" fmla="*/ 67 h 145"/>
                  <a:gd name="T12" fmla="*/ 32 w 64"/>
                  <a:gd name="T13" fmla="*/ 69 h 145"/>
                  <a:gd name="T14" fmla="*/ 46 w 64"/>
                  <a:gd name="T15" fmla="*/ 74 h 145"/>
                  <a:gd name="T16" fmla="*/ 0 w 64"/>
                  <a:gd name="T17" fmla="*/ 95 h 145"/>
                  <a:gd name="T18" fmla="*/ 17 w 64"/>
                  <a:gd name="T19" fmla="*/ 94 h 145"/>
                  <a:gd name="T20" fmla="*/ 35 w 64"/>
                  <a:gd name="T21" fmla="*/ 95 h 145"/>
                  <a:gd name="T22" fmla="*/ 55 w 64"/>
                  <a:gd name="T23" fmla="*/ 145 h 145"/>
                  <a:gd name="T24" fmla="*/ 64 w 64"/>
                  <a:gd name="T25" fmla="*/ 0 h 145"/>
                  <a:gd name="T26" fmla="*/ 55 w 64"/>
                  <a:gd name="T27" fmla="*/ 0 h 145"/>
                  <a:gd name="T28" fmla="*/ 46 w 64"/>
                  <a:gd name="T29" fmla="*/ 0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43" y="48"/>
                    </a:lnTo>
                    <a:lnTo>
                      <a:pt x="29" y="50"/>
                    </a:lnTo>
                    <a:lnTo>
                      <a:pt x="29" y="55"/>
                    </a:lnTo>
                    <a:lnTo>
                      <a:pt x="29" y="61"/>
                    </a:lnTo>
                    <a:lnTo>
                      <a:pt x="20" y="67"/>
                    </a:lnTo>
                    <a:lnTo>
                      <a:pt x="32" y="69"/>
                    </a:lnTo>
                    <a:lnTo>
                      <a:pt x="46" y="74"/>
                    </a:lnTo>
                    <a:lnTo>
                      <a:pt x="0" y="95"/>
                    </a:lnTo>
                    <a:lnTo>
                      <a:pt x="17" y="94"/>
                    </a:lnTo>
                    <a:lnTo>
                      <a:pt x="35" y="95"/>
                    </a:lnTo>
                    <a:lnTo>
                      <a:pt x="55" y="145"/>
                    </a:lnTo>
                    <a:lnTo>
                      <a:pt x="64" y="0"/>
                    </a:lnTo>
                    <a:lnTo>
                      <a:pt x="55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auto">
              <a:xfrm>
                <a:off x="3730" y="3801"/>
                <a:ext cx="84" cy="124"/>
              </a:xfrm>
              <a:custGeom>
                <a:avLst/>
                <a:gdLst>
                  <a:gd name="T0" fmla="*/ 73 w 84"/>
                  <a:gd name="T1" fmla="*/ 4 h 124"/>
                  <a:gd name="T2" fmla="*/ 64 w 84"/>
                  <a:gd name="T3" fmla="*/ 14 h 124"/>
                  <a:gd name="T4" fmla="*/ 55 w 84"/>
                  <a:gd name="T5" fmla="*/ 25 h 124"/>
                  <a:gd name="T6" fmla="*/ 41 w 84"/>
                  <a:gd name="T7" fmla="*/ 36 h 124"/>
                  <a:gd name="T8" fmla="*/ 32 w 84"/>
                  <a:gd name="T9" fmla="*/ 48 h 124"/>
                  <a:gd name="T10" fmla="*/ 17 w 84"/>
                  <a:gd name="T11" fmla="*/ 57 h 124"/>
                  <a:gd name="T12" fmla="*/ 14 w 84"/>
                  <a:gd name="T13" fmla="*/ 69 h 124"/>
                  <a:gd name="T14" fmla="*/ 14 w 84"/>
                  <a:gd name="T15" fmla="*/ 80 h 124"/>
                  <a:gd name="T16" fmla="*/ 29 w 84"/>
                  <a:gd name="T17" fmla="*/ 91 h 124"/>
                  <a:gd name="T18" fmla="*/ 0 w 84"/>
                  <a:gd name="T19" fmla="*/ 110 h 124"/>
                  <a:gd name="T20" fmla="*/ 6 w 84"/>
                  <a:gd name="T21" fmla="*/ 116 h 124"/>
                  <a:gd name="T22" fmla="*/ 14 w 84"/>
                  <a:gd name="T23" fmla="*/ 124 h 124"/>
                  <a:gd name="T24" fmla="*/ 23 w 84"/>
                  <a:gd name="T25" fmla="*/ 107 h 124"/>
                  <a:gd name="T26" fmla="*/ 38 w 84"/>
                  <a:gd name="T27" fmla="*/ 90 h 124"/>
                  <a:gd name="T28" fmla="*/ 52 w 84"/>
                  <a:gd name="T29" fmla="*/ 74 h 124"/>
                  <a:gd name="T30" fmla="*/ 70 w 84"/>
                  <a:gd name="T31" fmla="*/ 61 h 124"/>
                  <a:gd name="T32" fmla="*/ 78 w 84"/>
                  <a:gd name="T33" fmla="*/ 44 h 124"/>
                  <a:gd name="T34" fmla="*/ 84 w 84"/>
                  <a:gd name="T35" fmla="*/ 31 h 124"/>
                  <a:gd name="T36" fmla="*/ 84 w 84"/>
                  <a:gd name="T37" fmla="*/ 14 h 124"/>
                  <a:gd name="T38" fmla="*/ 75 w 84"/>
                  <a:gd name="T39" fmla="*/ 0 h 124"/>
                  <a:gd name="T40" fmla="*/ 73 w 84"/>
                  <a:gd name="T41" fmla="*/ 2 h 124"/>
                  <a:gd name="T42" fmla="*/ 73 w 84"/>
                  <a:gd name="T43" fmla="*/ 4 h 1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4" h="124">
                    <a:moveTo>
                      <a:pt x="73" y="4"/>
                    </a:moveTo>
                    <a:lnTo>
                      <a:pt x="64" y="14"/>
                    </a:lnTo>
                    <a:lnTo>
                      <a:pt x="55" y="25"/>
                    </a:lnTo>
                    <a:lnTo>
                      <a:pt x="41" y="36"/>
                    </a:lnTo>
                    <a:lnTo>
                      <a:pt x="32" y="48"/>
                    </a:lnTo>
                    <a:lnTo>
                      <a:pt x="17" y="57"/>
                    </a:lnTo>
                    <a:lnTo>
                      <a:pt x="14" y="69"/>
                    </a:lnTo>
                    <a:lnTo>
                      <a:pt x="14" y="80"/>
                    </a:lnTo>
                    <a:lnTo>
                      <a:pt x="29" y="91"/>
                    </a:lnTo>
                    <a:lnTo>
                      <a:pt x="0" y="110"/>
                    </a:lnTo>
                    <a:lnTo>
                      <a:pt x="6" y="116"/>
                    </a:lnTo>
                    <a:lnTo>
                      <a:pt x="14" y="124"/>
                    </a:lnTo>
                    <a:lnTo>
                      <a:pt x="23" y="107"/>
                    </a:lnTo>
                    <a:lnTo>
                      <a:pt x="38" y="90"/>
                    </a:lnTo>
                    <a:lnTo>
                      <a:pt x="52" y="74"/>
                    </a:lnTo>
                    <a:lnTo>
                      <a:pt x="70" y="61"/>
                    </a:lnTo>
                    <a:lnTo>
                      <a:pt x="78" y="44"/>
                    </a:lnTo>
                    <a:lnTo>
                      <a:pt x="84" y="31"/>
                    </a:lnTo>
                    <a:lnTo>
                      <a:pt x="84" y="14"/>
                    </a:lnTo>
                    <a:lnTo>
                      <a:pt x="75" y="0"/>
                    </a:lnTo>
                    <a:lnTo>
                      <a:pt x="73" y="2"/>
                    </a:lnTo>
                    <a:lnTo>
                      <a:pt x="73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9" name="Freeform 36"/>
              <p:cNvSpPr>
                <a:spLocks/>
              </p:cNvSpPr>
              <p:nvPr/>
            </p:nvSpPr>
            <p:spPr bwMode="auto">
              <a:xfrm>
                <a:off x="4672" y="4045"/>
                <a:ext cx="8" cy="13"/>
              </a:xfrm>
              <a:custGeom>
                <a:avLst/>
                <a:gdLst>
                  <a:gd name="T0" fmla="*/ 3 w 8"/>
                  <a:gd name="T1" fmla="*/ 0 h 13"/>
                  <a:gd name="T2" fmla="*/ 3 w 8"/>
                  <a:gd name="T3" fmla="*/ 5 h 13"/>
                  <a:gd name="T4" fmla="*/ 3 w 8"/>
                  <a:gd name="T5" fmla="*/ 13 h 13"/>
                  <a:gd name="T6" fmla="*/ 0 w 8"/>
                  <a:gd name="T7" fmla="*/ 9 h 13"/>
                  <a:gd name="T8" fmla="*/ 6 w 8"/>
                  <a:gd name="T9" fmla="*/ 5 h 13"/>
                  <a:gd name="T10" fmla="*/ 8 w 8"/>
                  <a:gd name="T11" fmla="*/ 0 h 13"/>
                  <a:gd name="T12" fmla="*/ 3 w 8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13">
                    <a:moveTo>
                      <a:pt x="3" y="0"/>
                    </a:moveTo>
                    <a:lnTo>
                      <a:pt x="3" y="5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0" name="Freeform 37"/>
              <p:cNvSpPr>
                <a:spLocks/>
              </p:cNvSpPr>
              <p:nvPr/>
            </p:nvSpPr>
            <p:spPr bwMode="auto">
              <a:xfrm>
                <a:off x="4651" y="4166"/>
                <a:ext cx="15" cy="51"/>
              </a:xfrm>
              <a:custGeom>
                <a:avLst/>
                <a:gdLst>
                  <a:gd name="T0" fmla="*/ 12 w 15"/>
                  <a:gd name="T1" fmla="*/ 0 h 51"/>
                  <a:gd name="T2" fmla="*/ 6 w 15"/>
                  <a:gd name="T3" fmla="*/ 0 h 51"/>
                  <a:gd name="T4" fmla="*/ 3 w 15"/>
                  <a:gd name="T5" fmla="*/ 2 h 51"/>
                  <a:gd name="T6" fmla="*/ 0 w 15"/>
                  <a:gd name="T7" fmla="*/ 51 h 51"/>
                  <a:gd name="T8" fmla="*/ 12 w 15"/>
                  <a:gd name="T9" fmla="*/ 38 h 51"/>
                  <a:gd name="T10" fmla="*/ 15 w 15"/>
                  <a:gd name="T11" fmla="*/ 25 h 51"/>
                  <a:gd name="T12" fmla="*/ 15 w 15"/>
                  <a:gd name="T13" fmla="*/ 12 h 51"/>
                  <a:gd name="T14" fmla="*/ 12 w 15"/>
                  <a:gd name="T15" fmla="*/ 0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51">
                    <a:moveTo>
                      <a:pt x="12" y="0"/>
                    </a:moveTo>
                    <a:lnTo>
                      <a:pt x="6" y="0"/>
                    </a:lnTo>
                    <a:lnTo>
                      <a:pt x="3" y="2"/>
                    </a:lnTo>
                    <a:lnTo>
                      <a:pt x="0" y="51"/>
                    </a:lnTo>
                    <a:lnTo>
                      <a:pt x="12" y="38"/>
                    </a:lnTo>
                    <a:lnTo>
                      <a:pt x="15" y="25"/>
                    </a:lnTo>
                    <a:lnTo>
                      <a:pt x="15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1" name="Freeform 38"/>
              <p:cNvSpPr>
                <a:spLocks/>
              </p:cNvSpPr>
              <p:nvPr/>
            </p:nvSpPr>
            <p:spPr bwMode="auto">
              <a:xfrm>
                <a:off x="4657" y="4235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12 w 12"/>
                  <a:gd name="T3" fmla="*/ 22 h 22"/>
                  <a:gd name="T4" fmla="*/ 0 w 12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12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2" name="Freeform 39"/>
              <p:cNvSpPr>
                <a:spLocks/>
              </p:cNvSpPr>
              <p:nvPr/>
            </p:nvSpPr>
            <p:spPr bwMode="auto">
              <a:xfrm>
                <a:off x="4657" y="4273"/>
                <a:ext cx="6" cy="64"/>
              </a:xfrm>
              <a:custGeom>
                <a:avLst/>
                <a:gdLst>
                  <a:gd name="T0" fmla="*/ 6 w 6"/>
                  <a:gd name="T1" fmla="*/ 0 h 64"/>
                  <a:gd name="T2" fmla="*/ 0 w 6"/>
                  <a:gd name="T3" fmla="*/ 64 h 64"/>
                  <a:gd name="T4" fmla="*/ 6 w 6"/>
                  <a:gd name="T5" fmla="*/ 0 h 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4">
                    <a:moveTo>
                      <a:pt x="6" y="0"/>
                    </a:moveTo>
                    <a:lnTo>
                      <a:pt x="0" y="6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3" name="Freeform 40"/>
              <p:cNvSpPr>
                <a:spLocks/>
              </p:cNvSpPr>
              <p:nvPr/>
            </p:nvSpPr>
            <p:spPr bwMode="auto">
              <a:xfrm>
                <a:off x="4666" y="4351"/>
                <a:ext cx="3" cy="26"/>
              </a:xfrm>
              <a:custGeom>
                <a:avLst/>
                <a:gdLst>
                  <a:gd name="T0" fmla="*/ 0 w 3"/>
                  <a:gd name="T1" fmla="*/ 0 h 26"/>
                  <a:gd name="T2" fmla="*/ 3 w 3"/>
                  <a:gd name="T3" fmla="*/ 26 h 26"/>
                  <a:gd name="T4" fmla="*/ 0 w 3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6">
                    <a:moveTo>
                      <a:pt x="0" y="0"/>
                    </a:moveTo>
                    <a:lnTo>
                      <a:pt x="3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4" name="Freeform 41"/>
              <p:cNvSpPr>
                <a:spLocks/>
              </p:cNvSpPr>
              <p:nvPr/>
            </p:nvSpPr>
            <p:spPr bwMode="auto">
              <a:xfrm>
                <a:off x="3771" y="4852"/>
                <a:ext cx="11" cy="35"/>
              </a:xfrm>
              <a:custGeom>
                <a:avLst/>
                <a:gdLst>
                  <a:gd name="T0" fmla="*/ 0 w 11"/>
                  <a:gd name="T1" fmla="*/ 0 h 35"/>
                  <a:gd name="T2" fmla="*/ 0 w 11"/>
                  <a:gd name="T3" fmla="*/ 35 h 35"/>
                  <a:gd name="T4" fmla="*/ 11 w 11"/>
                  <a:gd name="T5" fmla="*/ 0 h 35"/>
                  <a:gd name="T6" fmla="*/ 5 w 11"/>
                  <a:gd name="T7" fmla="*/ 0 h 35"/>
                  <a:gd name="T8" fmla="*/ 0 w 11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35">
                    <a:moveTo>
                      <a:pt x="0" y="0"/>
                    </a:moveTo>
                    <a:lnTo>
                      <a:pt x="0" y="35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5" name="Freeform 42"/>
              <p:cNvSpPr>
                <a:spLocks/>
              </p:cNvSpPr>
              <p:nvPr/>
            </p:nvSpPr>
            <p:spPr bwMode="auto">
              <a:xfrm>
                <a:off x="3742" y="4934"/>
                <a:ext cx="1" cy="8"/>
              </a:xfrm>
              <a:custGeom>
                <a:avLst/>
                <a:gdLst>
                  <a:gd name="T0" fmla="*/ 0 w 1"/>
                  <a:gd name="T1" fmla="*/ 0 h 8"/>
                  <a:gd name="T2" fmla="*/ 0 w 1"/>
                  <a:gd name="T3" fmla="*/ 2 h 8"/>
                  <a:gd name="T4" fmla="*/ 0 w 1"/>
                  <a:gd name="T5" fmla="*/ 8 h 8"/>
                  <a:gd name="T6" fmla="*/ 0 w 1"/>
                  <a:gd name="T7" fmla="*/ 4 h 8"/>
                  <a:gd name="T8" fmla="*/ 0 w 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6" name="Freeform 43"/>
              <p:cNvSpPr>
                <a:spLocks/>
              </p:cNvSpPr>
              <p:nvPr/>
            </p:nvSpPr>
            <p:spPr bwMode="auto">
              <a:xfrm>
                <a:off x="3515" y="5003"/>
                <a:ext cx="229" cy="345"/>
              </a:xfrm>
              <a:custGeom>
                <a:avLst/>
                <a:gdLst>
                  <a:gd name="T0" fmla="*/ 200 w 229"/>
                  <a:gd name="T1" fmla="*/ 0 h 345"/>
                  <a:gd name="T2" fmla="*/ 189 w 229"/>
                  <a:gd name="T3" fmla="*/ 0 h 345"/>
                  <a:gd name="T4" fmla="*/ 174 w 229"/>
                  <a:gd name="T5" fmla="*/ 0 h 345"/>
                  <a:gd name="T6" fmla="*/ 151 w 229"/>
                  <a:gd name="T7" fmla="*/ 41 h 345"/>
                  <a:gd name="T8" fmla="*/ 134 w 229"/>
                  <a:gd name="T9" fmla="*/ 45 h 345"/>
                  <a:gd name="T10" fmla="*/ 119 w 229"/>
                  <a:gd name="T11" fmla="*/ 51 h 345"/>
                  <a:gd name="T12" fmla="*/ 102 w 229"/>
                  <a:gd name="T13" fmla="*/ 58 h 345"/>
                  <a:gd name="T14" fmla="*/ 87 w 229"/>
                  <a:gd name="T15" fmla="*/ 68 h 345"/>
                  <a:gd name="T16" fmla="*/ 75 w 229"/>
                  <a:gd name="T17" fmla="*/ 76 h 345"/>
                  <a:gd name="T18" fmla="*/ 67 w 229"/>
                  <a:gd name="T19" fmla="*/ 87 h 345"/>
                  <a:gd name="T20" fmla="*/ 55 w 229"/>
                  <a:gd name="T21" fmla="*/ 96 h 345"/>
                  <a:gd name="T22" fmla="*/ 46 w 229"/>
                  <a:gd name="T23" fmla="*/ 106 h 345"/>
                  <a:gd name="T24" fmla="*/ 41 w 229"/>
                  <a:gd name="T25" fmla="*/ 117 h 345"/>
                  <a:gd name="T26" fmla="*/ 35 w 229"/>
                  <a:gd name="T27" fmla="*/ 129 h 345"/>
                  <a:gd name="T28" fmla="*/ 26 w 229"/>
                  <a:gd name="T29" fmla="*/ 138 h 345"/>
                  <a:gd name="T30" fmla="*/ 23 w 229"/>
                  <a:gd name="T31" fmla="*/ 148 h 345"/>
                  <a:gd name="T32" fmla="*/ 17 w 229"/>
                  <a:gd name="T33" fmla="*/ 159 h 345"/>
                  <a:gd name="T34" fmla="*/ 14 w 229"/>
                  <a:gd name="T35" fmla="*/ 171 h 345"/>
                  <a:gd name="T36" fmla="*/ 9 w 229"/>
                  <a:gd name="T37" fmla="*/ 180 h 345"/>
                  <a:gd name="T38" fmla="*/ 6 w 229"/>
                  <a:gd name="T39" fmla="*/ 191 h 345"/>
                  <a:gd name="T40" fmla="*/ 3 w 229"/>
                  <a:gd name="T41" fmla="*/ 203 h 345"/>
                  <a:gd name="T42" fmla="*/ 0 w 229"/>
                  <a:gd name="T43" fmla="*/ 214 h 345"/>
                  <a:gd name="T44" fmla="*/ 6 w 229"/>
                  <a:gd name="T45" fmla="*/ 216 h 345"/>
                  <a:gd name="T46" fmla="*/ 20 w 229"/>
                  <a:gd name="T47" fmla="*/ 218 h 345"/>
                  <a:gd name="T48" fmla="*/ 32 w 229"/>
                  <a:gd name="T49" fmla="*/ 218 h 345"/>
                  <a:gd name="T50" fmla="*/ 46 w 229"/>
                  <a:gd name="T51" fmla="*/ 222 h 345"/>
                  <a:gd name="T52" fmla="*/ 38 w 229"/>
                  <a:gd name="T53" fmla="*/ 345 h 345"/>
                  <a:gd name="T54" fmla="*/ 163 w 229"/>
                  <a:gd name="T55" fmla="*/ 83 h 345"/>
                  <a:gd name="T56" fmla="*/ 212 w 229"/>
                  <a:gd name="T57" fmla="*/ 72 h 345"/>
                  <a:gd name="T58" fmla="*/ 229 w 229"/>
                  <a:gd name="T59" fmla="*/ 11 h 345"/>
                  <a:gd name="T60" fmla="*/ 227 w 229"/>
                  <a:gd name="T61" fmla="*/ 5 h 345"/>
                  <a:gd name="T62" fmla="*/ 224 w 229"/>
                  <a:gd name="T63" fmla="*/ 0 h 345"/>
                  <a:gd name="T64" fmla="*/ 212 w 229"/>
                  <a:gd name="T65" fmla="*/ 0 h 345"/>
                  <a:gd name="T66" fmla="*/ 200 w 229"/>
                  <a:gd name="T67" fmla="*/ 0 h 3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9" h="345">
                    <a:moveTo>
                      <a:pt x="200" y="0"/>
                    </a:moveTo>
                    <a:lnTo>
                      <a:pt x="189" y="0"/>
                    </a:lnTo>
                    <a:lnTo>
                      <a:pt x="174" y="0"/>
                    </a:lnTo>
                    <a:lnTo>
                      <a:pt x="151" y="41"/>
                    </a:lnTo>
                    <a:lnTo>
                      <a:pt x="134" y="45"/>
                    </a:lnTo>
                    <a:lnTo>
                      <a:pt x="119" y="51"/>
                    </a:lnTo>
                    <a:lnTo>
                      <a:pt x="102" y="58"/>
                    </a:lnTo>
                    <a:lnTo>
                      <a:pt x="87" y="68"/>
                    </a:lnTo>
                    <a:lnTo>
                      <a:pt x="75" y="76"/>
                    </a:lnTo>
                    <a:lnTo>
                      <a:pt x="67" y="87"/>
                    </a:lnTo>
                    <a:lnTo>
                      <a:pt x="55" y="96"/>
                    </a:lnTo>
                    <a:lnTo>
                      <a:pt x="46" y="106"/>
                    </a:lnTo>
                    <a:lnTo>
                      <a:pt x="41" y="117"/>
                    </a:lnTo>
                    <a:lnTo>
                      <a:pt x="35" y="129"/>
                    </a:lnTo>
                    <a:lnTo>
                      <a:pt x="26" y="138"/>
                    </a:lnTo>
                    <a:lnTo>
                      <a:pt x="23" y="148"/>
                    </a:lnTo>
                    <a:lnTo>
                      <a:pt x="17" y="159"/>
                    </a:lnTo>
                    <a:lnTo>
                      <a:pt x="14" y="171"/>
                    </a:lnTo>
                    <a:lnTo>
                      <a:pt x="9" y="180"/>
                    </a:lnTo>
                    <a:lnTo>
                      <a:pt x="6" y="191"/>
                    </a:lnTo>
                    <a:lnTo>
                      <a:pt x="3" y="203"/>
                    </a:lnTo>
                    <a:lnTo>
                      <a:pt x="0" y="214"/>
                    </a:lnTo>
                    <a:lnTo>
                      <a:pt x="6" y="216"/>
                    </a:lnTo>
                    <a:lnTo>
                      <a:pt x="20" y="218"/>
                    </a:lnTo>
                    <a:lnTo>
                      <a:pt x="32" y="218"/>
                    </a:lnTo>
                    <a:lnTo>
                      <a:pt x="46" y="222"/>
                    </a:lnTo>
                    <a:lnTo>
                      <a:pt x="38" y="345"/>
                    </a:lnTo>
                    <a:lnTo>
                      <a:pt x="163" y="83"/>
                    </a:lnTo>
                    <a:lnTo>
                      <a:pt x="212" y="72"/>
                    </a:lnTo>
                    <a:lnTo>
                      <a:pt x="229" y="11"/>
                    </a:lnTo>
                    <a:lnTo>
                      <a:pt x="227" y="5"/>
                    </a:lnTo>
                    <a:lnTo>
                      <a:pt x="224" y="0"/>
                    </a:lnTo>
                    <a:lnTo>
                      <a:pt x="212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7" name="Freeform 44"/>
              <p:cNvSpPr>
                <a:spLocks/>
              </p:cNvSpPr>
              <p:nvPr/>
            </p:nvSpPr>
            <p:spPr bwMode="auto">
              <a:xfrm>
                <a:off x="3867" y="5145"/>
                <a:ext cx="23" cy="127"/>
              </a:xfrm>
              <a:custGeom>
                <a:avLst/>
                <a:gdLst>
                  <a:gd name="T0" fmla="*/ 8 w 23"/>
                  <a:gd name="T1" fmla="*/ 0 h 127"/>
                  <a:gd name="T2" fmla="*/ 0 w 23"/>
                  <a:gd name="T3" fmla="*/ 127 h 127"/>
                  <a:gd name="T4" fmla="*/ 14 w 23"/>
                  <a:gd name="T5" fmla="*/ 110 h 127"/>
                  <a:gd name="T6" fmla="*/ 23 w 23"/>
                  <a:gd name="T7" fmla="*/ 95 h 127"/>
                  <a:gd name="T8" fmla="*/ 23 w 23"/>
                  <a:gd name="T9" fmla="*/ 80 h 127"/>
                  <a:gd name="T10" fmla="*/ 17 w 23"/>
                  <a:gd name="T11" fmla="*/ 65 h 127"/>
                  <a:gd name="T12" fmla="*/ 8 w 23"/>
                  <a:gd name="T13" fmla="*/ 48 h 127"/>
                  <a:gd name="T14" fmla="*/ 2 w 23"/>
                  <a:gd name="T15" fmla="*/ 32 h 127"/>
                  <a:gd name="T16" fmla="*/ 0 w 23"/>
                  <a:gd name="T17" fmla="*/ 15 h 127"/>
                  <a:gd name="T18" fmla="*/ 8 w 23"/>
                  <a:gd name="T19" fmla="*/ 0 h 1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127">
                    <a:moveTo>
                      <a:pt x="8" y="0"/>
                    </a:moveTo>
                    <a:lnTo>
                      <a:pt x="0" y="127"/>
                    </a:lnTo>
                    <a:lnTo>
                      <a:pt x="14" y="110"/>
                    </a:lnTo>
                    <a:lnTo>
                      <a:pt x="23" y="95"/>
                    </a:lnTo>
                    <a:lnTo>
                      <a:pt x="23" y="80"/>
                    </a:lnTo>
                    <a:lnTo>
                      <a:pt x="17" y="65"/>
                    </a:lnTo>
                    <a:lnTo>
                      <a:pt x="8" y="48"/>
                    </a:lnTo>
                    <a:lnTo>
                      <a:pt x="2" y="32"/>
                    </a:lnTo>
                    <a:lnTo>
                      <a:pt x="0" y="1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8" name="Freeform 45"/>
              <p:cNvSpPr>
                <a:spLocks/>
              </p:cNvSpPr>
              <p:nvPr/>
            </p:nvSpPr>
            <p:spPr bwMode="auto">
              <a:xfrm>
                <a:off x="3736" y="5160"/>
                <a:ext cx="64" cy="183"/>
              </a:xfrm>
              <a:custGeom>
                <a:avLst/>
                <a:gdLst>
                  <a:gd name="T0" fmla="*/ 52 w 64"/>
                  <a:gd name="T1" fmla="*/ 4 h 183"/>
                  <a:gd name="T2" fmla="*/ 0 w 64"/>
                  <a:gd name="T3" fmla="*/ 183 h 183"/>
                  <a:gd name="T4" fmla="*/ 52 w 64"/>
                  <a:gd name="T5" fmla="*/ 164 h 183"/>
                  <a:gd name="T6" fmla="*/ 64 w 64"/>
                  <a:gd name="T7" fmla="*/ 0 h 183"/>
                  <a:gd name="T8" fmla="*/ 58 w 64"/>
                  <a:gd name="T9" fmla="*/ 2 h 183"/>
                  <a:gd name="T10" fmla="*/ 52 w 64"/>
                  <a:gd name="T11" fmla="*/ 4 h 1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" h="183">
                    <a:moveTo>
                      <a:pt x="52" y="4"/>
                    </a:moveTo>
                    <a:lnTo>
                      <a:pt x="0" y="183"/>
                    </a:lnTo>
                    <a:lnTo>
                      <a:pt x="52" y="164"/>
                    </a:lnTo>
                    <a:lnTo>
                      <a:pt x="64" y="0"/>
                    </a:lnTo>
                    <a:lnTo>
                      <a:pt x="58" y="2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9" name="Freeform 46"/>
              <p:cNvSpPr>
                <a:spLocks/>
              </p:cNvSpPr>
              <p:nvPr/>
            </p:nvSpPr>
            <p:spPr bwMode="auto">
              <a:xfrm>
                <a:off x="4846" y="5147"/>
                <a:ext cx="64" cy="441"/>
              </a:xfrm>
              <a:custGeom>
                <a:avLst/>
                <a:gdLst>
                  <a:gd name="T0" fmla="*/ 50 w 64"/>
                  <a:gd name="T1" fmla="*/ 0 h 441"/>
                  <a:gd name="T2" fmla="*/ 38 w 64"/>
                  <a:gd name="T3" fmla="*/ 0 h 441"/>
                  <a:gd name="T4" fmla="*/ 26 w 64"/>
                  <a:gd name="T5" fmla="*/ 2 h 441"/>
                  <a:gd name="T6" fmla="*/ 0 w 64"/>
                  <a:gd name="T7" fmla="*/ 439 h 441"/>
                  <a:gd name="T8" fmla="*/ 6 w 64"/>
                  <a:gd name="T9" fmla="*/ 441 h 441"/>
                  <a:gd name="T10" fmla="*/ 18 w 64"/>
                  <a:gd name="T11" fmla="*/ 441 h 441"/>
                  <a:gd name="T12" fmla="*/ 29 w 64"/>
                  <a:gd name="T13" fmla="*/ 439 h 441"/>
                  <a:gd name="T14" fmla="*/ 41 w 64"/>
                  <a:gd name="T15" fmla="*/ 439 h 441"/>
                  <a:gd name="T16" fmla="*/ 64 w 64"/>
                  <a:gd name="T17" fmla="*/ 2 h 441"/>
                  <a:gd name="T18" fmla="*/ 55 w 64"/>
                  <a:gd name="T19" fmla="*/ 0 h 441"/>
                  <a:gd name="T20" fmla="*/ 50 w 64"/>
                  <a:gd name="T21" fmla="*/ 0 h 4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4" h="441">
                    <a:moveTo>
                      <a:pt x="50" y="0"/>
                    </a:moveTo>
                    <a:lnTo>
                      <a:pt x="38" y="0"/>
                    </a:lnTo>
                    <a:lnTo>
                      <a:pt x="26" y="2"/>
                    </a:lnTo>
                    <a:lnTo>
                      <a:pt x="0" y="439"/>
                    </a:lnTo>
                    <a:lnTo>
                      <a:pt x="6" y="441"/>
                    </a:lnTo>
                    <a:lnTo>
                      <a:pt x="18" y="441"/>
                    </a:lnTo>
                    <a:lnTo>
                      <a:pt x="29" y="439"/>
                    </a:lnTo>
                    <a:lnTo>
                      <a:pt x="41" y="439"/>
                    </a:lnTo>
                    <a:lnTo>
                      <a:pt x="64" y="2"/>
                    </a:lnTo>
                    <a:lnTo>
                      <a:pt x="55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0" name="Freeform 47"/>
              <p:cNvSpPr>
                <a:spLocks/>
              </p:cNvSpPr>
              <p:nvPr/>
            </p:nvSpPr>
            <p:spPr bwMode="auto">
              <a:xfrm>
                <a:off x="4462" y="5497"/>
                <a:ext cx="32" cy="80"/>
              </a:xfrm>
              <a:custGeom>
                <a:avLst/>
                <a:gdLst>
                  <a:gd name="T0" fmla="*/ 18 w 32"/>
                  <a:gd name="T1" fmla="*/ 2 h 80"/>
                  <a:gd name="T2" fmla="*/ 0 w 32"/>
                  <a:gd name="T3" fmla="*/ 80 h 80"/>
                  <a:gd name="T4" fmla="*/ 32 w 32"/>
                  <a:gd name="T5" fmla="*/ 0 h 80"/>
                  <a:gd name="T6" fmla="*/ 24 w 32"/>
                  <a:gd name="T7" fmla="*/ 0 h 80"/>
                  <a:gd name="T8" fmla="*/ 18 w 32"/>
                  <a:gd name="T9" fmla="*/ 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80">
                    <a:moveTo>
                      <a:pt x="18" y="2"/>
                    </a:moveTo>
                    <a:lnTo>
                      <a:pt x="0" y="80"/>
                    </a:lnTo>
                    <a:lnTo>
                      <a:pt x="32" y="0"/>
                    </a:lnTo>
                    <a:lnTo>
                      <a:pt x="24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1" name="Freeform 48"/>
              <p:cNvSpPr>
                <a:spLocks/>
              </p:cNvSpPr>
              <p:nvPr/>
            </p:nvSpPr>
            <p:spPr bwMode="auto">
              <a:xfrm>
                <a:off x="3884" y="5820"/>
                <a:ext cx="58" cy="13"/>
              </a:xfrm>
              <a:custGeom>
                <a:avLst/>
                <a:gdLst>
                  <a:gd name="T0" fmla="*/ 44 w 58"/>
                  <a:gd name="T1" fmla="*/ 2 h 13"/>
                  <a:gd name="T2" fmla="*/ 23 w 58"/>
                  <a:gd name="T3" fmla="*/ 0 h 13"/>
                  <a:gd name="T4" fmla="*/ 3 w 58"/>
                  <a:gd name="T5" fmla="*/ 4 h 13"/>
                  <a:gd name="T6" fmla="*/ 0 w 58"/>
                  <a:gd name="T7" fmla="*/ 7 h 13"/>
                  <a:gd name="T8" fmla="*/ 15 w 58"/>
                  <a:gd name="T9" fmla="*/ 9 h 13"/>
                  <a:gd name="T10" fmla="*/ 29 w 58"/>
                  <a:gd name="T11" fmla="*/ 11 h 13"/>
                  <a:gd name="T12" fmla="*/ 44 w 58"/>
                  <a:gd name="T13" fmla="*/ 13 h 13"/>
                  <a:gd name="T14" fmla="*/ 55 w 58"/>
                  <a:gd name="T15" fmla="*/ 11 h 13"/>
                  <a:gd name="T16" fmla="*/ 58 w 58"/>
                  <a:gd name="T17" fmla="*/ 7 h 13"/>
                  <a:gd name="T18" fmla="*/ 58 w 58"/>
                  <a:gd name="T19" fmla="*/ 4 h 13"/>
                  <a:gd name="T20" fmla="*/ 55 w 58"/>
                  <a:gd name="T21" fmla="*/ 2 h 13"/>
                  <a:gd name="T22" fmla="*/ 49 w 58"/>
                  <a:gd name="T23" fmla="*/ 2 h 13"/>
                  <a:gd name="T24" fmla="*/ 44 w 58"/>
                  <a:gd name="T25" fmla="*/ 2 h 1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8" h="13">
                    <a:moveTo>
                      <a:pt x="44" y="2"/>
                    </a:moveTo>
                    <a:lnTo>
                      <a:pt x="23" y="0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15" y="9"/>
                    </a:lnTo>
                    <a:lnTo>
                      <a:pt x="29" y="11"/>
                    </a:lnTo>
                    <a:lnTo>
                      <a:pt x="44" y="13"/>
                    </a:lnTo>
                    <a:lnTo>
                      <a:pt x="55" y="11"/>
                    </a:lnTo>
                    <a:lnTo>
                      <a:pt x="58" y="7"/>
                    </a:lnTo>
                    <a:lnTo>
                      <a:pt x="58" y="4"/>
                    </a:lnTo>
                    <a:lnTo>
                      <a:pt x="55" y="2"/>
                    </a:lnTo>
                    <a:lnTo>
                      <a:pt x="49" y="2"/>
                    </a:lnTo>
                    <a:lnTo>
                      <a:pt x="44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2" name="Freeform 49"/>
              <p:cNvSpPr>
                <a:spLocks/>
              </p:cNvSpPr>
              <p:nvPr/>
            </p:nvSpPr>
            <p:spPr bwMode="auto">
              <a:xfrm>
                <a:off x="3727" y="5962"/>
                <a:ext cx="154" cy="52"/>
              </a:xfrm>
              <a:custGeom>
                <a:avLst/>
                <a:gdLst>
                  <a:gd name="T0" fmla="*/ 73 w 154"/>
                  <a:gd name="T1" fmla="*/ 4 h 52"/>
                  <a:gd name="T2" fmla="*/ 0 w 154"/>
                  <a:gd name="T3" fmla="*/ 19 h 52"/>
                  <a:gd name="T4" fmla="*/ 0 w 154"/>
                  <a:gd name="T5" fmla="*/ 25 h 52"/>
                  <a:gd name="T6" fmla="*/ 23 w 154"/>
                  <a:gd name="T7" fmla="*/ 27 h 52"/>
                  <a:gd name="T8" fmla="*/ 49 w 154"/>
                  <a:gd name="T9" fmla="*/ 29 h 52"/>
                  <a:gd name="T10" fmla="*/ 67 w 154"/>
                  <a:gd name="T11" fmla="*/ 36 h 52"/>
                  <a:gd name="T12" fmla="*/ 73 w 154"/>
                  <a:gd name="T13" fmla="*/ 40 h 52"/>
                  <a:gd name="T14" fmla="*/ 78 w 154"/>
                  <a:gd name="T15" fmla="*/ 48 h 52"/>
                  <a:gd name="T16" fmla="*/ 99 w 154"/>
                  <a:gd name="T17" fmla="*/ 48 h 52"/>
                  <a:gd name="T18" fmla="*/ 119 w 154"/>
                  <a:gd name="T19" fmla="*/ 52 h 52"/>
                  <a:gd name="T20" fmla="*/ 137 w 154"/>
                  <a:gd name="T21" fmla="*/ 40 h 52"/>
                  <a:gd name="T22" fmla="*/ 154 w 154"/>
                  <a:gd name="T23" fmla="*/ 23 h 52"/>
                  <a:gd name="T24" fmla="*/ 148 w 154"/>
                  <a:gd name="T25" fmla="*/ 14 h 52"/>
                  <a:gd name="T26" fmla="*/ 137 w 154"/>
                  <a:gd name="T27" fmla="*/ 8 h 52"/>
                  <a:gd name="T28" fmla="*/ 116 w 154"/>
                  <a:gd name="T29" fmla="*/ 2 h 52"/>
                  <a:gd name="T30" fmla="*/ 90 w 154"/>
                  <a:gd name="T31" fmla="*/ 0 h 52"/>
                  <a:gd name="T32" fmla="*/ 81 w 154"/>
                  <a:gd name="T33" fmla="*/ 2 h 52"/>
                  <a:gd name="T34" fmla="*/ 73 w 154"/>
                  <a:gd name="T35" fmla="*/ 4 h 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54" h="52">
                    <a:moveTo>
                      <a:pt x="73" y="4"/>
                    </a:moveTo>
                    <a:lnTo>
                      <a:pt x="0" y="19"/>
                    </a:lnTo>
                    <a:lnTo>
                      <a:pt x="0" y="25"/>
                    </a:lnTo>
                    <a:lnTo>
                      <a:pt x="23" y="27"/>
                    </a:lnTo>
                    <a:lnTo>
                      <a:pt x="49" y="29"/>
                    </a:lnTo>
                    <a:lnTo>
                      <a:pt x="67" y="36"/>
                    </a:lnTo>
                    <a:lnTo>
                      <a:pt x="73" y="40"/>
                    </a:lnTo>
                    <a:lnTo>
                      <a:pt x="78" y="48"/>
                    </a:lnTo>
                    <a:lnTo>
                      <a:pt x="99" y="48"/>
                    </a:lnTo>
                    <a:lnTo>
                      <a:pt x="119" y="52"/>
                    </a:lnTo>
                    <a:lnTo>
                      <a:pt x="137" y="40"/>
                    </a:lnTo>
                    <a:lnTo>
                      <a:pt x="154" y="23"/>
                    </a:lnTo>
                    <a:lnTo>
                      <a:pt x="148" y="14"/>
                    </a:lnTo>
                    <a:lnTo>
                      <a:pt x="137" y="8"/>
                    </a:lnTo>
                    <a:lnTo>
                      <a:pt x="116" y="2"/>
                    </a:lnTo>
                    <a:lnTo>
                      <a:pt x="90" y="0"/>
                    </a:lnTo>
                    <a:lnTo>
                      <a:pt x="81" y="2"/>
                    </a:lnTo>
                    <a:lnTo>
                      <a:pt x="73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3" name="Freeform 50"/>
              <p:cNvSpPr>
                <a:spLocks/>
              </p:cNvSpPr>
              <p:nvPr/>
            </p:nvSpPr>
            <p:spPr bwMode="auto">
              <a:xfrm>
                <a:off x="3925" y="6282"/>
                <a:ext cx="11" cy="9"/>
              </a:xfrm>
              <a:custGeom>
                <a:avLst/>
                <a:gdLst>
                  <a:gd name="T0" fmla="*/ 11 w 11"/>
                  <a:gd name="T1" fmla="*/ 0 h 9"/>
                  <a:gd name="T2" fmla="*/ 5 w 11"/>
                  <a:gd name="T3" fmla="*/ 3 h 9"/>
                  <a:gd name="T4" fmla="*/ 0 w 11"/>
                  <a:gd name="T5" fmla="*/ 9 h 9"/>
                  <a:gd name="T6" fmla="*/ 0 w 11"/>
                  <a:gd name="T7" fmla="*/ 5 h 9"/>
                  <a:gd name="T8" fmla="*/ 5 w 11"/>
                  <a:gd name="T9" fmla="*/ 3 h 9"/>
                  <a:gd name="T10" fmla="*/ 11 w 11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9">
                    <a:moveTo>
                      <a:pt x="11" y="0"/>
                    </a:moveTo>
                    <a:lnTo>
                      <a:pt x="5" y="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4" name="Freeform 51"/>
              <p:cNvSpPr>
                <a:spLocks/>
              </p:cNvSpPr>
              <p:nvPr/>
            </p:nvSpPr>
            <p:spPr bwMode="auto">
              <a:xfrm>
                <a:off x="3771" y="6514"/>
                <a:ext cx="3" cy="41"/>
              </a:xfrm>
              <a:custGeom>
                <a:avLst/>
                <a:gdLst>
                  <a:gd name="T0" fmla="*/ 0 w 3"/>
                  <a:gd name="T1" fmla="*/ 0 h 41"/>
                  <a:gd name="T2" fmla="*/ 3 w 3"/>
                  <a:gd name="T3" fmla="*/ 41 h 41"/>
                  <a:gd name="T4" fmla="*/ 0 w 3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1">
                    <a:moveTo>
                      <a:pt x="0" y="0"/>
                    </a:moveTo>
                    <a:lnTo>
                      <a:pt x="3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5" name="Freeform 52"/>
              <p:cNvSpPr>
                <a:spLocks/>
              </p:cNvSpPr>
              <p:nvPr/>
            </p:nvSpPr>
            <p:spPr bwMode="auto">
              <a:xfrm>
                <a:off x="2593" y="7916"/>
                <a:ext cx="82" cy="40"/>
              </a:xfrm>
              <a:custGeom>
                <a:avLst/>
                <a:gdLst>
                  <a:gd name="T0" fmla="*/ 29 w 82"/>
                  <a:gd name="T1" fmla="*/ 40 h 40"/>
                  <a:gd name="T2" fmla="*/ 35 w 82"/>
                  <a:gd name="T3" fmla="*/ 38 h 40"/>
                  <a:gd name="T4" fmla="*/ 41 w 82"/>
                  <a:gd name="T5" fmla="*/ 38 h 40"/>
                  <a:gd name="T6" fmla="*/ 64 w 82"/>
                  <a:gd name="T7" fmla="*/ 29 h 40"/>
                  <a:gd name="T8" fmla="*/ 82 w 82"/>
                  <a:gd name="T9" fmla="*/ 16 h 40"/>
                  <a:gd name="T10" fmla="*/ 79 w 82"/>
                  <a:gd name="T11" fmla="*/ 10 h 40"/>
                  <a:gd name="T12" fmla="*/ 76 w 82"/>
                  <a:gd name="T13" fmla="*/ 6 h 40"/>
                  <a:gd name="T14" fmla="*/ 64 w 82"/>
                  <a:gd name="T15" fmla="*/ 0 h 40"/>
                  <a:gd name="T16" fmla="*/ 53 w 82"/>
                  <a:gd name="T17" fmla="*/ 0 h 40"/>
                  <a:gd name="T18" fmla="*/ 35 w 82"/>
                  <a:gd name="T19" fmla="*/ 0 h 40"/>
                  <a:gd name="T20" fmla="*/ 21 w 82"/>
                  <a:gd name="T21" fmla="*/ 6 h 40"/>
                  <a:gd name="T22" fmla="*/ 6 w 82"/>
                  <a:gd name="T23" fmla="*/ 12 h 40"/>
                  <a:gd name="T24" fmla="*/ 0 w 82"/>
                  <a:gd name="T25" fmla="*/ 21 h 40"/>
                  <a:gd name="T26" fmla="*/ 9 w 82"/>
                  <a:gd name="T27" fmla="*/ 40 h 40"/>
                  <a:gd name="T28" fmla="*/ 15 w 82"/>
                  <a:gd name="T29" fmla="*/ 40 h 40"/>
                  <a:gd name="T30" fmla="*/ 29 w 82"/>
                  <a:gd name="T31" fmla="*/ 40 h 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2" h="40">
                    <a:moveTo>
                      <a:pt x="29" y="40"/>
                    </a:moveTo>
                    <a:lnTo>
                      <a:pt x="35" y="38"/>
                    </a:lnTo>
                    <a:lnTo>
                      <a:pt x="41" y="38"/>
                    </a:lnTo>
                    <a:lnTo>
                      <a:pt x="64" y="29"/>
                    </a:lnTo>
                    <a:lnTo>
                      <a:pt x="82" y="16"/>
                    </a:lnTo>
                    <a:lnTo>
                      <a:pt x="79" y="10"/>
                    </a:lnTo>
                    <a:lnTo>
                      <a:pt x="76" y="6"/>
                    </a:lnTo>
                    <a:lnTo>
                      <a:pt x="64" y="0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21" y="6"/>
                    </a:lnTo>
                    <a:lnTo>
                      <a:pt x="6" y="12"/>
                    </a:lnTo>
                    <a:lnTo>
                      <a:pt x="0" y="21"/>
                    </a:lnTo>
                    <a:lnTo>
                      <a:pt x="9" y="40"/>
                    </a:lnTo>
                    <a:lnTo>
                      <a:pt x="15" y="40"/>
                    </a:lnTo>
                    <a:lnTo>
                      <a:pt x="29" y="4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6" name="Freeform 53"/>
              <p:cNvSpPr>
                <a:spLocks/>
              </p:cNvSpPr>
              <p:nvPr/>
            </p:nvSpPr>
            <p:spPr bwMode="auto">
              <a:xfrm>
                <a:off x="3195" y="7637"/>
                <a:ext cx="128" cy="238"/>
              </a:xfrm>
              <a:custGeom>
                <a:avLst/>
                <a:gdLst>
                  <a:gd name="T0" fmla="*/ 38 w 128"/>
                  <a:gd name="T1" fmla="*/ 238 h 238"/>
                  <a:gd name="T2" fmla="*/ 49 w 128"/>
                  <a:gd name="T3" fmla="*/ 236 h 238"/>
                  <a:gd name="T4" fmla="*/ 64 w 128"/>
                  <a:gd name="T5" fmla="*/ 232 h 238"/>
                  <a:gd name="T6" fmla="*/ 79 w 128"/>
                  <a:gd name="T7" fmla="*/ 220 h 238"/>
                  <a:gd name="T8" fmla="*/ 93 w 128"/>
                  <a:gd name="T9" fmla="*/ 209 h 238"/>
                  <a:gd name="T10" fmla="*/ 105 w 128"/>
                  <a:gd name="T11" fmla="*/ 196 h 238"/>
                  <a:gd name="T12" fmla="*/ 116 w 128"/>
                  <a:gd name="T13" fmla="*/ 182 h 238"/>
                  <a:gd name="T14" fmla="*/ 122 w 128"/>
                  <a:gd name="T15" fmla="*/ 167 h 238"/>
                  <a:gd name="T16" fmla="*/ 128 w 128"/>
                  <a:gd name="T17" fmla="*/ 154 h 238"/>
                  <a:gd name="T18" fmla="*/ 128 w 128"/>
                  <a:gd name="T19" fmla="*/ 141 h 238"/>
                  <a:gd name="T20" fmla="*/ 128 w 128"/>
                  <a:gd name="T21" fmla="*/ 129 h 238"/>
                  <a:gd name="T22" fmla="*/ 111 w 128"/>
                  <a:gd name="T23" fmla="*/ 114 h 238"/>
                  <a:gd name="T24" fmla="*/ 102 w 128"/>
                  <a:gd name="T25" fmla="*/ 99 h 238"/>
                  <a:gd name="T26" fmla="*/ 96 w 128"/>
                  <a:gd name="T27" fmla="*/ 84 h 238"/>
                  <a:gd name="T28" fmla="*/ 99 w 128"/>
                  <a:gd name="T29" fmla="*/ 68 h 238"/>
                  <a:gd name="T30" fmla="*/ 99 w 128"/>
                  <a:gd name="T31" fmla="*/ 51 h 238"/>
                  <a:gd name="T32" fmla="*/ 99 w 128"/>
                  <a:gd name="T33" fmla="*/ 34 h 238"/>
                  <a:gd name="T34" fmla="*/ 99 w 128"/>
                  <a:gd name="T35" fmla="*/ 17 h 238"/>
                  <a:gd name="T36" fmla="*/ 99 w 128"/>
                  <a:gd name="T37" fmla="*/ 2 h 238"/>
                  <a:gd name="T38" fmla="*/ 79 w 128"/>
                  <a:gd name="T39" fmla="*/ 0 h 238"/>
                  <a:gd name="T40" fmla="*/ 61 w 128"/>
                  <a:gd name="T41" fmla="*/ 6 h 238"/>
                  <a:gd name="T42" fmla="*/ 41 w 128"/>
                  <a:gd name="T43" fmla="*/ 165 h 238"/>
                  <a:gd name="T44" fmla="*/ 0 w 128"/>
                  <a:gd name="T45" fmla="*/ 228 h 238"/>
                  <a:gd name="T46" fmla="*/ 3 w 128"/>
                  <a:gd name="T47" fmla="*/ 230 h 238"/>
                  <a:gd name="T48" fmla="*/ 12 w 128"/>
                  <a:gd name="T49" fmla="*/ 234 h 238"/>
                  <a:gd name="T50" fmla="*/ 20 w 128"/>
                  <a:gd name="T51" fmla="*/ 236 h 238"/>
                  <a:gd name="T52" fmla="*/ 38 w 128"/>
                  <a:gd name="T53" fmla="*/ 238 h 23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28" h="238">
                    <a:moveTo>
                      <a:pt x="38" y="238"/>
                    </a:moveTo>
                    <a:lnTo>
                      <a:pt x="49" y="236"/>
                    </a:lnTo>
                    <a:lnTo>
                      <a:pt x="64" y="232"/>
                    </a:lnTo>
                    <a:lnTo>
                      <a:pt x="79" y="220"/>
                    </a:lnTo>
                    <a:lnTo>
                      <a:pt x="93" y="209"/>
                    </a:lnTo>
                    <a:lnTo>
                      <a:pt x="105" y="196"/>
                    </a:lnTo>
                    <a:lnTo>
                      <a:pt x="116" y="182"/>
                    </a:lnTo>
                    <a:lnTo>
                      <a:pt x="122" y="167"/>
                    </a:lnTo>
                    <a:lnTo>
                      <a:pt x="128" y="154"/>
                    </a:lnTo>
                    <a:lnTo>
                      <a:pt x="128" y="141"/>
                    </a:lnTo>
                    <a:lnTo>
                      <a:pt x="128" y="129"/>
                    </a:lnTo>
                    <a:lnTo>
                      <a:pt x="111" y="114"/>
                    </a:lnTo>
                    <a:lnTo>
                      <a:pt x="102" y="99"/>
                    </a:lnTo>
                    <a:lnTo>
                      <a:pt x="96" y="84"/>
                    </a:lnTo>
                    <a:lnTo>
                      <a:pt x="99" y="68"/>
                    </a:lnTo>
                    <a:lnTo>
                      <a:pt x="99" y="51"/>
                    </a:lnTo>
                    <a:lnTo>
                      <a:pt x="99" y="34"/>
                    </a:lnTo>
                    <a:lnTo>
                      <a:pt x="99" y="17"/>
                    </a:lnTo>
                    <a:lnTo>
                      <a:pt x="99" y="2"/>
                    </a:lnTo>
                    <a:lnTo>
                      <a:pt x="79" y="0"/>
                    </a:lnTo>
                    <a:lnTo>
                      <a:pt x="61" y="6"/>
                    </a:lnTo>
                    <a:lnTo>
                      <a:pt x="41" y="165"/>
                    </a:lnTo>
                    <a:lnTo>
                      <a:pt x="0" y="228"/>
                    </a:lnTo>
                    <a:lnTo>
                      <a:pt x="3" y="230"/>
                    </a:lnTo>
                    <a:lnTo>
                      <a:pt x="12" y="234"/>
                    </a:lnTo>
                    <a:lnTo>
                      <a:pt x="20" y="236"/>
                    </a:lnTo>
                    <a:lnTo>
                      <a:pt x="38" y="23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7" name="Freeform 54"/>
              <p:cNvSpPr>
                <a:spLocks/>
              </p:cNvSpPr>
              <p:nvPr/>
            </p:nvSpPr>
            <p:spPr bwMode="auto">
              <a:xfrm>
                <a:off x="3242" y="7553"/>
                <a:ext cx="69" cy="29"/>
              </a:xfrm>
              <a:custGeom>
                <a:avLst/>
                <a:gdLst>
                  <a:gd name="T0" fmla="*/ 14 w 69"/>
                  <a:gd name="T1" fmla="*/ 29 h 29"/>
                  <a:gd name="T2" fmla="*/ 26 w 69"/>
                  <a:gd name="T3" fmla="*/ 27 h 29"/>
                  <a:gd name="T4" fmla="*/ 40 w 69"/>
                  <a:gd name="T5" fmla="*/ 27 h 29"/>
                  <a:gd name="T6" fmla="*/ 55 w 69"/>
                  <a:gd name="T7" fmla="*/ 17 h 29"/>
                  <a:gd name="T8" fmla="*/ 69 w 69"/>
                  <a:gd name="T9" fmla="*/ 8 h 29"/>
                  <a:gd name="T10" fmla="*/ 52 w 69"/>
                  <a:gd name="T11" fmla="*/ 0 h 29"/>
                  <a:gd name="T12" fmla="*/ 29 w 69"/>
                  <a:gd name="T13" fmla="*/ 0 h 29"/>
                  <a:gd name="T14" fmla="*/ 11 w 69"/>
                  <a:gd name="T15" fmla="*/ 2 h 29"/>
                  <a:gd name="T16" fmla="*/ 2 w 69"/>
                  <a:gd name="T17" fmla="*/ 10 h 29"/>
                  <a:gd name="T18" fmla="*/ 0 w 69"/>
                  <a:gd name="T19" fmla="*/ 17 h 29"/>
                  <a:gd name="T20" fmla="*/ 0 w 69"/>
                  <a:gd name="T21" fmla="*/ 27 h 29"/>
                  <a:gd name="T22" fmla="*/ 5 w 69"/>
                  <a:gd name="T23" fmla="*/ 27 h 29"/>
                  <a:gd name="T24" fmla="*/ 14 w 69"/>
                  <a:gd name="T25" fmla="*/ 29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" h="29">
                    <a:moveTo>
                      <a:pt x="14" y="29"/>
                    </a:moveTo>
                    <a:lnTo>
                      <a:pt x="26" y="27"/>
                    </a:lnTo>
                    <a:lnTo>
                      <a:pt x="40" y="27"/>
                    </a:lnTo>
                    <a:lnTo>
                      <a:pt x="55" y="17"/>
                    </a:lnTo>
                    <a:lnTo>
                      <a:pt x="69" y="8"/>
                    </a:lnTo>
                    <a:lnTo>
                      <a:pt x="52" y="0"/>
                    </a:lnTo>
                    <a:lnTo>
                      <a:pt x="29" y="0"/>
                    </a:lnTo>
                    <a:lnTo>
                      <a:pt x="11" y="2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7"/>
                    </a:lnTo>
                    <a:lnTo>
                      <a:pt x="5" y="27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8" name="Freeform 55"/>
              <p:cNvSpPr>
                <a:spLocks/>
              </p:cNvSpPr>
              <p:nvPr/>
            </p:nvSpPr>
            <p:spPr bwMode="auto">
              <a:xfrm>
                <a:off x="3227" y="7485"/>
                <a:ext cx="29" cy="13"/>
              </a:xfrm>
              <a:custGeom>
                <a:avLst/>
                <a:gdLst>
                  <a:gd name="T0" fmla="*/ 26 w 29"/>
                  <a:gd name="T1" fmla="*/ 9 h 13"/>
                  <a:gd name="T2" fmla="*/ 29 w 29"/>
                  <a:gd name="T3" fmla="*/ 6 h 13"/>
                  <a:gd name="T4" fmla="*/ 26 w 29"/>
                  <a:gd name="T5" fmla="*/ 2 h 13"/>
                  <a:gd name="T6" fmla="*/ 17 w 29"/>
                  <a:gd name="T7" fmla="*/ 0 h 13"/>
                  <a:gd name="T8" fmla="*/ 6 w 29"/>
                  <a:gd name="T9" fmla="*/ 2 h 13"/>
                  <a:gd name="T10" fmla="*/ 0 w 29"/>
                  <a:gd name="T11" fmla="*/ 6 h 13"/>
                  <a:gd name="T12" fmla="*/ 9 w 29"/>
                  <a:gd name="T13" fmla="*/ 13 h 13"/>
                  <a:gd name="T14" fmla="*/ 17 w 29"/>
                  <a:gd name="T15" fmla="*/ 11 h 13"/>
                  <a:gd name="T16" fmla="*/ 26 w 29"/>
                  <a:gd name="T17" fmla="*/ 9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13">
                    <a:moveTo>
                      <a:pt x="26" y="9"/>
                    </a:moveTo>
                    <a:lnTo>
                      <a:pt x="29" y="6"/>
                    </a:lnTo>
                    <a:lnTo>
                      <a:pt x="26" y="2"/>
                    </a:lnTo>
                    <a:lnTo>
                      <a:pt x="17" y="0"/>
                    </a:lnTo>
                    <a:lnTo>
                      <a:pt x="6" y="2"/>
                    </a:lnTo>
                    <a:lnTo>
                      <a:pt x="0" y="6"/>
                    </a:lnTo>
                    <a:lnTo>
                      <a:pt x="9" y="13"/>
                    </a:lnTo>
                    <a:lnTo>
                      <a:pt x="17" y="11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9" name="Freeform 56"/>
              <p:cNvSpPr>
                <a:spLocks/>
              </p:cNvSpPr>
              <p:nvPr/>
            </p:nvSpPr>
            <p:spPr bwMode="auto">
              <a:xfrm>
                <a:off x="3282" y="7434"/>
                <a:ext cx="64" cy="34"/>
              </a:xfrm>
              <a:custGeom>
                <a:avLst/>
                <a:gdLst>
                  <a:gd name="T0" fmla="*/ 15 w 64"/>
                  <a:gd name="T1" fmla="*/ 34 h 34"/>
                  <a:gd name="T2" fmla="*/ 26 w 64"/>
                  <a:gd name="T3" fmla="*/ 32 h 34"/>
                  <a:gd name="T4" fmla="*/ 41 w 64"/>
                  <a:gd name="T5" fmla="*/ 28 h 34"/>
                  <a:gd name="T6" fmla="*/ 64 w 64"/>
                  <a:gd name="T7" fmla="*/ 3 h 34"/>
                  <a:gd name="T8" fmla="*/ 56 w 64"/>
                  <a:gd name="T9" fmla="*/ 0 h 34"/>
                  <a:gd name="T10" fmla="*/ 38 w 64"/>
                  <a:gd name="T11" fmla="*/ 0 h 34"/>
                  <a:gd name="T12" fmla="*/ 21 w 64"/>
                  <a:gd name="T13" fmla="*/ 3 h 34"/>
                  <a:gd name="T14" fmla="*/ 9 w 64"/>
                  <a:gd name="T15" fmla="*/ 13 h 34"/>
                  <a:gd name="T16" fmla="*/ 0 w 64"/>
                  <a:gd name="T17" fmla="*/ 22 h 34"/>
                  <a:gd name="T18" fmla="*/ 6 w 64"/>
                  <a:gd name="T19" fmla="*/ 34 h 34"/>
                  <a:gd name="T20" fmla="*/ 9 w 64"/>
                  <a:gd name="T21" fmla="*/ 34 h 34"/>
                  <a:gd name="T22" fmla="*/ 15 w 64"/>
                  <a:gd name="T23" fmla="*/ 34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4" h="34">
                    <a:moveTo>
                      <a:pt x="15" y="34"/>
                    </a:moveTo>
                    <a:lnTo>
                      <a:pt x="26" y="32"/>
                    </a:lnTo>
                    <a:lnTo>
                      <a:pt x="41" y="28"/>
                    </a:lnTo>
                    <a:lnTo>
                      <a:pt x="64" y="3"/>
                    </a:lnTo>
                    <a:lnTo>
                      <a:pt x="56" y="0"/>
                    </a:lnTo>
                    <a:lnTo>
                      <a:pt x="38" y="0"/>
                    </a:lnTo>
                    <a:lnTo>
                      <a:pt x="21" y="3"/>
                    </a:lnTo>
                    <a:lnTo>
                      <a:pt x="9" y="13"/>
                    </a:lnTo>
                    <a:lnTo>
                      <a:pt x="0" y="22"/>
                    </a:lnTo>
                    <a:lnTo>
                      <a:pt x="6" y="34"/>
                    </a:lnTo>
                    <a:lnTo>
                      <a:pt x="9" y="34"/>
                    </a:lnTo>
                    <a:lnTo>
                      <a:pt x="15" y="3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0" name="Freeform 57"/>
              <p:cNvSpPr>
                <a:spLocks/>
              </p:cNvSpPr>
              <p:nvPr/>
            </p:nvSpPr>
            <p:spPr bwMode="auto">
              <a:xfrm>
                <a:off x="3413" y="7403"/>
                <a:ext cx="38" cy="12"/>
              </a:xfrm>
              <a:custGeom>
                <a:avLst/>
                <a:gdLst>
                  <a:gd name="T0" fmla="*/ 18 w 38"/>
                  <a:gd name="T1" fmla="*/ 12 h 12"/>
                  <a:gd name="T2" fmla="*/ 29 w 38"/>
                  <a:gd name="T3" fmla="*/ 10 h 12"/>
                  <a:gd name="T4" fmla="*/ 38 w 38"/>
                  <a:gd name="T5" fmla="*/ 6 h 12"/>
                  <a:gd name="T6" fmla="*/ 32 w 38"/>
                  <a:gd name="T7" fmla="*/ 0 h 12"/>
                  <a:gd name="T8" fmla="*/ 18 w 38"/>
                  <a:gd name="T9" fmla="*/ 0 h 12"/>
                  <a:gd name="T10" fmla="*/ 3 w 38"/>
                  <a:gd name="T11" fmla="*/ 2 h 12"/>
                  <a:gd name="T12" fmla="*/ 0 w 38"/>
                  <a:gd name="T13" fmla="*/ 8 h 12"/>
                  <a:gd name="T14" fmla="*/ 3 w 38"/>
                  <a:gd name="T15" fmla="*/ 10 h 12"/>
                  <a:gd name="T16" fmla="*/ 18 w 38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2">
                    <a:moveTo>
                      <a:pt x="18" y="12"/>
                    </a:moveTo>
                    <a:lnTo>
                      <a:pt x="29" y="10"/>
                    </a:lnTo>
                    <a:lnTo>
                      <a:pt x="38" y="6"/>
                    </a:lnTo>
                    <a:lnTo>
                      <a:pt x="32" y="0"/>
                    </a:lnTo>
                    <a:lnTo>
                      <a:pt x="18" y="0"/>
                    </a:lnTo>
                    <a:lnTo>
                      <a:pt x="3" y="2"/>
                    </a:lnTo>
                    <a:lnTo>
                      <a:pt x="0" y="8"/>
                    </a:lnTo>
                    <a:lnTo>
                      <a:pt x="3" y="10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1" name="Freeform 58"/>
              <p:cNvSpPr>
                <a:spLocks/>
              </p:cNvSpPr>
              <p:nvPr/>
            </p:nvSpPr>
            <p:spPr bwMode="auto">
              <a:xfrm>
                <a:off x="3224" y="6871"/>
                <a:ext cx="238" cy="540"/>
              </a:xfrm>
              <a:custGeom>
                <a:avLst/>
                <a:gdLst>
                  <a:gd name="T0" fmla="*/ 76 w 238"/>
                  <a:gd name="T1" fmla="*/ 536 h 540"/>
                  <a:gd name="T2" fmla="*/ 87 w 238"/>
                  <a:gd name="T3" fmla="*/ 515 h 540"/>
                  <a:gd name="T4" fmla="*/ 122 w 238"/>
                  <a:gd name="T5" fmla="*/ 504 h 540"/>
                  <a:gd name="T6" fmla="*/ 238 w 238"/>
                  <a:gd name="T7" fmla="*/ 340 h 540"/>
                  <a:gd name="T8" fmla="*/ 204 w 238"/>
                  <a:gd name="T9" fmla="*/ 319 h 540"/>
                  <a:gd name="T10" fmla="*/ 224 w 238"/>
                  <a:gd name="T11" fmla="*/ 306 h 540"/>
                  <a:gd name="T12" fmla="*/ 207 w 238"/>
                  <a:gd name="T13" fmla="*/ 293 h 540"/>
                  <a:gd name="T14" fmla="*/ 175 w 238"/>
                  <a:gd name="T15" fmla="*/ 285 h 540"/>
                  <a:gd name="T16" fmla="*/ 64 w 238"/>
                  <a:gd name="T17" fmla="*/ 270 h 540"/>
                  <a:gd name="T18" fmla="*/ 84 w 238"/>
                  <a:gd name="T19" fmla="*/ 249 h 540"/>
                  <a:gd name="T20" fmla="*/ 128 w 238"/>
                  <a:gd name="T21" fmla="*/ 245 h 540"/>
                  <a:gd name="T22" fmla="*/ 157 w 238"/>
                  <a:gd name="T23" fmla="*/ 245 h 540"/>
                  <a:gd name="T24" fmla="*/ 186 w 238"/>
                  <a:gd name="T25" fmla="*/ 249 h 540"/>
                  <a:gd name="T26" fmla="*/ 218 w 238"/>
                  <a:gd name="T27" fmla="*/ 247 h 540"/>
                  <a:gd name="T28" fmla="*/ 218 w 238"/>
                  <a:gd name="T29" fmla="*/ 232 h 540"/>
                  <a:gd name="T30" fmla="*/ 221 w 238"/>
                  <a:gd name="T31" fmla="*/ 220 h 540"/>
                  <a:gd name="T32" fmla="*/ 163 w 238"/>
                  <a:gd name="T33" fmla="*/ 217 h 540"/>
                  <a:gd name="T34" fmla="*/ 122 w 238"/>
                  <a:gd name="T35" fmla="*/ 152 h 540"/>
                  <a:gd name="T36" fmla="*/ 145 w 238"/>
                  <a:gd name="T37" fmla="*/ 141 h 540"/>
                  <a:gd name="T38" fmla="*/ 151 w 238"/>
                  <a:gd name="T39" fmla="*/ 114 h 540"/>
                  <a:gd name="T40" fmla="*/ 163 w 238"/>
                  <a:gd name="T41" fmla="*/ 104 h 540"/>
                  <a:gd name="T42" fmla="*/ 151 w 238"/>
                  <a:gd name="T43" fmla="*/ 97 h 540"/>
                  <a:gd name="T44" fmla="*/ 96 w 238"/>
                  <a:gd name="T45" fmla="*/ 0 h 540"/>
                  <a:gd name="T46" fmla="*/ 61 w 238"/>
                  <a:gd name="T47" fmla="*/ 2 h 540"/>
                  <a:gd name="T48" fmla="*/ 58 w 238"/>
                  <a:gd name="T49" fmla="*/ 25 h 540"/>
                  <a:gd name="T50" fmla="*/ 70 w 238"/>
                  <a:gd name="T51" fmla="*/ 55 h 540"/>
                  <a:gd name="T52" fmla="*/ 73 w 238"/>
                  <a:gd name="T53" fmla="*/ 85 h 540"/>
                  <a:gd name="T54" fmla="*/ 70 w 238"/>
                  <a:gd name="T55" fmla="*/ 116 h 540"/>
                  <a:gd name="T56" fmla="*/ 64 w 238"/>
                  <a:gd name="T57" fmla="*/ 148 h 540"/>
                  <a:gd name="T58" fmla="*/ 55 w 238"/>
                  <a:gd name="T59" fmla="*/ 179 h 540"/>
                  <a:gd name="T60" fmla="*/ 47 w 238"/>
                  <a:gd name="T61" fmla="*/ 211 h 540"/>
                  <a:gd name="T62" fmla="*/ 41 w 238"/>
                  <a:gd name="T63" fmla="*/ 243 h 540"/>
                  <a:gd name="T64" fmla="*/ 55 w 238"/>
                  <a:gd name="T65" fmla="*/ 266 h 540"/>
                  <a:gd name="T66" fmla="*/ 29 w 238"/>
                  <a:gd name="T67" fmla="*/ 321 h 540"/>
                  <a:gd name="T68" fmla="*/ 3 w 238"/>
                  <a:gd name="T69" fmla="*/ 329 h 540"/>
                  <a:gd name="T70" fmla="*/ 0 w 238"/>
                  <a:gd name="T71" fmla="*/ 342 h 540"/>
                  <a:gd name="T72" fmla="*/ 6 w 238"/>
                  <a:gd name="T73" fmla="*/ 372 h 540"/>
                  <a:gd name="T74" fmla="*/ 15 w 238"/>
                  <a:gd name="T75" fmla="*/ 393 h 540"/>
                  <a:gd name="T76" fmla="*/ 41 w 238"/>
                  <a:gd name="T77" fmla="*/ 403 h 540"/>
                  <a:gd name="T78" fmla="*/ 67 w 238"/>
                  <a:gd name="T79" fmla="*/ 538 h 5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38" h="540">
                    <a:moveTo>
                      <a:pt x="73" y="538"/>
                    </a:moveTo>
                    <a:lnTo>
                      <a:pt x="76" y="536"/>
                    </a:lnTo>
                    <a:lnTo>
                      <a:pt x="82" y="536"/>
                    </a:lnTo>
                    <a:lnTo>
                      <a:pt x="87" y="515"/>
                    </a:lnTo>
                    <a:lnTo>
                      <a:pt x="102" y="509"/>
                    </a:lnTo>
                    <a:lnTo>
                      <a:pt x="122" y="504"/>
                    </a:lnTo>
                    <a:lnTo>
                      <a:pt x="189" y="353"/>
                    </a:lnTo>
                    <a:lnTo>
                      <a:pt x="238" y="340"/>
                    </a:lnTo>
                    <a:lnTo>
                      <a:pt x="218" y="329"/>
                    </a:lnTo>
                    <a:lnTo>
                      <a:pt x="204" y="319"/>
                    </a:lnTo>
                    <a:lnTo>
                      <a:pt x="209" y="312"/>
                    </a:lnTo>
                    <a:lnTo>
                      <a:pt x="224" y="306"/>
                    </a:lnTo>
                    <a:lnTo>
                      <a:pt x="215" y="298"/>
                    </a:lnTo>
                    <a:lnTo>
                      <a:pt x="207" y="293"/>
                    </a:lnTo>
                    <a:lnTo>
                      <a:pt x="189" y="287"/>
                    </a:lnTo>
                    <a:lnTo>
                      <a:pt x="175" y="285"/>
                    </a:lnTo>
                    <a:lnTo>
                      <a:pt x="70" y="285"/>
                    </a:lnTo>
                    <a:lnTo>
                      <a:pt x="64" y="270"/>
                    </a:lnTo>
                    <a:lnTo>
                      <a:pt x="70" y="255"/>
                    </a:lnTo>
                    <a:lnTo>
                      <a:pt x="84" y="249"/>
                    </a:lnTo>
                    <a:lnTo>
                      <a:pt x="105" y="247"/>
                    </a:lnTo>
                    <a:lnTo>
                      <a:pt x="128" y="245"/>
                    </a:lnTo>
                    <a:lnTo>
                      <a:pt x="151" y="243"/>
                    </a:lnTo>
                    <a:lnTo>
                      <a:pt x="157" y="245"/>
                    </a:lnTo>
                    <a:lnTo>
                      <a:pt x="172" y="249"/>
                    </a:lnTo>
                    <a:lnTo>
                      <a:pt x="186" y="249"/>
                    </a:lnTo>
                    <a:lnTo>
                      <a:pt x="204" y="253"/>
                    </a:lnTo>
                    <a:lnTo>
                      <a:pt x="218" y="247"/>
                    </a:lnTo>
                    <a:lnTo>
                      <a:pt x="227" y="241"/>
                    </a:lnTo>
                    <a:lnTo>
                      <a:pt x="218" y="232"/>
                    </a:lnTo>
                    <a:lnTo>
                      <a:pt x="209" y="224"/>
                    </a:lnTo>
                    <a:lnTo>
                      <a:pt x="221" y="220"/>
                    </a:lnTo>
                    <a:lnTo>
                      <a:pt x="218" y="215"/>
                    </a:lnTo>
                    <a:lnTo>
                      <a:pt x="163" y="217"/>
                    </a:lnTo>
                    <a:lnTo>
                      <a:pt x="122" y="161"/>
                    </a:lnTo>
                    <a:lnTo>
                      <a:pt x="122" y="152"/>
                    </a:lnTo>
                    <a:lnTo>
                      <a:pt x="134" y="146"/>
                    </a:lnTo>
                    <a:lnTo>
                      <a:pt x="145" y="141"/>
                    </a:lnTo>
                    <a:lnTo>
                      <a:pt x="163" y="137"/>
                    </a:lnTo>
                    <a:lnTo>
                      <a:pt x="151" y="114"/>
                    </a:lnTo>
                    <a:lnTo>
                      <a:pt x="157" y="108"/>
                    </a:lnTo>
                    <a:lnTo>
                      <a:pt x="163" y="104"/>
                    </a:lnTo>
                    <a:lnTo>
                      <a:pt x="157" y="101"/>
                    </a:lnTo>
                    <a:lnTo>
                      <a:pt x="151" y="97"/>
                    </a:lnTo>
                    <a:lnTo>
                      <a:pt x="105" y="0"/>
                    </a:lnTo>
                    <a:lnTo>
                      <a:pt x="96" y="0"/>
                    </a:lnTo>
                    <a:lnTo>
                      <a:pt x="82" y="0"/>
                    </a:lnTo>
                    <a:lnTo>
                      <a:pt x="61" y="2"/>
                    </a:lnTo>
                    <a:lnTo>
                      <a:pt x="52" y="11"/>
                    </a:lnTo>
                    <a:lnTo>
                      <a:pt x="58" y="25"/>
                    </a:lnTo>
                    <a:lnTo>
                      <a:pt x="67" y="40"/>
                    </a:lnTo>
                    <a:lnTo>
                      <a:pt x="70" y="55"/>
                    </a:lnTo>
                    <a:lnTo>
                      <a:pt x="73" y="70"/>
                    </a:lnTo>
                    <a:lnTo>
                      <a:pt x="73" y="85"/>
                    </a:lnTo>
                    <a:lnTo>
                      <a:pt x="73" y="101"/>
                    </a:lnTo>
                    <a:lnTo>
                      <a:pt x="70" y="116"/>
                    </a:lnTo>
                    <a:lnTo>
                      <a:pt x="70" y="133"/>
                    </a:lnTo>
                    <a:lnTo>
                      <a:pt x="64" y="148"/>
                    </a:lnTo>
                    <a:lnTo>
                      <a:pt x="61" y="163"/>
                    </a:lnTo>
                    <a:lnTo>
                      <a:pt x="55" y="179"/>
                    </a:lnTo>
                    <a:lnTo>
                      <a:pt x="52" y="196"/>
                    </a:lnTo>
                    <a:lnTo>
                      <a:pt x="47" y="211"/>
                    </a:lnTo>
                    <a:lnTo>
                      <a:pt x="44" y="228"/>
                    </a:lnTo>
                    <a:lnTo>
                      <a:pt x="41" y="243"/>
                    </a:lnTo>
                    <a:lnTo>
                      <a:pt x="41" y="260"/>
                    </a:lnTo>
                    <a:lnTo>
                      <a:pt x="55" y="266"/>
                    </a:lnTo>
                    <a:lnTo>
                      <a:pt x="70" y="274"/>
                    </a:lnTo>
                    <a:lnTo>
                      <a:pt x="29" y="321"/>
                    </a:lnTo>
                    <a:lnTo>
                      <a:pt x="12" y="323"/>
                    </a:lnTo>
                    <a:lnTo>
                      <a:pt x="3" y="329"/>
                    </a:lnTo>
                    <a:lnTo>
                      <a:pt x="0" y="334"/>
                    </a:lnTo>
                    <a:lnTo>
                      <a:pt x="0" y="342"/>
                    </a:lnTo>
                    <a:lnTo>
                      <a:pt x="3" y="357"/>
                    </a:lnTo>
                    <a:lnTo>
                      <a:pt x="6" y="372"/>
                    </a:lnTo>
                    <a:lnTo>
                      <a:pt x="12" y="382"/>
                    </a:lnTo>
                    <a:lnTo>
                      <a:pt x="15" y="393"/>
                    </a:lnTo>
                    <a:lnTo>
                      <a:pt x="23" y="397"/>
                    </a:lnTo>
                    <a:lnTo>
                      <a:pt x="41" y="403"/>
                    </a:lnTo>
                    <a:lnTo>
                      <a:pt x="64" y="540"/>
                    </a:lnTo>
                    <a:lnTo>
                      <a:pt x="67" y="538"/>
                    </a:lnTo>
                    <a:lnTo>
                      <a:pt x="73" y="53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2" name="Freeform 59"/>
              <p:cNvSpPr>
                <a:spLocks/>
              </p:cNvSpPr>
              <p:nvPr/>
            </p:nvSpPr>
            <p:spPr bwMode="auto">
              <a:xfrm>
                <a:off x="3497" y="6274"/>
                <a:ext cx="317" cy="968"/>
              </a:xfrm>
              <a:custGeom>
                <a:avLst/>
                <a:gdLst>
                  <a:gd name="T0" fmla="*/ 50 w 317"/>
                  <a:gd name="T1" fmla="*/ 928 h 968"/>
                  <a:gd name="T2" fmla="*/ 61 w 317"/>
                  <a:gd name="T3" fmla="*/ 876 h 968"/>
                  <a:gd name="T4" fmla="*/ 67 w 317"/>
                  <a:gd name="T5" fmla="*/ 844 h 968"/>
                  <a:gd name="T6" fmla="*/ 90 w 317"/>
                  <a:gd name="T7" fmla="*/ 793 h 968"/>
                  <a:gd name="T8" fmla="*/ 93 w 317"/>
                  <a:gd name="T9" fmla="*/ 758 h 968"/>
                  <a:gd name="T10" fmla="*/ 96 w 317"/>
                  <a:gd name="T11" fmla="*/ 724 h 968"/>
                  <a:gd name="T12" fmla="*/ 108 w 317"/>
                  <a:gd name="T13" fmla="*/ 692 h 968"/>
                  <a:gd name="T14" fmla="*/ 122 w 317"/>
                  <a:gd name="T15" fmla="*/ 660 h 968"/>
                  <a:gd name="T16" fmla="*/ 143 w 317"/>
                  <a:gd name="T17" fmla="*/ 629 h 968"/>
                  <a:gd name="T18" fmla="*/ 157 w 317"/>
                  <a:gd name="T19" fmla="*/ 595 h 968"/>
                  <a:gd name="T20" fmla="*/ 201 w 317"/>
                  <a:gd name="T21" fmla="*/ 546 h 968"/>
                  <a:gd name="T22" fmla="*/ 256 w 317"/>
                  <a:gd name="T23" fmla="*/ 489 h 968"/>
                  <a:gd name="T24" fmla="*/ 262 w 317"/>
                  <a:gd name="T25" fmla="*/ 439 h 968"/>
                  <a:gd name="T26" fmla="*/ 250 w 317"/>
                  <a:gd name="T27" fmla="*/ 394 h 968"/>
                  <a:gd name="T28" fmla="*/ 250 w 317"/>
                  <a:gd name="T29" fmla="*/ 352 h 968"/>
                  <a:gd name="T30" fmla="*/ 253 w 317"/>
                  <a:gd name="T31" fmla="*/ 304 h 968"/>
                  <a:gd name="T32" fmla="*/ 265 w 317"/>
                  <a:gd name="T33" fmla="*/ 260 h 968"/>
                  <a:gd name="T34" fmla="*/ 265 w 317"/>
                  <a:gd name="T35" fmla="*/ 226 h 968"/>
                  <a:gd name="T36" fmla="*/ 306 w 317"/>
                  <a:gd name="T37" fmla="*/ 0 h 968"/>
                  <a:gd name="T38" fmla="*/ 271 w 317"/>
                  <a:gd name="T39" fmla="*/ 6 h 968"/>
                  <a:gd name="T40" fmla="*/ 242 w 317"/>
                  <a:gd name="T41" fmla="*/ 44 h 968"/>
                  <a:gd name="T42" fmla="*/ 233 w 317"/>
                  <a:gd name="T43" fmla="*/ 86 h 968"/>
                  <a:gd name="T44" fmla="*/ 230 w 317"/>
                  <a:gd name="T45" fmla="*/ 126 h 968"/>
                  <a:gd name="T46" fmla="*/ 224 w 317"/>
                  <a:gd name="T47" fmla="*/ 167 h 968"/>
                  <a:gd name="T48" fmla="*/ 204 w 317"/>
                  <a:gd name="T49" fmla="*/ 207 h 968"/>
                  <a:gd name="T50" fmla="*/ 195 w 317"/>
                  <a:gd name="T51" fmla="*/ 253 h 968"/>
                  <a:gd name="T52" fmla="*/ 195 w 317"/>
                  <a:gd name="T53" fmla="*/ 299 h 968"/>
                  <a:gd name="T54" fmla="*/ 213 w 317"/>
                  <a:gd name="T55" fmla="*/ 344 h 968"/>
                  <a:gd name="T56" fmla="*/ 178 w 317"/>
                  <a:gd name="T57" fmla="*/ 365 h 968"/>
                  <a:gd name="T58" fmla="*/ 172 w 317"/>
                  <a:gd name="T59" fmla="*/ 394 h 968"/>
                  <a:gd name="T60" fmla="*/ 181 w 317"/>
                  <a:gd name="T61" fmla="*/ 428 h 968"/>
                  <a:gd name="T62" fmla="*/ 183 w 317"/>
                  <a:gd name="T63" fmla="*/ 462 h 968"/>
                  <a:gd name="T64" fmla="*/ 175 w 317"/>
                  <a:gd name="T65" fmla="*/ 494 h 968"/>
                  <a:gd name="T66" fmla="*/ 163 w 317"/>
                  <a:gd name="T67" fmla="*/ 528 h 968"/>
                  <a:gd name="T68" fmla="*/ 146 w 317"/>
                  <a:gd name="T69" fmla="*/ 561 h 968"/>
                  <a:gd name="T70" fmla="*/ 131 w 317"/>
                  <a:gd name="T71" fmla="*/ 595 h 968"/>
                  <a:gd name="T72" fmla="*/ 111 w 317"/>
                  <a:gd name="T73" fmla="*/ 627 h 968"/>
                  <a:gd name="T74" fmla="*/ 96 w 317"/>
                  <a:gd name="T75" fmla="*/ 662 h 968"/>
                  <a:gd name="T76" fmla="*/ 82 w 317"/>
                  <a:gd name="T77" fmla="*/ 696 h 968"/>
                  <a:gd name="T78" fmla="*/ 79 w 317"/>
                  <a:gd name="T79" fmla="*/ 732 h 968"/>
                  <a:gd name="T80" fmla="*/ 59 w 317"/>
                  <a:gd name="T81" fmla="*/ 774 h 968"/>
                  <a:gd name="T82" fmla="*/ 44 w 317"/>
                  <a:gd name="T83" fmla="*/ 817 h 968"/>
                  <a:gd name="T84" fmla="*/ 29 w 317"/>
                  <a:gd name="T85" fmla="*/ 861 h 968"/>
                  <a:gd name="T86" fmla="*/ 18 w 317"/>
                  <a:gd name="T87" fmla="*/ 907 h 968"/>
                  <a:gd name="T88" fmla="*/ 3 w 317"/>
                  <a:gd name="T89" fmla="*/ 950 h 968"/>
                  <a:gd name="T90" fmla="*/ 29 w 317"/>
                  <a:gd name="T91" fmla="*/ 968 h 96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17" h="968">
                    <a:moveTo>
                      <a:pt x="29" y="968"/>
                    </a:moveTo>
                    <a:lnTo>
                      <a:pt x="41" y="947"/>
                    </a:lnTo>
                    <a:lnTo>
                      <a:pt x="50" y="928"/>
                    </a:lnTo>
                    <a:lnTo>
                      <a:pt x="56" y="907"/>
                    </a:lnTo>
                    <a:lnTo>
                      <a:pt x="61" y="888"/>
                    </a:lnTo>
                    <a:lnTo>
                      <a:pt x="61" y="876"/>
                    </a:lnTo>
                    <a:lnTo>
                      <a:pt x="61" y="865"/>
                    </a:lnTo>
                    <a:lnTo>
                      <a:pt x="64" y="854"/>
                    </a:lnTo>
                    <a:lnTo>
                      <a:pt x="67" y="844"/>
                    </a:lnTo>
                    <a:lnTo>
                      <a:pt x="76" y="823"/>
                    </a:lnTo>
                    <a:lnTo>
                      <a:pt x="93" y="804"/>
                    </a:lnTo>
                    <a:lnTo>
                      <a:pt x="90" y="793"/>
                    </a:lnTo>
                    <a:lnTo>
                      <a:pt x="90" y="781"/>
                    </a:lnTo>
                    <a:lnTo>
                      <a:pt x="90" y="770"/>
                    </a:lnTo>
                    <a:lnTo>
                      <a:pt x="93" y="758"/>
                    </a:lnTo>
                    <a:lnTo>
                      <a:pt x="93" y="747"/>
                    </a:lnTo>
                    <a:lnTo>
                      <a:pt x="93" y="736"/>
                    </a:lnTo>
                    <a:lnTo>
                      <a:pt x="96" y="724"/>
                    </a:lnTo>
                    <a:lnTo>
                      <a:pt x="102" y="715"/>
                    </a:lnTo>
                    <a:lnTo>
                      <a:pt x="102" y="703"/>
                    </a:lnTo>
                    <a:lnTo>
                      <a:pt x="108" y="692"/>
                    </a:lnTo>
                    <a:lnTo>
                      <a:pt x="111" y="681"/>
                    </a:lnTo>
                    <a:lnTo>
                      <a:pt x="117" y="671"/>
                    </a:lnTo>
                    <a:lnTo>
                      <a:pt x="122" y="660"/>
                    </a:lnTo>
                    <a:lnTo>
                      <a:pt x="128" y="650"/>
                    </a:lnTo>
                    <a:lnTo>
                      <a:pt x="134" y="639"/>
                    </a:lnTo>
                    <a:lnTo>
                      <a:pt x="143" y="629"/>
                    </a:lnTo>
                    <a:lnTo>
                      <a:pt x="146" y="618"/>
                    </a:lnTo>
                    <a:lnTo>
                      <a:pt x="152" y="606"/>
                    </a:lnTo>
                    <a:lnTo>
                      <a:pt x="157" y="595"/>
                    </a:lnTo>
                    <a:lnTo>
                      <a:pt x="166" y="586"/>
                    </a:lnTo>
                    <a:lnTo>
                      <a:pt x="183" y="565"/>
                    </a:lnTo>
                    <a:lnTo>
                      <a:pt x="201" y="546"/>
                    </a:lnTo>
                    <a:lnTo>
                      <a:pt x="218" y="525"/>
                    </a:lnTo>
                    <a:lnTo>
                      <a:pt x="236" y="506"/>
                    </a:lnTo>
                    <a:lnTo>
                      <a:pt x="256" y="489"/>
                    </a:lnTo>
                    <a:lnTo>
                      <a:pt x="277" y="471"/>
                    </a:lnTo>
                    <a:lnTo>
                      <a:pt x="268" y="454"/>
                    </a:lnTo>
                    <a:lnTo>
                      <a:pt x="262" y="439"/>
                    </a:lnTo>
                    <a:lnTo>
                      <a:pt x="256" y="424"/>
                    </a:lnTo>
                    <a:lnTo>
                      <a:pt x="256" y="409"/>
                    </a:lnTo>
                    <a:lnTo>
                      <a:pt x="250" y="394"/>
                    </a:lnTo>
                    <a:lnTo>
                      <a:pt x="250" y="380"/>
                    </a:lnTo>
                    <a:lnTo>
                      <a:pt x="250" y="365"/>
                    </a:lnTo>
                    <a:lnTo>
                      <a:pt x="250" y="352"/>
                    </a:lnTo>
                    <a:lnTo>
                      <a:pt x="250" y="335"/>
                    </a:lnTo>
                    <a:lnTo>
                      <a:pt x="250" y="321"/>
                    </a:lnTo>
                    <a:lnTo>
                      <a:pt x="253" y="304"/>
                    </a:lnTo>
                    <a:lnTo>
                      <a:pt x="259" y="291"/>
                    </a:lnTo>
                    <a:lnTo>
                      <a:pt x="259" y="276"/>
                    </a:lnTo>
                    <a:lnTo>
                      <a:pt x="265" y="260"/>
                    </a:lnTo>
                    <a:lnTo>
                      <a:pt x="268" y="245"/>
                    </a:lnTo>
                    <a:lnTo>
                      <a:pt x="277" y="232"/>
                    </a:lnTo>
                    <a:lnTo>
                      <a:pt x="265" y="226"/>
                    </a:lnTo>
                    <a:lnTo>
                      <a:pt x="256" y="222"/>
                    </a:lnTo>
                    <a:lnTo>
                      <a:pt x="317" y="6"/>
                    </a:lnTo>
                    <a:lnTo>
                      <a:pt x="306" y="0"/>
                    </a:lnTo>
                    <a:lnTo>
                      <a:pt x="294" y="0"/>
                    </a:lnTo>
                    <a:lnTo>
                      <a:pt x="279" y="2"/>
                    </a:lnTo>
                    <a:lnTo>
                      <a:pt x="271" y="6"/>
                    </a:lnTo>
                    <a:lnTo>
                      <a:pt x="256" y="17"/>
                    </a:lnTo>
                    <a:lnTo>
                      <a:pt x="250" y="32"/>
                    </a:lnTo>
                    <a:lnTo>
                      <a:pt x="242" y="44"/>
                    </a:lnTo>
                    <a:lnTo>
                      <a:pt x="239" y="59"/>
                    </a:lnTo>
                    <a:lnTo>
                      <a:pt x="236" y="72"/>
                    </a:lnTo>
                    <a:lnTo>
                      <a:pt x="233" y="86"/>
                    </a:lnTo>
                    <a:lnTo>
                      <a:pt x="233" y="99"/>
                    </a:lnTo>
                    <a:lnTo>
                      <a:pt x="233" y="114"/>
                    </a:lnTo>
                    <a:lnTo>
                      <a:pt x="230" y="126"/>
                    </a:lnTo>
                    <a:lnTo>
                      <a:pt x="227" y="141"/>
                    </a:lnTo>
                    <a:lnTo>
                      <a:pt x="224" y="152"/>
                    </a:lnTo>
                    <a:lnTo>
                      <a:pt x="224" y="167"/>
                    </a:lnTo>
                    <a:lnTo>
                      <a:pt x="218" y="181"/>
                    </a:lnTo>
                    <a:lnTo>
                      <a:pt x="213" y="194"/>
                    </a:lnTo>
                    <a:lnTo>
                      <a:pt x="204" y="207"/>
                    </a:lnTo>
                    <a:lnTo>
                      <a:pt x="198" y="222"/>
                    </a:lnTo>
                    <a:lnTo>
                      <a:pt x="195" y="238"/>
                    </a:lnTo>
                    <a:lnTo>
                      <a:pt x="195" y="253"/>
                    </a:lnTo>
                    <a:lnTo>
                      <a:pt x="195" y="268"/>
                    </a:lnTo>
                    <a:lnTo>
                      <a:pt x="195" y="285"/>
                    </a:lnTo>
                    <a:lnTo>
                      <a:pt x="195" y="299"/>
                    </a:lnTo>
                    <a:lnTo>
                      <a:pt x="198" y="314"/>
                    </a:lnTo>
                    <a:lnTo>
                      <a:pt x="201" y="329"/>
                    </a:lnTo>
                    <a:lnTo>
                      <a:pt x="213" y="344"/>
                    </a:lnTo>
                    <a:lnTo>
                      <a:pt x="207" y="352"/>
                    </a:lnTo>
                    <a:lnTo>
                      <a:pt x="195" y="359"/>
                    </a:lnTo>
                    <a:lnTo>
                      <a:pt x="178" y="365"/>
                    </a:lnTo>
                    <a:lnTo>
                      <a:pt x="163" y="373"/>
                    </a:lnTo>
                    <a:lnTo>
                      <a:pt x="166" y="382"/>
                    </a:lnTo>
                    <a:lnTo>
                      <a:pt x="172" y="394"/>
                    </a:lnTo>
                    <a:lnTo>
                      <a:pt x="175" y="405"/>
                    </a:lnTo>
                    <a:lnTo>
                      <a:pt x="181" y="416"/>
                    </a:lnTo>
                    <a:lnTo>
                      <a:pt x="181" y="428"/>
                    </a:lnTo>
                    <a:lnTo>
                      <a:pt x="183" y="439"/>
                    </a:lnTo>
                    <a:lnTo>
                      <a:pt x="183" y="451"/>
                    </a:lnTo>
                    <a:lnTo>
                      <a:pt x="183" y="462"/>
                    </a:lnTo>
                    <a:lnTo>
                      <a:pt x="181" y="471"/>
                    </a:lnTo>
                    <a:lnTo>
                      <a:pt x="178" y="483"/>
                    </a:lnTo>
                    <a:lnTo>
                      <a:pt x="175" y="494"/>
                    </a:lnTo>
                    <a:lnTo>
                      <a:pt x="172" y="506"/>
                    </a:lnTo>
                    <a:lnTo>
                      <a:pt x="166" y="517"/>
                    </a:lnTo>
                    <a:lnTo>
                      <a:pt x="163" y="528"/>
                    </a:lnTo>
                    <a:lnTo>
                      <a:pt x="157" y="540"/>
                    </a:lnTo>
                    <a:lnTo>
                      <a:pt x="154" y="551"/>
                    </a:lnTo>
                    <a:lnTo>
                      <a:pt x="146" y="561"/>
                    </a:lnTo>
                    <a:lnTo>
                      <a:pt x="140" y="572"/>
                    </a:lnTo>
                    <a:lnTo>
                      <a:pt x="134" y="584"/>
                    </a:lnTo>
                    <a:lnTo>
                      <a:pt x="131" y="595"/>
                    </a:lnTo>
                    <a:lnTo>
                      <a:pt x="122" y="605"/>
                    </a:lnTo>
                    <a:lnTo>
                      <a:pt x="117" y="616"/>
                    </a:lnTo>
                    <a:lnTo>
                      <a:pt x="111" y="627"/>
                    </a:lnTo>
                    <a:lnTo>
                      <a:pt x="108" y="639"/>
                    </a:lnTo>
                    <a:lnTo>
                      <a:pt x="99" y="650"/>
                    </a:lnTo>
                    <a:lnTo>
                      <a:pt x="96" y="662"/>
                    </a:lnTo>
                    <a:lnTo>
                      <a:pt x="90" y="673"/>
                    </a:lnTo>
                    <a:lnTo>
                      <a:pt x="88" y="684"/>
                    </a:lnTo>
                    <a:lnTo>
                      <a:pt x="82" y="696"/>
                    </a:lnTo>
                    <a:lnTo>
                      <a:pt x="79" y="707"/>
                    </a:lnTo>
                    <a:lnTo>
                      <a:pt x="79" y="719"/>
                    </a:lnTo>
                    <a:lnTo>
                      <a:pt x="79" y="732"/>
                    </a:lnTo>
                    <a:lnTo>
                      <a:pt x="70" y="745"/>
                    </a:lnTo>
                    <a:lnTo>
                      <a:pt x="67" y="760"/>
                    </a:lnTo>
                    <a:lnTo>
                      <a:pt x="59" y="774"/>
                    </a:lnTo>
                    <a:lnTo>
                      <a:pt x="56" y="789"/>
                    </a:lnTo>
                    <a:lnTo>
                      <a:pt x="50" y="802"/>
                    </a:lnTo>
                    <a:lnTo>
                      <a:pt x="44" y="817"/>
                    </a:lnTo>
                    <a:lnTo>
                      <a:pt x="38" y="833"/>
                    </a:lnTo>
                    <a:lnTo>
                      <a:pt x="35" y="848"/>
                    </a:lnTo>
                    <a:lnTo>
                      <a:pt x="29" y="861"/>
                    </a:lnTo>
                    <a:lnTo>
                      <a:pt x="27" y="876"/>
                    </a:lnTo>
                    <a:lnTo>
                      <a:pt x="21" y="892"/>
                    </a:lnTo>
                    <a:lnTo>
                      <a:pt x="18" y="907"/>
                    </a:lnTo>
                    <a:lnTo>
                      <a:pt x="12" y="920"/>
                    </a:lnTo>
                    <a:lnTo>
                      <a:pt x="9" y="937"/>
                    </a:lnTo>
                    <a:lnTo>
                      <a:pt x="3" y="950"/>
                    </a:lnTo>
                    <a:lnTo>
                      <a:pt x="0" y="968"/>
                    </a:lnTo>
                    <a:lnTo>
                      <a:pt x="12" y="968"/>
                    </a:lnTo>
                    <a:lnTo>
                      <a:pt x="29" y="96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3" name="Freeform 60"/>
              <p:cNvSpPr>
                <a:spLocks/>
              </p:cNvSpPr>
              <p:nvPr/>
            </p:nvSpPr>
            <p:spPr bwMode="auto">
              <a:xfrm>
                <a:off x="3433" y="6962"/>
                <a:ext cx="21" cy="27"/>
              </a:xfrm>
              <a:custGeom>
                <a:avLst/>
                <a:gdLst>
                  <a:gd name="T0" fmla="*/ 0 w 21"/>
                  <a:gd name="T1" fmla="*/ 27 h 27"/>
                  <a:gd name="T2" fmla="*/ 6 w 21"/>
                  <a:gd name="T3" fmla="*/ 21 h 27"/>
                  <a:gd name="T4" fmla="*/ 21 w 21"/>
                  <a:gd name="T5" fmla="*/ 17 h 27"/>
                  <a:gd name="T6" fmla="*/ 6 w 21"/>
                  <a:gd name="T7" fmla="*/ 12 h 27"/>
                  <a:gd name="T8" fmla="*/ 12 w 21"/>
                  <a:gd name="T9" fmla="*/ 0 h 27"/>
                  <a:gd name="T10" fmla="*/ 0 w 21"/>
                  <a:gd name="T11" fmla="*/ 4 h 27"/>
                  <a:gd name="T12" fmla="*/ 0 w 21"/>
                  <a:gd name="T13" fmla="*/ 12 h 27"/>
                  <a:gd name="T14" fmla="*/ 0 w 21"/>
                  <a:gd name="T15" fmla="*/ 19 h 27"/>
                  <a:gd name="T16" fmla="*/ 0 w 21"/>
                  <a:gd name="T17" fmla="*/ 27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" h="27">
                    <a:moveTo>
                      <a:pt x="0" y="27"/>
                    </a:moveTo>
                    <a:lnTo>
                      <a:pt x="6" y="21"/>
                    </a:lnTo>
                    <a:lnTo>
                      <a:pt x="21" y="17"/>
                    </a:lnTo>
                    <a:lnTo>
                      <a:pt x="6" y="12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0" y="12"/>
                    </a:lnTo>
                    <a:lnTo>
                      <a:pt x="0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4" name="Freeform 61"/>
              <p:cNvSpPr>
                <a:spLocks/>
              </p:cNvSpPr>
              <p:nvPr/>
            </p:nvSpPr>
            <p:spPr bwMode="auto">
              <a:xfrm>
                <a:off x="3364" y="6728"/>
                <a:ext cx="32" cy="12"/>
              </a:xfrm>
              <a:custGeom>
                <a:avLst/>
                <a:gdLst>
                  <a:gd name="T0" fmla="*/ 5 w 32"/>
                  <a:gd name="T1" fmla="*/ 12 h 12"/>
                  <a:gd name="T2" fmla="*/ 17 w 32"/>
                  <a:gd name="T3" fmla="*/ 10 h 12"/>
                  <a:gd name="T4" fmla="*/ 32 w 32"/>
                  <a:gd name="T5" fmla="*/ 4 h 12"/>
                  <a:gd name="T6" fmla="*/ 26 w 32"/>
                  <a:gd name="T7" fmla="*/ 0 h 12"/>
                  <a:gd name="T8" fmla="*/ 14 w 32"/>
                  <a:gd name="T9" fmla="*/ 2 h 12"/>
                  <a:gd name="T10" fmla="*/ 3 w 32"/>
                  <a:gd name="T11" fmla="*/ 4 h 12"/>
                  <a:gd name="T12" fmla="*/ 0 w 32"/>
                  <a:gd name="T13" fmla="*/ 6 h 12"/>
                  <a:gd name="T14" fmla="*/ 3 w 32"/>
                  <a:gd name="T15" fmla="*/ 8 h 12"/>
                  <a:gd name="T16" fmla="*/ 5 w 32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12">
                    <a:moveTo>
                      <a:pt x="5" y="12"/>
                    </a:moveTo>
                    <a:lnTo>
                      <a:pt x="17" y="10"/>
                    </a:lnTo>
                    <a:lnTo>
                      <a:pt x="32" y="4"/>
                    </a:lnTo>
                    <a:lnTo>
                      <a:pt x="26" y="0"/>
                    </a:lnTo>
                    <a:lnTo>
                      <a:pt x="14" y="2"/>
                    </a:lnTo>
                    <a:lnTo>
                      <a:pt x="3" y="4"/>
                    </a:lnTo>
                    <a:lnTo>
                      <a:pt x="0" y="6"/>
                    </a:lnTo>
                    <a:lnTo>
                      <a:pt x="3" y="8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5" name="Freeform 62"/>
              <p:cNvSpPr>
                <a:spLocks/>
              </p:cNvSpPr>
              <p:nvPr/>
            </p:nvSpPr>
            <p:spPr bwMode="auto">
              <a:xfrm>
                <a:off x="3483" y="6685"/>
                <a:ext cx="113" cy="51"/>
              </a:xfrm>
              <a:custGeom>
                <a:avLst/>
                <a:gdLst>
                  <a:gd name="T0" fmla="*/ 38 w 113"/>
                  <a:gd name="T1" fmla="*/ 51 h 51"/>
                  <a:gd name="T2" fmla="*/ 43 w 113"/>
                  <a:gd name="T3" fmla="*/ 49 h 51"/>
                  <a:gd name="T4" fmla="*/ 49 w 113"/>
                  <a:gd name="T5" fmla="*/ 49 h 51"/>
                  <a:gd name="T6" fmla="*/ 58 w 113"/>
                  <a:gd name="T7" fmla="*/ 41 h 51"/>
                  <a:gd name="T8" fmla="*/ 67 w 113"/>
                  <a:gd name="T9" fmla="*/ 34 h 51"/>
                  <a:gd name="T10" fmla="*/ 67 w 113"/>
                  <a:gd name="T11" fmla="*/ 26 h 51"/>
                  <a:gd name="T12" fmla="*/ 70 w 113"/>
                  <a:gd name="T13" fmla="*/ 21 h 51"/>
                  <a:gd name="T14" fmla="*/ 73 w 113"/>
                  <a:gd name="T15" fmla="*/ 13 h 51"/>
                  <a:gd name="T16" fmla="*/ 87 w 113"/>
                  <a:gd name="T17" fmla="*/ 13 h 51"/>
                  <a:gd name="T18" fmla="*/ 102 w 113"/>
                  <a:gd name="T19" fmla="*/ 9 h 51"/>
                  <a:gd name="T20" fmla="*/ 113 w 113"/>
                  <a:gd name="T21" fmla="*/ 5 h 51"/>
                  <a:gd name="T22" fmla="*/ 99 w 113"/>
                  <a:gd name="T23" fmla="*/ 0 h 51"/>
                  <a:gd name="T24" fmla="*/ 84 w 113"/>
                  <a:gd name="T25" fmla="*/ 3 h 51"/>
                  <a:gd name="T26" fmla="*/ 67 w 113"/>
                  <a:gd name="T27" fmla="*/ 9 h 51"/>
                  <a:gd name="T28" fmla="*/ 49 w 113"/>
                  <a:gd name="T29" fmla="*/ 13 h 51"/>
                  <a:gd name="T30" fmla="*/ 35 w 113"/>
                  <a:gd name="T31" fmla="*/ 5 h 51"/>
                  <a:gd name="T32" fmla="*/ 9 w 113"/>
                  <a:gd name="T33" fmla="*/ 2 h 51"/>
                  <a:gd name="T34" fmla="*/ 0 w 113"/>
                  <a:gd name="T35" fmla="*/ 7 h 51"/>
                  <a:gd name="T36" fmla="*/ 6 w 113"/>
                  <a:gd name="T37" fmla="*/ 17 h 51"/>
                  <a:gd name="T38" fmla="*/ 11 w 113"/>
                  <a:gd name="T39" fmla="*/ 9 h 51"/>
                  <a:gd name="T40" fmla="*/ 29 w 113"/>
                  <a:gd name="T41" fmla="*/ 9 h 51"/>
                  <a:gd name="T42" fmla="*/ 41 w 113"/>
                  <a:gd name="T43" fmla="*/ 13 h 51"/>
                  <a:gd name="T44" fmla="*/ 52 w 113"/>
                  <a:gd name="T45" fmla="*/ 21 h 51"/>
                  <a:gd name="T46" fmla="*/ 46 w 113"/>
                  <a:gd name="T47" fmla="*/ 22 h 51"/>
                  <a:gd name="T48" fmla="*/ 41 w 113"/>
                  <a:gd name="T49" fmla="*/ 28 h 51"/>
                  <a:gd name="T50" fmla="*/ 29 w 113"/>
                  <a:gd name="T51" fmla="*/ 30 h 51"/>
                  <a:gd name="T52" fmla="*/ 14 w 113"/>
                  <a:gd name="T53" fmla="*/ 36 h 51"/>
                  <a:gd name="T54" fmla="*/ 23 w 113"/>
                  <a:gd name="T55" fmla="*/ 40 h 51"/>
                  <a:gd name="T56" fmla="*/ 29 w 113"/>
                  <a:gd name="T57" fmla="*/ 51 h 51"/>
                  <a:gd name="T58" fmla="*/ 32 w 113"/>
                  <a:gd name="T59" fmla="*/ 51 h 51"/>
                  <a:gd name="T60" fmla="*/ 38 w 113"/>
                  <a:gd name="T61" fmla="*/ 51 h 5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13" h="51">
                    <a:moveTo>
                      <a:pt x="38" y="51"/>
                    </a:moveTo>
                    <a:lnTo>
                      <a:pt x="43" y="49"/>
                    </a:lnTo>
                    <a:lnTo>
                      <a:pt x="49" y="49"/>
                    </a:lnTo>
                    <a:lnTo>
                      <a:pt x="58" y="41"/>
                    </a:lnTo>
                    <a:lnTo>
                      <a:pt x="67" y="34"/>
                    </a:lnTo>
                    <a:lnTo>
                      <a:pt x="67" y="26"/>
                    </a:lnTo>
                    <a:lnTo>
                      <a:pt x="70" y="21"/>
                    </a:lnTo>
                    <a:lnTo>
                      <a:pt x="73" y="13"/>
                    </a:lnTo>
                    <a:lnTo>
                      <a:pt x="87" y="13"/>
                    </a:lnTo>
                    <a:lnTo>
                      <a:pt x="102" y="9"/>
                    </a:lnTo>
                    <a:lnTo>
                      <a:pt x="113" y="5"/>
                    </a:lnTo>
                    <a:lnTo>
                      <a:pt x="99" y="0"/>
                    </a:lnTo>
                    <a:lnTo>
                      <a:pt x="84" y="3"/>
                    </a:lnTo>
                    <a:lnTo>
                      <a:pt x="67" y="9"/>
                    </a:lnTo>
                    <a:lnTo>
                      <a:pt x="49" y="13"/>
                    </a:lnTo>
                    <a:lnTo>
                      <a:pt x="35" y="5"/>
                    </a:lnTo>
                    <a:lnTo>
                      <a:pt x="9" y="2"/>
                    </a:lnTo>
                    <a:lnTo>
                      <a:pt x="0" y="7"/>
                    </a:lnTo>
                    <a:lnTo>
                      <a:pt x="6" y="17"/>
                    </a:lnTo>
                    <a:lnTo>
                      <a:pt x="11" y="9"/>
                    </a:lnTo>
                    <a:lnTo>
                      <a:pt x="29" y="9"/>
                    </a:lnTo>
                    <a:lnTo>
                      <a:pt x="41" y="13"/>
                    </a:lnTo>
                    <a:lnTo>
                      <a:pt x="52" y="21"/>
                    </a:lnTo>
                    <a:lnTo>
                      <a:pt x="46" y="22"/>
                    </a:lnTo>
                    <a:lnTo>
                      <a:pt x="41" y="28"/>
                    </a:lnTo>
                    <a:lnTo>
                      <a:pt x="29" y="30"/>
                    </a:lnTo>
                    <a:lnTo>
                      <a:pt x="14" y="36"/>
                    </a:lnTo>
                    <a:lnTo>
                      <a:pt x="23" y="40"/>
                    </a:lnTo>
                    <a:lnTo>
                      <a:pt x="29" y="51"/>
                    </a:lnTo>
                    <a:lnTo>
                      <a:pt x="32" y="51"/>
                    </a:lnTo>
                    <a:lnTo>
                      <a:pt x="38" y="5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6" name="Freeform 63"/>
              <p:cNvSpPr>
                <a:spLocks/>
              </p:cNvSpPr>
              <p:nvPr/>
            </p:nvSpPr>
            <p:spPr bwMode="auto">
              <a:xfrm>
                <a:off x="3436" y="6533"/>
                <a:ext cx="15" cy="15"/>
              </a:xfrm>
              <a:custGeom>
                <a:avLst/>
                <a:gdLst>
                  <a:gd name="T0" fmla="*/ 0 w 15"/>
                  <a:gd name="T1" fmla="*/ 15 h 15"/>
                  <a:gd name="T2" fmla="*/ 6 w 15"/>
                  <a:gd name="T3" fmla="*/ 7 h 15"/>
                  <a:gd name="T4" fmla="*/ 15 w 15"/>
                  <a:gd name="T5" fmla="*/ 0 h 15"/>
                  <a:gd name="T6" fmla="*/ 3 w 15"/>
                  <a:gd name="T7" fmla="*/ 3 h 15"/>
                  <a:gd name="T8" fmla="*/ 0 w 15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0" y="15"/>
                    </a:moveTo>
                    <a:lnTo>
                      <a:pt x="6" y="7"/>
                    </a:lnTo>
                    <a:lnTo>
                      <a:pt x="15" y="0"/>
                    </a:lnTo>
                    <a:lnTo>
                      <a:pt x="3" y="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7" name="Freeform 64"/>
              <p:cNvSpPr>
                <a:spLocks/>
              </p:cNvSpPr>
              <p:nvPr/>
            </p:nvSpPr>
            <p:spPr bwMode="auto">
              <a:xfrm>
                <a:off x="3518" y="6396"/>
                <a:ext cx="3" cy="26"/>
              </a:xfrm>
              <a:custGeom>
                <a:avLst/>
                <a:gdLst>
                  <a:gd name="T0" fmla="*/ 3 w 3"/>
                  <a:gd name="T1" fmla="*/ 26 h 26"/>
                  <a:gd name="T2" fmla="*/ 0 w 3"/>
                  <a:gd name="T3" fmla="*/ 0 h 26"/>
                  <a:gd name="T4" fmla="*/ 3 w 3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6">
                    <a:moveTo>
                      <a:pt x="3" y="26"/>
                    </a:moveTo>
                    <a:lnTo>
                      <a:pt x="0" y="0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8" name="Freeform 65"/>
              <p:cNvSpPr>
                <a:spLocks/>
              </p:cNvSpPr>
              <p:nvPr/>
            </p:nvSpPr>
            <p:spPr bwMode="auto">
              <a:xfrm>
                <a:off x="3451" y="6246"/>
                <a:ext cx="163" cy="104"/>
              </a:xfrm>
              <a:custGeom>
                <a:avLst/>
                <a:gdLst>
                  <a:gd name="T0" fmla="*/ 55 w 163"/>
                  <a:gd name="T1" fmla="*/ 100 h 104"/>
                  <a:gd name="T2" fmla="*/ 55 w 163"/>
                  <a:gd name="T3" fmla="*/ 93 h 104"/>
                  <a:gd name="T4" fmla="*/ 55 w 163"/>
                  <a:gd name="T5" fmla="*/ 85 h 104"/>
                  <a:gd name="T6" fmla="*/ 64 w 163"/>
                  <a:gd name="T7" fmla="*/ 79 h 104"/>
                  <a:gd name="T8" fmla="*/ 70 w 163"/>
                  <a:gd name="T9" fmla="*/ 74 h 104"/>
                  <a:gd name="T10" fmla="*/ 75 w 163"/>
                  <a:gd name="T11" fmla="*/ 70 h 104"/>
                  <a:gd name="T12" fmla="*/ 93 w 163"/>
                  <a:gd name="T13" fmla="*/ 68 h 104"/>
                  <a:gd name="T14" fmla="*/ 105 w 163"/>
                  <a:gd name="T15" fmla="*/ 68 h 104"/>
                  <a:gd name="T16" fmla="*/ 122 w 163"/>
                  <a:gd name="T17" fmla="*/ 66 h 104"/>
                  <a:gd name="T18" fmla="*/ 136 w 163"/>
                  <a:gd name="T19" fmla="*/ 62 h 104"/>
                  <a:gd name="T20" fmla="*/ 154 w 163"/>
                  <a:gd name="T21" fmla="*/ 60 h 104"/>
                  <a:gd name="T22" fmla="*/ 163 w 163"/>
                  <a:gd name="T23" fmla="*/ 22 h 104"/>
                  <a:gd name="T24" fmla="*/ 142 w 163"/>
                  <a:gd name="T25" fmla="*/ 19 h 104"/>
                  <a:gd name="T26" fmla="*/ 125 w 163"/>
                  <a:gd name="T27" fmla="*/ 15 h 104"/>
                  <a:gd name="T28" fmla="*/ 110 w 163"/>
                  <a:gd name="T29" fmla="*/ 9 h 104"/>
                  <a:gd name="T30" fmla="*/ 102 w 163"/>
                  <a:gd name="T31" fmla="*/ 3 h 104"/>
                  <a:gd name="T32" fmla="*/ 90 w 163"/>
                  <a:gd name="T33" fmla="*/ 3 h 104"/>
                  <a:gd name="T34" fmla="*/ 84 w 163"/>
                  <a:gd name="T35" fmla="*/ 7 h 104"/>
                  <a:gd name="T36" fmla="*/ 75 w 163"/>
                  <a:gd name="T37" fmla="*/ 9 h 104"/>
                  <a:gd name="T38" fmla="*/ 64 w 163"/>
                  <a:gd name="T39" fmla="*/ 13 h 104"/>
                  <a:gd name="T40" fmla="*/ 58 w 163"/>
                  <a:gd name="T41" fmla="*/ 3 h 104"/>
                  <a:gd name="T42" fmla="*/ 70 w 163"/>
                  <a:gd name="T43" fmla="*/ 0 h 104"/>
                  <a:gd name="T44" fmla="*/ 52 w 163"/>
                  <a:gd name="T45" fmla="*/ 1 h 104"/>
                  <a:gd name="T46" fmla="*/ 38 w 163"/>
                  <a:gd name="T47" fmla="*/ 9 h 104"/>
                  <a:gd name="T48" fmla="*/ 26 w 163"/>
                  <a:gd name="T49" fmla="*/ 15 h 104"/>
                  <a:gd name="T50" fmla="*/ 17 w 163"/>
                  <a:gd name="T51" fmla="*/ 26 h 104"/>
                  <a:gd name="T52" fmla="*/ 9 w 163"/>
                  <a:gd name="T53" fmla="*/ 34 h 104"/>
                  <a:gd name="T54" fmla="*/ 3 w 163"/>
                  <a:gd name="T55" fmla="*/ 45 h 104"/>
                  <a:gd name="T56" fmla="*/ 0 w 163"/>
                  <a:gd name="T57" fmla="*/ 55 h 104"/>
                  <a:gd name="T58" fmla="*/ 0 w 163"/>
                  <a:gd name="T59" fmla="*/ 64 h 104"/>
                  <a:gd name="T60" fmla="*/ 14 w 163"/>
                  <a:gd name="T61" fmla="*/ 74 h 104"/>
                  <a:gd name="T62" fmla="*/ 29 w 163"/>
                  <a:gd name="T63" fmla="*/ 83 h 104"/>
                  <a:gd name="T64" fmla="*/ 41 w 163"/>
                  <a:gd name="T65" fmla="*/ 93 h 104"/>
                  <a:gd name="T66" fmla="*/ 52 w 163"/>
                  <a:gd name="T67" fmla="*/ 104 h 104"/>
                  <a:gd name="T68" fmla="*/ 52 w 163"/>
                  <a:gd name="T69" fmla="*/ 102 h 104"/>
                  <a:gd name="T70" fmla="*/ 55 w 163"/>
                  <a:gd name="T71" fmla="*/ 100 h 1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63" h="104">
                    <a:moveTo>
                      <a:pt x="55" y="100"/>
                    </a:moveTo>
                    <a:lnTo>
                      <a:pt x="55" y="93"/>
                    </a:lnTo>
                    <a:lnTo>
                      <a:pt x="55" y="85"/>
                    </a:lnTo>
                    <a:lnTo>
                      <a:pt x="64" y="79"/>
                    </a:lnTo>
                    <a:lnTo>
                      <a:pt x="70" y="74"/>
                    </a:lnTo>
                    <a:lnTo>
                      <a:pt x="75" y="70"/>
                    </a:lnTo>
                    <a:lnTo>
                      <a:pt x="93" y="68"/>
                    </a:lnTo>
                    <a:lnTo>
                      <a:pt x="105" y="68"/>
                    </a:lnTo>
                    <a:lnTo>
                      <a:pt x="122" y="66"/>
                    </a:lnTo>
                    <a:lnTo>
                      <a:pt x="136" y="62"/>
                    </a:lnTo>
                    <a:lnTo>
                      <a:pt x="154" y="60"/>
                    </a:lnTo>
                    <a:lnTo>
                      <a:pt x="163" y="22"/>
                    </a:lnTo>
                    <a:lnTo>
                      <a:pt x="142" y="19"/>
                    </a:lnTo>
                    <a:lnTo>
                      <a:pt x="125" y="15"/>
                    </a:lnTo>
                    <a:lnTo>
                      <a:pt x="110" y="9"/>
                    </a:lnTo>
                    <a:lnTo>
                      <a:pt x="102" y="3"/>
                    </a:lnTo>
                    <a:lnTo>
                      <a:pt x="90" y="3"/>
                    </a:lnTo>
                    <a:lnTo>
                      <a:pt x="84" y="7"/>
                    </a:lnTo>
                    <a:lnTo>
                      <a:pt x="75" y="9"/>
                    </a:lnTo>
                    <a:lnTo>
                      <a:pt x="64" y="13"/>
                    </a:lnTo>
                    <a:lnTo>
                      <a:pt x="58" y="3"/>
                    </a:lnTo>
                    <a:lnTo>
                      <a:pt x="70" y="0"/>
                    </a:lnTo>
                    <a:lnTo>
                      <a:pt x="52" y="1"/>
                    </a:lnTo>
                    <a:lnTo>
                      <a:pt x="38" y="9"/>
                    </a:lnTo>
                    <a:lnTo>
                      <a:pt x="26" y="15"/>
                    </a:lnTo>
                    <a:lnTo>
                      <a:pt x="17" y="26"/>
                    </a:lnTo>
                    <a:lnTo>
                      <a:pt x="9" y="34"/>
                    </a:lnTo>
                    <a:lnTo>
                      <a:pt x="3" y="45"/>
                    </a:lnTo>
                    <a:lnTo>
                      <a:pt x="0" y="55"/>
                    </a:lnTo>
                    <a:lnTo>
                      <a:pt x="0" y="64"/>
                    </a:lnTo>
                    <a:lnTo>
                      <a:pt x="14" y="74"/>
                    </a:lnTo>
                    <a:lnTo>
                      <a:pt x="29" y="83"/>
                    </a:lnTo>
                    <a:lnTo>
                      <a:pt x="41" y="93"/>
                    </a:lnTo>
                    <a:lnTo>
                      <a:pt x="52" y="104"/>
                    </a:lnTo>
                    <a:lnTo>
                      <a:pt x="52" y="102"/>
                    </a:lnTo>
                    <a:lnTo>
                      <a:pt x="55" y="10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9" name="Freeform 66"/>
              <p:cNvSpPr>
                <a:spLocks/>
              </p:cNvSpPr>
              <p:nvPr/>
            </p:nvSpPr>
            <p:spPr bwMode="auto">
              <a:xfrm>
                <a:off x="3381" y="6128"/>
                <a:ext cx="166" cy="102"/>
              </a:xfrm>
              <a:custGeom>
                <a:avLst/>
                <a:gdLst>
                  <a:gd name="T0" fmla="*/ 105 w 166"/>
                  <a:gd name="T1" fmla="*/ 102 h 102"/>
                  <a:gd name="T2" fmla="*/ 111 w 166"/>
                  <a:gd name="T3" fmla="*/ 95 h 102"/>
                  <a:gd name="T4" fmla="*/ 111 w 166"/>
                  <a:gd name="T5" fmla="*/ 85 h 102"/>
                  <a:gd name="T6" fmla="*/ 116 w 166"/>
                  <a:gd name="T7" fmla="*/ 80 h 102"/>
                  <a:gd name="T8" fmla="*/ 134 w 166"/>
                  <a:gd name="T9" fmla="*/ 80 h 102"/>
                  <a:gd name="T10" fmla="*/ 148 w 166"/>
                  <a:gd name="T11" fmla="*/ 81 h 102"/>
                  <a:gd name="T12" fmla="*/ 166 w 166"/>
                  <a:gd name="T13" fmla="*/ 81 h 102"/>
                  <a:gd name="T14" fmla="*/ 105 w 166"/>
                  <a:gd name="T15" fmla="*/ 68 h 102"/>
                  <a:gd name="T16" fmla="*/ 99 w 166"/>
                  <a:gd name="T17" fmla="*/ 62 h 102"/>
                  <a:gd name="T18" fmla="*/ 105 w 166"/>
                  <a:gd name="T19" fmla="*/ 57 h 102"/>
                  <a:gd name="T20" fmla="*/ 113 w 166"/>
                  <a:gd name="T21" fmla="*/ 53 h 102"/>
                  <a:gd name="T22" fmla="*/ 125 w 166"/>
                  <a:gd name="T23" fmla="*/ 49 h 102"/>
                  <a:gd name="T24" fmla="*/ 111 w 166"/>
                  <a:gd name="T25" fmla="*/ 43 h 102"/>
                  <a:gd name="T26" fmla="*/ 108 w 166"/>
                  <a:gd name="T27" fmla="*/ 38 h 102"/>
                  <a:gd name="T28" fmla="*/ 102 w 166"/>
                  <a:gd name="T29" fmla="*/ 32 h 102"/>
                  <a:gd name="T30" fmla="*/ 90 w 166"/>
                  <a:gd name="T31" fmla="*/ 30 h 102"/>
                  <a:gd name="T32" fmla="*/ 81 w 166"/>
                  <a:gd name="T33" fmla="*/ 13 h 102"/>
                  <a:gd name="T34" fmla="*/ 90 w 166"/>
                  <a:gd name="T35" fmla="*/ 0 h 102"/>
                  <a:gd name="T36" fmla="*/ 76 w 166"/>
                  <a:gd name="T37" fmla="*/ 4 h 102"/>
                  <a:gd name="T38" fmla="*/ 64 w 166"/>
                  <a:gd name="T39" fmla="*/ 13 h 102"/>
                  <a:gd name="T40" fmla="*/ 67 w 166"/>
                  <a:gd name="T41" fmla="*/ 21 h 102"/>
                  <a:gd name="T42" fmla="*/ 73 w 166"/>
                  <a:gd name="T43" fmla="*/ 30 h 102"/>
                  <a:gd name="T44" fmla="*/ 35 w 166"/>
                  <a:gd name="T45" fmla="*/ 51 h 102"/>
                  <a:gd name="T46" fmla="*/ 38 w 166"/>
                  <a:gd name="T47" fmla="*/ 76 h 102"/>
                  <a:gd name="T48" fmla="*/ 26 w 166"/>
                  <a:gd name="T49" fmla="*/ 81 h 102"/>
                  <a:gd name="T50" fmla="*/ 18 w 166"/>
                  <a:gd name="T51" fmla="*/ 81 h 102"/>
                  <a:gd name="T52" fmla="*/ 6 w 166"/>
                  <a:gd name="T53" fmla="*/ 76 h 102"/>
                  <a:gd name="T54" fmla="*/ 0 w 166"/>
                  <a:gd name="T55" fmla="*/ 70 h 102"/>
                  <a:gd name="T56" fmla="*/ 29 w 166"/>
                  <a:gd name="T57" fmla="*/ 95 h 102"/>
                  <a:gd name="T58" fmla="*/ 87 w 166"/>
                  <a:gd name="T59" fmla="*/ 99 h 102"/>
                  <a:gd name="T60" fmla="*/ 90 w 166"/>
                  <a:gd name="T61" fmla="*/ 100 h 102"/>
                  <a:gd name="T62" fmla="*/ 105 w 166"/>
                  <a:gd name="T63" fmla="*/ 102 h 1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66" h="102">
                    <a:moveTo>
                      <a:pt x="105" y="102"/>
                    </a:moveTo>
                    <a:lnTo>
                      <a:pt x="111" y="95"/>
                    </a:lnTo>
                    <a:lnTo>
                      <a:pt x="111" y="85"/>
                    </a:lnTo>
                    <a:lnTo>
                      <a:pt x="116" y="80"/>
                    </a:lnTo>
                    <a:lnTo>
                      <a:pt x="134" y="80"/>
                    </a:lnTo>
                    <a:lnTo>
                      <a:pt x="148" y="81"/>
                    </a:lnTo>
                    <a:lnTo>
                      <a:pt x="166" y="81"/>
                    </a:lnTo>
                    <a:lnTo>
                      <a:pt x="105" y="68"/>
                    </a:lnTo>
                    <a:lnTo>
                      <a:pt x="99" y="62"/>
                    </a:lnTo>
                    <a:lnTo>
                      <a:pt x="105" y="57"/>
                    </a:lnTo>
                    <a:lnTo>
                      <a:pt x="113" y="53"/>
                    </a:lnTo>
                    <a:lnTo>
                      <a:pt x="125" y="49"/>
                    </a:lnTo>
                    <a:lnTo>
                      <a:pt x="111" y="43"/>
                    </a:lnTo>
                    <a:lnTo>
                      <a:pt x="108" y="38"/>
                    </a:lnTo>
                    <a:lnTo>
                      <a:pt x="102" y="32"/>
                    </a:lnTo>
                    <a:lnTo>
                      <a:pt x="90" y="30"/>
                    </a:lnTo>
                    <a:lnTo>
                      <a:pt x="81" y="13"/>
                    </a:lnTo>
                    <a:lnTo>
                      <a:pt x="90" y="0"/>
                    </a:lnTo>
                    <a:lnTo>
                      <a:pt x="76" y="4"/>
                    </a:lnTo>
                    <a:lnTo>
                      <a:pt x="64" y="13"/>
                    </a:lnTo>
                    <a:lnTo>
                      <a:pt x="67" y="21"/>
                    </a:lnTo>
                    <a:lnTo>
                      <a:pt x="73" y="30"/>
                    </a:lnTo>
                    <a:lnTo>
                      <a:pt x="35" y="51"/>
                    </a:lnTo>
                    <a:lnTo>
                      <a:pt x="38" y="76"/>
                    </a:lnTo>
                    <a:lnTo>
                      <a:pt x="26" y="81"/>
                    </a:lnTo>
                    <a:lnTo>
                      <a:pt x="18" y="81"/>
                    </a:lnTo>
                    <a:lnTo>
                      <a:pt x="6" y="76"/>
                    </a:lnTo>
                    <a:lnTo>
                      <a:pt x="0" y="70"/>
                    </a:lnTo>
                    <a:lnTo>
                      <a:pt x="29" y="95"/>
                    </a:lnTo>
                    <a:lnTo>
                      <a:pt x="87" y="99"/>
                    </a:lnTo>
                    <a:lnTo>
                      <a:pt x="90" y="100"/>
                    </a:lnTo>
                    <a:lnTo>
                      <a:pt x="105" y="10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0" name="Freeform 67"/>
              <p:cNvSpPr>
                <a:spLocks/>
              </p:cNvSpPr>
              <p:nvPr/>
            </p:nvSpPr>
            <p:spPr bwMode="auto">
              <a:xfrm>
                <a:off x="3381" y="5957"/>
                <a:ext cx="73" cy="144"/>
              </a:xfrm>
              <a:custGeom>
                <a:avLst/>
                <a:gdLst>
                  <a:gd name="T0" fmla="*/ 44 w 73"/>
                  <a:gd name="T1" fmla="*/ 138 h 144"/>
                  <a:gd name="T2" fmla="*/ 44 w 73"/>
                  <a:gd name="T3" fmla="*/ 118 h 144"/>
                  <a:gd name="T4" fmla="*/ 50 w 73"/>
                  <a:gd name="T5" fmla="*/ 108 h 144"/>
                  <a:gd name="T6" fmla="*/ 50 w 73"/>
                  <a:gd name="T7" fmla="*/ 97 h 144"/>
                  <a:gd name="T8" fmla="*/ 47 w 73"/>
                  <a:gd name="T9" fmla="*/ 83 h 144"/>
                  <a:gd name="T10" fmla="*/ 50 w 73"/>
                  <a:gd name="T11" fmla="*/ 72 h 144"/>
                  <a:gd name="T12" fmla="*/ 55 w 73"/>
                  <a:gd name="T13" fmla="*/ 66 h 144"/>
                  <a:gd name="T14" fmla="*/ 73 w 73"/>
                  <a:gd name="T15" fmla="*/ 64 h 144"/>
                  <a:gd name="T16" fmla="*/ 55 w 73"/>
                  <a:gd name="T17" fmla="*/ 60 h 144"/>
                  <a:gd name="T18" fmla="*/ 41 w 73"/>
                  <a:gd name="T19" fmla="*/ 57 h 144"/>
                  <a:gd name="T20" fmla="*/ 44 w 73"/>
                  <a:gd name="T21" fmla="*/ 49 h 144"/>
                  <a:gd name="T22" fmla="*/ 55 w 73"/>
                  <a:gd name="T23" fmla="*/ 41 h 144"/>
                  <a:gd name="T24" fmla="*/ 44 w 73"/>
                  <a:gd name="T25" fmla="*/ 34 h 144"/>
                  <a:gd name="T26" fmla="*/ 41 w 73"/>
                  <a:gd name="T27" fmla="*/ 26 h 144"/>
                  <a:gd name="T28" fmla="*/ 50 w 73"/>
                  <a:gd name="T29" fmla="*/ 21 h 144"/>
                  <a:gd name="T30" fmla="*/ 47 w 73"/>
                  <a:gd name="T31" fmla="*/ 17 h 144"/>
                  <a:gd name="T32" fmla="*/ 38 w 73"/>
                  <a:gd name="T33" fmla="*/ 11 h 144"/>
                  <a:gd name="T34" fmla="*/ 35 w 73"/>
                  <a:gd name="T35" fmla="*/ 5 h 144"/>
                  <a:gd name="T36" fmla="*/ 20 w 73"/>
                  <a:gd name="T37" fmla="*/ 2 h 144"/>
                  <a:gd name="T38" fmla="*/ 0 w 73"/>
                  <a:gd name="T39" fmla="*/ 0 h 144"/>
                  <a:gd name="T40" fmla="*/ 20 w 73"/>
                  <a:gd name="T41" fmla="*/ 129 h 144"/>
                  <a:gd name="T42" fmla="*/ 26 w 73"/>
                  <a:gd name="T43" fmla="*/ 137 h 144"/>
                  <a:gd name="T44" fmla="*/ 44 w 73"/>
                  <a:gd name="T45" fmla="*/ 144 h 144"/>
                  <a:gd name="T46" fmla="*/ 44 w 73"/>
                  <a:gd name="T47" fmla="*/ 140 h 144"/>
                  <a:gd name="T48" fmla="*/ 44 w 73"/>
                  <a:gd name="T49" fmla="*/ 138 h 1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3" h="144">
                    <a:moveTo>
                      <a:pt x="44" y="138"/>
                    </a:moveTo>
                    <a:lnTo>
                      <a:pt x="44" y="118"/>
                    </a:lnTo>
                    <a:lnTo>
                      <a:pt x="50" y="108"/>
                    </a:lnTo>
                    <a:lnTo>
                      <a:pt x="50" y="97"/>
                    </a:lnTo>
                    <a:lnTo>
                      <a:pt x="47" y="83"/>
                    </a:lnTo>
                    <a:lnTo>
                      <a:pt x="50" y="72"/>
                    </a:lnTo>
                    <a:lnTo>
                      <a:pt x="55" y="66"/>
                    </a:lnTo>
                    <a:lnTo>
                      <a:pt x="73" y="64"/>
                    </a:lnTo>
                    <a:lnTo>
                      <a:pt x="55" y="60"/>
                    </a:lnTo>
                    <a:lnTo>
                      <a:pt x="41" y="57"/>
                    </a:lnTo>
                    <a:lnTo>
                      <a:pt x="44" y="49"/>
                    </a:lnTo>
                    <a:lnTo>
                      <a:pt x="55" y="41"/>
                    </a:lnTo>
                    <a:lnTo>
                      <a:pt x="44" y="34"/>
                    </a:lnTo>
                    <a:lnTo>
                      <a:pt x="41" y="26"/>
                    </a:lnTo>
                    <a:lnTo>
                      <a:pt x="50" y="21"/>
                    </a:lnTo>
                    <a:lnTo>
                      <a:pt x="47" y="17"/>
                    </a:lnTo>
                    <a:lnTo>
                      <a:pt x="38" y="11"/>
                    </a:lnTo>
                    <a:lnTo>
                      <a:pt x="35" y="5"/>
                    </a:lnTo>
                    <a:lnTo>
                      <a:pt x="20" y="2"/>
                    </a:lnTo>
                    <a:lnTo>
                      <a:pt x="0" y="0"/>
                    </a:lnTo>
                    <a:lnTo>
                      <a:pt x="20" y="129"/>
                    </a:lnTo>
                    <a:lnTo>
                      <a:pt x="26" y="137"/>
                    </a:lnTo>
                    <a:lnTo>
                      <a:pt x="44" y="144"/>
                    </a:lnTo>
                    <a:lnTo>
                      <a:pt x="44" y="140"/>
                    </a:lnTo>
                    <a:lnTo>
                      <a:pt x="44" y="13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1" name="Freeform 68"/>
              <p:cNvSpPr>
                <a:spLocks/>
              </p:cNvSpPr>
              <p:nvPr/>
            </p:nvSpPr>
            <p:spPr bwMode="auto">
              <a:xfrm>
                <a:off x="3399" y="4968"/>
                <a:ext cx="23" cy="73"/>
              </a:xfrm>
              <a:custGeom>
                <a:avLst/>
                <a:gdLst>
                  <a:gd name="T0" fmla="*/ 23 w 23"/>
                  <a:gd name="T1" fmla="*/ 73 h 73"/>
                  <a:gd name="T2" fmla="*/ 20 w 23"/>
                  <a:gd name="T3" fmla="*/ 0 h 73"/>
                  <a:gd name="T4" fmla="*/ 8 w 23"/>
                  <a:gd name="T5" fmla="*/ 0 h 73"/>
                  <a:gd name="T6" fmla="*/ 0 w 23"/>
                  <a:gd name="T7" fmla="*/ 2 h 73"/>
                  <a:gd name="T8" fmla="*/ 23 w 23"/>
                  <a:gd name="T9" fmla="*/ 73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73">
                    <a:moveTo>
                      <a:pt x="23" y="73"/>
                    </a:moveTo>
                    <a:lnTo>
                      <a:pt x="20" y="0"/>
                    </a:lnTo>
                    <a:lnTo>
                      <a:pt x="8" y="0"/>
                    </a:lnTo>
                    <a:lnTo>
                      <a:pt x="0" y="2"/>
                    </a:lnTo>
                    <a:lnTo>
                      <a:pt x="23" y="7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2" name="Freeform 69"/>
              <p:cNvSpPr>
                <a:spLocks/>
              </p:cNvSpPr>
              <p:nvPr/>
            </p:nvSpPr>
            <p:spPr bwMode="auto">
              <a:xfrm>
                <a:off x="3494" y="4181"/>
                <a:ext cx="56" cy="177"/>
              </a:xfrm>
              <a:custGeom>
                <a:avLst/>
                <a:gdLst>
                  <a:gd name="T0" fmla="*/ 3 w 56"/>
                  <a:gd name="T1" fmla="*/ 177 h 177"/>
                  <a:gd name="T2" fmla="*/ 56 w 56"/>
                  <a:gd name="T3" fmla="*/ 57 h 177"/>
                  <a:gd name="T4" fmla="*/ 18 w 56"/>
                  <a:gd name="T5" fmla="*/ 42 h 177"/>
                  <a:gd name="T6" fmla="*/ 0 w 56"/>
                  <a:gd name="T7" fmla="*/ 0 h 177"/>
                  <a:gd name="T8" fmla="*/ 3 w 56"/>
                  <a:gd name="T9" fmla="*/ 177 h 1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177">
                    <a:moveTo>
                      <a:pt x="3" y="177"/>
                    </a:moveTo>
                    <a:lnTo>
                      <a:pt x="56" y="57"/>
                    </a:lnTo>
                    <a:lnTo>
                      <a:pt x="18" y="42"/>
                    </a:lnTo>
                    <a:lnTo>
                      <a:pt x="0" y="0"/>
                    </a:lnTo>
                    <a:lnTo>
                      <a:pt x="3" y="17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3" name="Freeform 70"/>
              <p:cNvSpPr>
                <a:spLocks/>
              </p:cNvSpPr>
              <p:nvPr/>
            </p:nvSpPr>
            <p:spPr bwMode="auto">
              <a:xfrm>
                <a:off x="3547" y="3792"/>
                <a:ext cx="72" cy="266"/>
              </a:xfrm>
              <a:custGeom>
                <a:avLst/>
                <a:gdLst>
                  <a:gd name="T0" fmla="*/ 58 w 72"/>
                  <a:gd name="T1" fmla="*/ 266 h 266"/>
                  <a:gd name="T2" fmla="*/ 64 w 72"/>
                  <a:gd name="T3" fmla="*/ 249 h 266"/>
                  <a:gd name="T4" fmla="*/ 70 w 72"/>
                  <a:gd name="T5" fmla="*/ 232 h 266"/>
                  <a:gd name="T6" fmla="*/ 70 w 72"/>
                  <a:gd name="T7" fmla="*/ 215 h 266"/>
                  <a:gd name="T8" fmla="*/ 72 w 72"/>
                  <a:gd name="T9" fmla="*/ 199 h 266"/>
                  <a:gd name="T10" fmla="*/ 70 w 72"/>
                  <a:gd name="T11" fmla="*/ 182 h 266"/>
                  <a:gd name="T12" fmla="*/ 67 w 72"/>
                  <a:gd name="T13" fmla="*/ 165 h 266"/>
                  <a:gd name="T14" fmla="*/ 64 w 72"/>
                  <a:gd name="T15" fmla="*/ 148 h 266"/>
                  <a:gd name="T16" fmla="*/ 61 w 72"/>
                  <a:gd name="T17" fmla="*/ 133 h 266"/>
                  <a:gd name="T18" fmla="*/ 55 w 72"/>
                  <a:gd name="T19" fmla="*/ 116 h 266"/>
                  <a:gd name="T20" fmla="*/ 52 w 72"/>
                  <a:gd name="T21" fmla="*/ 99 h 266"/>
                  <a:gd name="T22" fmla="*/ 49 w 72"/>
                  <a:gd name="T23" fmla="*/ 81 h 266"/>
                  <a:gd name="T24" fmla="*/ 49 w 72"/>
                  <a:gd name="T25" fmla="*/ 66 h 266"/>
                  <a:gd name="T26" fmla="*/ 46 w 72"/>
                  <a:gd name="T27" fmla="*/ 49 h 266"/>
                  <a:gd name="T28" fmla="*/ 46 w 72"/>
                  <a:gd name="T29" fmla="*/ 32 h 266"/>
                  <a:gd name="T30" fmla="*/ 46 w 72"/>
                  <a:gd name="T31" fmla="*/ 15 h 266"/>
                  <a:gd name="T32" fmla="*/ 55 w 72"/>
                  <a:gd name="T33" fmla="*/ 0 h 266"/>
                  <a:gd name="T34" fmla="*/ 0 w 72"/>
                  <a:gd name="T35" fmla="*/ 175 h 266"/>
                  <a:gd name="T36" fmla="*/ 11 w 72"/>
                  <a:gd name="T37" fmla="*/ 175 h 266"/>
                  <a:gd name="T38" fmla="*/ 29 w 72"/>
                  <a:gd name="T39" fmla="*/ 177 h 266"/>
                  <a:gd name="T40" fmla="*/ 20 w 72"/>
                  <a:gd name="T41" fmla="*/ 243 h 266"/>
                  <a:gd name="T42" fmla="*/ 26 w 72"/>
                  <a:gd name="T43" fmla="*/ 243 h 266"/>
                  <a:gd name="T44" fmla="*/ 29 w 72"/>
                  <a:gd name="T45" fmla="*/ 243 h 266"/>
                  <a:gd name="T46" fmla="*/ 32 w 72"/>
                  <a:gd name="T47" fmla="*/ 243 h 266"/>
                  <a:gd name="T48" fmla="*/ 43 w 72"/>
                  <a:gd name="T49" fmla="*/ 247 h 266"/>
                  <a:gd name="T50" fmla="*/ 55 w 72"/>
                  <a:gd name="T51" fmla="*/ 253 h 266"/>
                  <a:gd name="T52" fmla="*/ 58 w 72"/>
                  <a:gd name="T53" fmla="*/ 266 h 2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266">
                    <a:moveTo>
                      <a:pt x="58" y="266"/>
                    </a:moveTo>
                    <a:lnTo>
                      <a:pt x="64" y="249"/>
                    </a:lnTo>
                    <a:lnTo>
                      <a:pt x="70" y="232"/>
                    </a:lnTo>
                    <a:lnTo>
                      <a:pt x="70" y="215"/>
                    </a:lnTo>
                    <a:lnTo>
                      <a:pt x="72" y="199"/>
                    </a:lnTo>
                    <a:lnTo>
                      <a:pt x="70" y="182"/>
                    </a:lnTo>
                    <a:lnTo>
                      <a:pt x="67" y="165"/>
                    </a:lnTo>
                    <a:lnTo>
                      <a:pt x="64" y="148"/>
                    </a:lnTo>
                    <a:lnTo>
                      <a:pt x="61" y="133"/>
                    </a:lnTo>
                    <a:lnTo>
                      <a:pt x="55" y="116"/>
                    </a:lnTo>
                    <a:lnTo>
                      <a:pt x="52" y="99"/>
                    </a:lnTo>
                    <a:lnTo>
                      <a:pt x="49" y="81"/>
                    </a:lnTo>
                    <a:lnTo>
                      <a:pt x="49" y="66"/>
                    </a:lnTo>
                    <a:lnTo>
                      <a:pt x="46" y="49"/>
                    </a:lnTo>
                    <a:lnTo>
                      <a:pt x="46" y="32"/>
                    </a:lnTo>
                    <a:lnTo>
                      <a:pt x="46" y="15"/>
                    </a:lnTo>
                    <a:lnTo>
                      <a:pt x="55" y="0"/>
                    </a:lnTo>
                    <a:lnTo>
                      <a:pt x="0" y="175"/>
                    </a:lnTo>
                    <a:lnTo>
                      <a:pt x="11" y="175"/>
                    </a:lnTo>
                    <a:lnTo>
                      <a:pt x="29" y="177"/>
                    </a:lnTo>
                    <a:lnTo>
                      <a:pt x="20" y="243"/>
                    </a:lnTo>
                    <a:lnTo>
                      <a:pt x="26" y="243"/>
                    </a:lnTo>
                    <a:lnTo>
                      <a:pt x="29" y="243"/>
                    </a:lnTo>
                    <a:lnTo>
                      <a:pt x="32" y="243"/>
                    </a:lnTo>
                    <a:lnTo>
                      <a:pt x="43" y="247"/>
                    </a:lnTo>
                    <a:lnTo>
                      <a:pt x="55" y="253"/>
                    </a:lnTo>
                    <a:lnTo>
                      <a:pt x="58" y="26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4" name="Freeform 71"/>
              <p:cNvSpPr>
                <a:spLocks/>
              </p:cNvSpPr>
              <p:nvPr/>
            </p:nvSpPr>
            <p:spPr bwMode="auto">
              <a:xfrm>
                <a:off x="3460" y="3788"/>
                <a:ext cx="32" cy="72"/>
              </a:xfrm>
              <a:custGeom>
                <a:avLst/>
                <a:gdLst>
                  <a:gd name="T0" fmla="*/ 26 w 32"/>
                  <a:gd name="T1" fmla="*/ 70 h 72"/>
                  <a:gd name="T2" fmla="*/ 32 w 32"/>
                  <a:gd name="T3" fmla="*/ 0 h 72"/>
                  <a:gd name="T4" fmla="*/ 8 w 32"/>
                  <a:gd name="T5" fmla="*/ 15 h 72"/>
                  <a:gd name="T6" fmla="*/ 0 w 32"/>
                  <a:gd name="T7" fmla="*/ 34 h 72"/>
                  <a:gd name="T8" fmla="*/ 5 w 32"/>
                  <a:gd name="T9" fmla="*/ 53 h 72"/>
                  <a:gd name="T10" fmla="*/ 23 w 32"/>
                  <a:gd name="T11" fmla="*/ 72 h 72"/>
                  <a:gd name="T12" fmla="*/ 23 w 32"/>
                  <a:gd name="T13" fmla="*/ 70 h 72"/>
                  <a:gd name="T14" fmla="*/ 26 w 32"/>
                  <a:gd name="T15" fmla="*/ 70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72">
                    <a:moveTo>
                      <a:pt x="26" y="70"/>
                    </a:moveTo>
                    <a:lnTo>
                      <a:pt x="32" y="0"/>
                    </a:lnTo>
                    <a:lnTo>
                      <a:pt x="8" y="15"/>
                    </a:lnTo>
                    <a:lnTo>
                      <a:pt x="0" y="34"/>
                    </a:lnTo>
                    <a:lnTo>
                      <a:pt x="5" y="53"/>
                    </a:lnTo>
                    <a:lnTo>
                      <a:pt x="23" y="72"/>
                    </a:lnTo>
                    <a:lnTo>
                      <a:pt x="23" y="70"/>
                    </a:lnTo>
                    <a:lnTo>
                      <a:pt x="26" y="7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5" name="Freeform 72"/>
              <p:cNvSpPr>
                <a:spLocks/>
              </p:cNvSpPr>
              <p:nvPr/>
            </p:nvSpPr>
            <p:spPr bwMode="auto">
              <a:xfrm>
                <a:off x="3503" y="3412"/>
                <a:ext cx="84" cy="311"/>
              </a:xfrm>
              <a:custGeom>
                <a:avLst/>
                <a:gdLst>
                  <a:gd name="T0" fmla="*/ 26 w 84"/>
                  <a:gd name="T1" fmla="*/ 309 h 311"/>
                  <a:gd name="T2" fmla="*/ 84 w 84"/>
                  <a:gd name="T3" fmla="*/ 277 h 311"/>
                  <a:gd name="T4" fmla="*/ 82 w 84"/>
                  <a:gd name="T5" fmla="*/ 0 h 311"/>
                  <a:gd name="T6" fmla="*/ 70 w 84"/>
                  <a:gd name="T7" fmla="*/ 17 h 311"/>
                  <a:gd name="T8" fmla="*/ 61 w 84"/>
                  <a:gd name="T9" fmla="*/ 36 h 311"/>
                  <a:gd name="T10" fmla="*/ 53 w 84"/>
                  <a:gd name="T11" fmla="*/ 55 h 311"/>
                  <a:gd name="T12" fmla="*/ 44 w 84"/>
                  <a:gd name="T13" fmla="*/ 76 h 311"/>
                  <a:gd name="T14" fmla="*/ 35 w 84"/>
                  <a:gd name="T15" fmla="*/ 93 h 311"/>
                  <a:gd name="T16" fmla="*/ 29 w 84"/>
                  <a:gd name="T17" fmla="*/ 114 h 311"/>
                  <a:gd name="T18" fmla="*/ 21 w 84"/>
                  <a:gd name="T19" fmla="*/ 133 h 311"/>
                  <a:gd name="T20" fmla="*/ 18 w 84"/>
                  <a:gd name="T21" fmla="*/ 154 h 311"/>
                  <a:gd name="T22" fmla="*/ 9 w 84"/>
                  <a:gd name="T23" fmla="*/ 173 h 311"/>
                  <a:gd name="T24" fmla="*/ 6 w 84"/>
                  <a:gd name="T25" fmla="*/ 192 h 311"/>
                  <a:gd name="T26" fmla="*/ 3 w 84"/>
                  <a:gd name="T27" fmla="*/ 211 h 311"/>
                  <a:gd name="T28" fmla="*/ 3 w 84"/>
                  <a:gd name="T29" fmla="*/ 231 h 311"/>
                  <a:gd name="T30" fmla="*/ 0 w 84"/>
                  <a:gd name="T31" fmla="*/ 250 h 311"/>
                  <a:gd name="T32" fmla="*/ 3 w 84"/>
                  <a:gd name="T33" fmla="*/ 271 h 311"/>
                  <a:gd name="T34" fmla="*/ 6 w 84"/>
                  <a:gd name="T35" fmla="*/ 290 h 311"/>
                  <a:gd name="T36" fmla="*/ 15 w 84"/>
                  <a:gd name="T37" fmla="*/ 311 h 311"/>
                  <a:gd name="T38" fmla="*/ 21 w 84"/>
                  <a:gd name="T39" fmla="*/ 309 h 311"/>
                  <a:gd name="T40" fmla="*/ 26 w 84"/>
                  <a:gd name="T41" fmla="*/ 309 h 3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311">
                    <a:moveTo>
                      <a:pt x="26" y="309"/>
                    </a:moveTo>
                    <a:lnTo>
                      <a:pt x="84" y="277"/>
                    </a:lnTo>
                    <a:lnTo>
                      <a:pt x="82" y="0"/>
                    </a:lnTo>
                    <a:lnTo>
                      <a:pt x="70" y="17"/>
                    </a:lnTo>
                    <a:lnTo>
                      <a:pt x="61" y="36"/>
                    </a:lnTo>
                    <a:lnTo>
                      <a:pt x="53" y="55"/>
                    </a:lnTo>
                    <a:lnTo>
                      <a:pt x="44" y="76"/>
                    </a:lnTo>
                    <a:lnTo>
                      <a:pt x="35" y="93"/>
                    </a:lnTo>
                    <a:lnTo>
                      <a:pt x="29" y="114"/>
                    </a:lnTo>
                    <a:lnTo>
                      <a:pt x="21" y="133"/>
                    </a:lnTo>
                    <a:lnTo>
                      <a:pt x="18" y="154"/>
                    </a:lnTo>
                    <a:lnTo>
                      <a:pt x="9" y="173"/>
                    </a:lnTo>
                    <a:lnTo>
                      <a:pt x="6" y="192"/>
                    </a:lnTo>
                    <a:lnTo>
                      <a:pt x="3" y="211"/>
                    </a:lnTo>
                    <a:lnTo>
                      <a:pt x="3" y="231"/>
                    </a:lnTo>
                    <a:lnTo>
                      <a:pt x="0" y="250"/>
                    </a:lnTo>
                    <a:lnTo>
                      <a:pt x="3" y="271"/>
                    </a:lnTo>
                    <a:lnTo>
                      <a:pt x="6" y="290"/>
                    </a:lnTo>
                    <a:lnTo>
                      <a:pt x="15" y="311"/>
                    </a:lnTo>
                    <a:lnTo>
                      <a:pt x="21" y="309"/>
                    </a:lnTo>
                    <a:lnTo>
                      <a:pt x="26" y="30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6" name="Freeform 73"/>
              <p:cNvSpPr>
                <a:spLocks/>
              </p:cNvSpPr>
              <p:nvPr/>
            </p:nvSpPr>
            <p:spPr bwMode="auto">
              <a:xfrm>
                <a:off x="3675" y="3575"/>
                <a:ext cx="5" cy="55"/>
              </a:xfrm>
              <a:custGeom>
                <a:avLst/>
                <a:gdLst>
                  <a:gd name="T0" fmla="*/ 0 w 5"/>
                  <a:gd name="T1" fmla="*/ 55 h 55"/>
                  <a:gd name="T2" fmla="*/ 5 w 5"/>
                  <a:gd name="T3" fmla="*/ 0 h 55"/>
                  <a:gd name="T4" fmla="*/ 0 w 5"/>
                  <a:gd name="T5" fmla="*/ 55 h 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5">
                    <a:moveTo>
                      <a:pt x="0" y="55"/>
                    </a:moveTo>
                    <a:lnTo>
                      <a:pt x="5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7" name="Freeform 74"/>
              <p:cNvSpPr>
                <a:spLocks/>
              </p:cNvSpPr>
              <p:nvPr/>
            </p:nvSpPr>
            <p:spPr bwMode="auto">
              <a:xfrm>
                <a:off x="2986" y="3474"/>
                <a:ext cx="11" cy="76"/>
              </a:xfrm>
              <a:custGeom>
                <a:avLst/>
                <a:gdLst>
                  <a:gd name="T0" fmla="*/ 0 w 11"/>
                  <a:gd name="T1" fmla="*/ 76 h 76"/>
                  <a:gd name="T2" fmla="*/ 11 w 11"/>
                  <a:gd name="T3" fmla="*/ 0 h 76"/>
                  <a:gd name="T4" fmla="*/ 0 w 11"/>
                  <a:gd name="T5" fmla="*/ 76 h 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6">
                    <a:moveTo>
                      <a:pt x="0" y="76"/>
                    </a:moveTo>
                    <a:lnTo>
                      <a:pt x="11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8" name="Freeform 75"/>
              <p:cNvSpPr>
                <a:spLocks/>
              </p:cNvSpPr>
              <p:nvPr/>
            </p:nvSpPr>
            <p:spPr bwMode="auto">
              <a:xfrm>
                <a:off x="3689" y="3509"/>
                <a:ext cx="1" cy="20"/>
              </a:xfrm>
              <a:custGeom>
                <a:avLst/>
                <a:gdLst>
                  <a:gd name="T0" fmla="*/ 0 w 1"/>
                  <a:gd name="T1" fmla="*/ 20 h 20"/>
                  <a:gd name="T2" fmla="*/ 0 w 1"/>
                  <a:gd name="T3" fmla="*/ 0 h 20"/>
                  <a:gd name="T4" fmla="*/ 0 w 1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0">
                    <a:moveTo>
                      <a:pt x="0" y="20"/>
                    </a:move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9" name="Freeform 76"/>
              <p:cNvSpPr>
                <a:spLocks/>
              </p:cNvSpPr>
              <p:nvPr/>
            </p:nvSpPr>
            <p:spPr bwMode="auto">
              <a:xfrm>
                <a:off x="3535" y="2796"/>
                <a:ext cx="151" cy="650"/>
              </a:xfrm>
              <a:custGeom>
                <a:avLst/>
                <a:gdLst>
                  <a:gd name="T0" fmla="*/ 148 w 151"/>
                  <a:gd name="T1" fmla="*/ 644 h 650"/>
                  <a:gd name="T2" fmla="*/ 151 w 151"/>
                  <a:gd name="T3" fmla="*/ 254 h 650"/>
                  <a:gd name="T4" fmla="*/ 140 w 151"/>
                  <a:gd name="T5" fmla="*/ 249 h 650"/>
                  <a:gd name="T6" fmla="*/ 131 w 151"/>
                  <a:gd name="T7" fmla="*/ 245 h 650"/>
                  <a:gd name="T8" fmla="*/ 116 w 151"/>
                  <a:gd name="T9" fmla="*/ 241 h 650"/>
                  <a:gd name="T10" fmla="*/ 111 w 151"/>
                  <a:gd name="T11" fmla="*/ 235 h 650"/>
                  <a:gd name="T12" fmla="*/ 137 w 151"/>
                  <a:gd name="T13" fmla="*/ 0 h 650"/>
                  <a:gd name="T14" fmla="*/ 0 w 151"/>
                  <a:gd name="T15" fmla="*/ 355 h 650"/>
                  <a:gd name="T16" fmla="*/ 9 w 151"/>
                  <a:gd name="T17" fmla="*/ 363 h 650"/>
                  <a:gd name="T18" fmla="*/ 26 w 151"/>
                  <a:gd name="T19" fmla="*/ 372 h 650"/>
                  <a:gd name="T20" fmla="*/ 44 w 151"/>
                  <a:gd name="T21" fmla="*/ 378 h 650"/>
                  <a:gd name="T22" fmla="*/ 70 w 151"/>
                  <a:gd name="T23" fmla="*/ 386 h 650"/>
                  <a:gd name="T24" fmla="*/ 99 w 151"/>
                  <a:gd name="T25" fmla="*/ 429 h 650"/>
                  <a:gd name="T26" fmla="*/ 87 w 151"/>
                  <a:gd name="T27" fmla="*/ 431 h 650"/>
                  <a:gd name="T28" fmla="*/ 79 w 151"/>
                  <a:gd name="T29" fmla="*/ 441 h 650"/>
                  <a:gd name="T30" fmla="*/ 99 w 151"/>
                  <a:gd name="T31" fmla="*/ 462 h 650"/>
                  <a:gd name="T32" fmla="*/ 140 w 151"/>
                  <a:gd name="T33" fmla="*/ 650 h 650"/>
                  <a:gd name="T34" fmla="*/ 143 w 151"/>
                  <a:gd name="T35" fmla="*/ 646 h 650"/>
                  <a:gd name="T36" fmla="*/ 148 w 151"/>
                  <a:gd name="T37" fmla="*/ 644 h 6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1" h="650">
                    <a:moveTo>
                      <a:pt x="148" y="644"/>
                    </a:moveTo>
                    <a:lnTo>
                      <a:pt x="151" y="254"/>
                    </a:lnTo>
                    <a:lnTo>
                      <a:pt x="140" y="249"/>
                    </a:lnTo>
                    <a:lnTo>
                      <a:pt x="131" y="245"/>
                    </a:lnTo>
                    <a:lnTo>
                      <a:pt x="116" y="241"/>
                    </a:lnTo>
                    <a:lnTo>
                      <a:pt x="111" y="235"/>
                    </a:lnTo>
                    <a:lnTo>
                      <a:pt x="137" y="0"/>
                    </a:lnTo>
                    <a:lnTo>
                      <a:pt x="0" y="355"/>
                    </a:lnTo>
                    <a:lnTo>
                      <a:pt x="9" y="363"/>
                    </a:lnTo>
                    <a:lnTo>
                      <a:pt x="26" y="372"/>
                    </a:lnTo>
                    <a:lnTo>
                      <a:pt x="44" y="378"/>
                    </a:lnTo>
                    <a:lnTo>
                      <a:pt x="70" y="386"/>
                    </a:lnTo>
                    <a:lnTo>
                      <a:pt x="99" y="429"/>
                    </a:lnTo>
                    <a:lnTo>
                      <a:pt x="87" y="431"/>
                    </a:lnTo>
                    <a:lnTo>
                      <a:pt x="79" y="441"/>
                    </a:lnTo>
                    <a:lnTo>
                      <a:pt x="99" y="462"/>
                    </a:lnTo>
                    <a:lnTo>
                      <a:pt x="140" y="650"/>
                    </a:lnTo>
                    <a:lnTo>
                      <a:pt x="143" y="646"/>
                    </a:lnTo>
                    <a:lnTo>
                      <a:pt x="148" y="64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0" name="Freeform 77"/>
              <p:cNvSpPr>
                <a:spLocks/>
              </p:cNvSpPr>
              <p:nvPr/>
            </p:nvSpPr>
            <p:spPr bwMode="auto">
              <a:xfrm>
                <a:off x="2721" y="3185"/>
                <a:ext cx="6" cy="27"/>
              </a:xfrm>
              <a:custGeom>
                <a:avLst/>
                <a:gdLst>
                  <a:gd name="T0" fmla="*/ 6 w 6"/>
                  <a:gd name="T1" fmla="*/ 27 h 27"/>
                  <a:gd name="T2" fmla="*/ 0 w 6"/>
                  <a:gd name="T3" fmla="*/ 0 h 27"/>
                  <a:gd name="T4" fmla="*/ 6 w 6"/>
                  <a:gd name="T5" fmla="*/ 27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7">
                    <a:moveTo>
                      <a:pt x="6" y="27"/>
                    </a:moveTo>
                    <a:lnTo>
                      <a:pt x="0" y="0"/>
                    </a:lnTo>
                    <a:lnTo>
                      <a:pt x="6" y="2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1" name="Freeform 78"/>
              <p:cNvSpPr>
                <a:spLocks/>
              </p:cNvSpPr>
              <p:nvPr/>
            </p:nvSpPr>
            <p:spPr bwMode="auto">
              <a:xfrm>
                <a:off x="3111" y="2636"/>
                <a:ext cx="38" cy="108"/>
              </a:xfrm>
              <a:custGeom>
                <a:avLst/>
                <a:gdLst>
                  <a:gd name="T0" fmla="*/ 0 w 38"/>
                  <a:gd name="T1" fmla="*/ 108 h 108"/>
                  <a:gd name="T2" fmla="*/ 38 w 38"/>
                  <a:gd name="T3" fmla="*/ 0 h 108"/>
                  <a:gd name="T4" fmla="*/ 0 w 38"/>
                  <a:gd name="T5" fmla="*/ 108 h 1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108">
                    <a:moveTo>
                      <a:pt x="0" y="108"/>
                    </a:moveTo>
                    <a:lnTo>
                      <a:pt x="38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2" name="Freeform 79"/>
              <p:cNvSpPr>
                <a:spLocks/>
              </p:cNvSpPr>
              <p:nvPr/>
            </p:nvSpPr>
            <p:spPr bwMode="auto">
              <a:xfrm>
                <a:off x="3634" y="2482"/>
                <a:ext cx="102" cy="255"/>
              </a:xfrm>
              <a:custGeom>
                <a:avLst/>
                <a:gdLst>
                  <a:gd name="T0" fmla="*/ 41 w 102"/>
                  <a:gd name="T1" fmla="*/ 251 h 255"/>
                  <a:gd name="T2" fmla="*/ 102 w 102"/>
                  <a:gd name="T3" fmla="*/ 0 h 255"/>
                  <a:gd name="T4" fmla="*/ 38 w 102"/>
                  <a:gd name="T5" fmla="*/ 200 h 255"/>
                  <a:gd name="T6" fmla="*/ 23 w 102"/>
                  <a:gd name="T7" fmla="*/ 204 h 255"/>
                  <a:gd name="T8" fmla="*/ 0 w 102"/>
                  <a:gd name="T9" fmla="*/ 207 h 255"/>
                  <a:gd name="T10" fmla="*/ 3 w 102"/>
                  <a:gd name="T11" fmla="*/ 247 h 255"/>
                  <a:gd name="T12" fmla="*/ 17 w 102"/>
                  <a:gd name="T13" fmla="*/ 249 h 255"/>
                  <a:gd name="T14" fmla="*/ 32 w 102"/>
                  <a:gd name="T15" fmla="*/ 255 h 255"/>
                  <a:gd name="T16" fmla="*/ 35 w 102"/>
                  <a:gd name="T17" fmla="*/ 253 h 255"/>
                  <a:gd name="T18" fmla="*/ 41 w 102"/>
                  <a:gd name="T19" fmla="*/ 251 h 2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2" h="255">
                    <a:moveTo>
                      <a:pt x="41" y="251"/>
                    </a:moveTo>
                    <a:lnTo>
                      <a:pt x="102" y="0"/>
                    </a:lnTo>
                    <a:lnTo>
                      <a:pt x="38" y="200"/>
                    </a:lnTo>
                    <a:lnTo>
                      <a:pt x="23" y="204"/>
                    </a:lnTo>
                    <a:lnTo>
                      <a:pt x="0" y="207"/>
                    </a:lnTo>
                    <a:lnTo>
                      <a:pt x="3" y="247"/>
                    </a:lnTo>
                    <a:lnTo>
                      <a:pt x="17" y="249"/>
                    </a:lnTo>
                    <a:lnTo>
                      <a:pt x="32" y="255"/>
                    </a:lnTo>
                    <a:lnTo>
                      <a:pt x="35" y="253"/>
                    </a:lnTo>
                    <a:lnTo>
                      <a:pt x="41" y="25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3" name="Freeform 80"/>
              <p:cNvSpPr>
                <a:spLocks/>
              </p:cNvSpPr>
              <p:nvPr/>
            </p:nvSpPr>
            <p:spPr bwMode="auto">
              <a:xfrm>
                <a:off x="3556" y="2684"/>
                <a:ext cx="14" cy="36"/>
              </a:xfrm>
              <a:custGeom>
                <a:avLst/>
                <a:gdLst>
                  <a:gd name="T0" fmla="*/ 0 w 14"/>
                  <a:gd name="T1" fmla="*/ 34 h 36"/>
                  <a:gd name="T2" fmla="*/ 14 w 14"/>
                  <a:gd name="T3" fmla="*/ 0 h 36"/>
                  <a:gd name="T4" fmla="*/ 0 w 14"/>
                  <a:gd name="T5" fmla="*/ 36 h 36"/>
                  <a:gd name="T6" fmla="*/ 0 w 14"/>
                  <a:gd name="T7" fmla="*/ 34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36">
                    <a:moveTo>
                      <a:pt x="0" y="34"/>
                    </a:moveTo>
                    <a:lnTo>
                      <a:pt x="14" y="0"/>
                    </a:lnTo>
                    <a:lnTo>
                      <a:pt x="0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4" name="Freeform 81"/>
              <p:cNvSpPr>
                <a:spLocks/>
              </p:cNvSpPr>
              <p:nvPr/>
            </p:nvSpPr>
            <p:spPr bwMode="auto">
              <a:xfrm>
                <a:off x="3570" y="2471"/>
                <a:ext cx="49" cy="182"/>
              </a:xfrm>
              <a:custGeom>
                <a:avLst/>
                <a:gdLst>
                  <a:gd name="T0" fmla="*/ 0 w 49"/>
                  <a:gd name="T1" fmla="*/ 182 h 182"/>
                  <a:gd name="T2" fmla="*/ 49 w 49"/>
                  <a:gd name="T3" fmla="*/ 0 h 182"/>
                  <a:gd name="T4" fmla="*/ 0 w 49"/>
                  <a:gd name="T5" fmla="*/ 182 h 1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182">
                    <a:moveTo>
                      <a:pt x="0" y="182"/>
                    </a:moveTo>
                    <a:lnTo>
                      <a:pt x="49" y="0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5" name="Freeform 82"/>
              <p:cNvSpPr>
                <a:spLocks/>
              </p:cNvSpPr>
              <p:nvPr/>
            </p:nvSpPr>
            <p:spPr bwMode="auto">
              <a:xfrm>
                <a:off x="2835" y="2151"/>
                <a:ext cx="69" cy="56"/>
              </a:xfrm>
              <a:custGeom>
                <a:avLst/>
                <a:gdLst>
                  <a:gd name="T0" fmla="*/ 64 w 69"/>
                  <a:gd name="T1" fmla="*/ 56 h 56"/>
                  <a:gd name="T2" fmla="*/ 69 w 69"/>
                  <a:gd name="T3" fmla="*/ 46 h 56"/>
                  <a:gd name="T4" fmla="*/ 69 w 69"/>
                  <a:gd name="T5" fmla="*/ 38 h 56"/>
                  <a:gd name="T6" fmla="*/ 46 w 69"/>
                  <a:gd name="T7" fmla="*/ 31 h 56"/>
                  <a:gd name="T8" fmla="*/ 37 w 69"/>
                  <a:gd name="T9" fmla="*/ 21 h 56"/>
                  <a:gd name="T10" fmla="*/ 32 w 69"/>
                  <a:gd name="T11" fmla="*/ 10 h 56"/>
                  <a:gd name="T12" fmla="*/ 17 w 69"/>
                  <a:gd name="T13" fmla="*/ 0 h 56"/>
                  <a:gd name="T14" fmla="*/ 0 w 69"/>
                  <a:gd name="T15" fmla="*/ 38 h 56"/>
                  <a:gd name="T16" fmla="*/ 5 w 69"/>
                  <a:gd name="T17" fmla="*/ 42 h 56"/>
                  <a:gd name="T18" fmla="*/ 23 w 69"/>
                  <a:gd name="T19" fmla="*/ 48 h 56"/>
                  <a:gd name="T20" fmla="*/ 40 w 69"/>
                  <a:gd name="T21" fmla="*/ 52 h 56"/>
                  <a:gd name="T22" fmla="*/ 64 w 69"/>
                  <a:gd name="T23" fmla="*/ 56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9" h="56">
                    <a:moveTo>
                      <a:pt x="64" y="56"/>
                    </a:moveTo>
                    <a:lnTo>
                      <a:pt x="69" y="46"/>
                    </a:lnTo>
                    <a:lnTo>
                      <a:pt x="69" y="38"/>
                    </a:lnTo>
                    <a:lnTo>
                      <a:pt x="46" y="31"/>
                    </a:lnTo>
                    <a:lnTo>
                      <a:pt x="37" y="21"/>
                    </a:lnTo>
                    <a:lnTo>
                      <a:pt x="32" y="10"/>
                    </a:lnTo>
                    <a:lnTo>
                      <a:pt x="17" y="0"/>
                    </a:lnTo>
                    <a:lnTo>
                      <a:pt x="0" y="38"/>
                    </a:lnTo>
                    <a:lnTo>
                      <a:pt x="5" y="42"/>
                    </a:lnTo>
                    <a:lnTo>
                      <a:pt x="23" y="48"/>
                    </a:lnTo>
                    <a:lnTo>
                      <a:pt x="40" y="52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6" name="Freeform 83"/>
              <p:cNvSpPr>
                <a:spLocks/>
              </p:cNvSpPr>
              <p:nvPr/>
            </p:nvSpPr>
            <p:spPr bwMode="auto">
              <a:xfrm>
                <a:off x="2721" y="1406"/>
                <a:ext cx="15" cy="194"/>
              </a:xfrm>
              <a:custGeom>
                <a:avLst/>
                <a:gdLst>
                  <a:gd name="T0" fmla="*/ 15 w 15"/>
                  <a:gd name="T1" fmla="*/ 194 h 194"/>
                  <a:gd name="T2" fmla="*/ 0 w 15"/>
                  <a:gd name="T3" fmla="*/ 0 h 194"/>
                  <a:gd name="T4" fmla="*/ 15 w 15"/>
                  <a:gd name="T5" fmla="*/ 194 h 1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94">
                    <a:moveTo>
                      <a:pt x="15" y="194"/>
                    </a:moveTo>
                    <a:lnTo>
                      <a:pt x="0" y="0"/>
                    </a:lnTo>
                    <a:lnTo>
                      <a:pt x="15" y="19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7" name="Freeform 84"/>
              <p:cNvSpPr>
                <a:spLocks/>
              </p:cNvSpPr>
              <p:nvPr/>
            </p:nvSpPr>
            <p:spPr bwMode="auto">
              <a:xfrm>
                <a:off x="3099" y="1366"/>
                <a:ext cx="12" cy="38"/>
              </a:xfrm>
              <a:custGeom>
                <a:avLst/>
                <a:gdLst>
                  <a:gd name="T0" fmla="*/ 0 w 12"/>
                  <a:gd name="T1" fmla="*/ 38 h 38"/>
                  <a:gd name="T2" fmla="*/ 12 w 12"/>
                  <a:gd name="T3" fmla="*/ 0 h 38"/>
                  <a:gd name="T4" fmla="*/ 0 w 12"/>
                  <a:gd name="T5" fmla="*/ 38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8">
                    <a:moveTo>
                      <a:pt x="0" y="38"/>
                    </a:moveTo>
                    <a:lnTo>
                      <a:pt x="12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8" name="Freeform 85"/>
              <p:cNvSpPr>
                <a:spLocks/>
              </p:cNvSpPr>
              <p:nvPr/>
            </p:nvSpPr>
            <p:spPr bwMode="auto">
              <a:xfrm>
                <a:off x="2718" y="1349"/>
                <a:ext cx="3" cy="38"/>
              </a:xfrm>
              <a:custGeom>
                <a:avLst/>
                <a:gdLst>
                  <a:gd name="T0" fmla="*/ 3 w 3"/>
                  <a:gd name="T1" fmla="*/ 36 h 38"/>
                  <a:gd name="T2" fmla="*/ 0 w 3"/>
                  <a:gd name="T3" fmla="*/ 0 h 38"/>
                  <a:gd name="T4" fmla="*/ 3 w 3"/>
                  <a:gd name="T5" fmla="*/ 38 h 38"/>
                  <a:gd name="T6" fmla="*/ 3 w 3"/>
                  <a:gd name="T7" fmla="*/ 36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8">
                    <a:moveTo>
                      <a:pt x="3" y="36"/>
                    </a:moveTo>
                    <a:lnTo>
                      <a:pt x="0" y="0"/>
                    </a:lnTo>
                    <a:lnTo>
                      <a:pt x="3" y="38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9" name="Freeform 86"/>
              <p:cNvSpPr>
                <a:spLocks/>
              </p:cNvSpPr>
              <p:nvPr/>
            </p:nvSpPr>
            <p:spPr bwMode="auto">
              <a:xfrm>
                <a:off x="2704" y="1306"/>
                <a:ext cx="11" cy="24"/>
              </a:xfrm>
              <a:custGeom>
                <a:avLst/>
                <a:gdLst>
                  <a:gd name="T0" fmla="*/ 11 w 11"/>
                  <a:gd name="T1" fmla="*/ 24 h 24"/>
                  <a:gd name="T2" fmla="*/ 11 w 11"/>
                  <a:gd name="T3" fmla="*/ 0 h 24"/>
                  <a:gd name="T4" fmla="*/ 0 w 11"/>
                  <a:gd name="T5" fmla="*/ 3 h 24"/>
                  <a:gd name="T6" fmla="*/ 3 w 11"/>
                  <a:gd name="T7" fmla="*/ 11 h 24"/>
                  <a:gd name="T8" fmla="*/ 6 w 11"/>
                  <a:gd name="T9" fmla="*/ 19 h 24"/>
                  <a:gd name="T10" fmla="*/ 11 w 11"/>
                  <a:gd name="T11" fmla="*/ 24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24">
                    <a:moveTo>
                      <a:pt x="11" y="24"/>
                    </a:moveTo>
                    <a:lnTo>
                      <a:pt x="11" y="0"/>
                    </a:lnTo>
                    <a:lnTo>
                      <a:pt x="0" y="3"/>
                    </a:lnTo>
                    <a:lnTo>
                      <a:pt x="3" y="11"/>
                    </a:lnTo>
                    <a:lnTo>
                      <a:pt x="6" y="19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0" name="Freeform 87"/>
              <p:cNvSpPr>
                <a:spLocks/>
              </p:cNvSpPr>
              <p:nvPr/>
            </p:nvSpPr>
            <p:spPr bwMode="auto">
              <a:xfrm>
                <a:off x="3480" y="1095"/>
                <a:ext cx="12" cy="72"/>
              </a:xfrm>
              <a:custGeom>
                <a:avLst/>
                <a:gdLst>
                  <a:gd name="T0" fmla="*/ 0 w 12"/>
                  <a:gd name="T1" fmla="*/ 72 h 72"/>
                  <a:gd name="T2" fmla="*/ 12 w 12"/>
                  <a:gd name="T3" fmla="*/ 0 h 72"/>
                  <a:gd name="T4" fmla="*/ 0 w 12"/>
                  <a:gd name="T5" fmla="*/ 72 h 7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72">
                    <a:moveTo>
                      <a:pt x="0" y="72"/>
                    </a:moveTo>
                    <a:lnTo>
                      <a:pt x="1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1" name="Freeform 88"/>
              <p:cNvSpPr>
                <a:spLocks/>
              </p:cNvSpPr>
              <p:nvPr/>
            </p:nvSpPr>
            <p:spPr bwMode="auto">
              <a:xfrm>
                <a:off x="3401" y="870"/>
                <a:ext cx="9" cy="57"/>
              </a:xfrm>
              <a:custGeom>
                <a:avLst/>
                <a:gdLst>
                  <a:gd name="T0" fmla="*/ 9 w 9"/>
                  <a:gd name="T1" fmla="*/ 57 h 57"/>
                  <a:gd name="T2" fmla="*/ 0 w 9"/>
                  <a:gd name="T3" fmla="*/ 0 h 57"/>
                  <a:gd name="T4" fmla="*/ 9 w 9"/>
                  <a:gd name="T5" fmla="*/ 57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57">
                    <a:moveTo>
                      <a:pt x="9" y="57"/>
                    </a:moveTo>
                    <a:lnTo>
                      <a:pt x="0" y="0"/>
                    </a:lnTo>
                    <a:lnTo>
                      <a:pt x="9" y="5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2" name="Freeform 89"/>
              <p:cNvSpPr>
                <a:spLocks/>
              </p:cNvSpPr>
              <p:nvPr/>
            </p:nvSpPr>
            <p:spPr bwMode="auto">
              <a:xfrm>
                <a:off x="2663" y="752"/>
                <a:ext cx="79" cy="118"/>
              </a:xfrm>
              <a:custGeom>
                <a:avLst/>
                <a:gdLst>
                  <a:gd name="T0" fmla="*/ 58 w 79"/>
                  <a:gd name="T1" fmla="*/ 115 h 118"/>
                  <a:gd name="T2" fmla="*/ 79 w 79"/>
                  <a:gd name="T3" fmla="*/ 0 h 118"/>
                  <a:gd name="T4" fmla="*/ 0 w 79"/>
                  <a:gd name="T5" fmla="*/ 101 h 118"/>
                  <a:gd name="T6" fmla="*/ 50 w 79"/>
                  <a:gd name="T7" fmla="*/ 118 h 118"/>
                  <a:gd name="T8" fmla="*/ 52 w 79"/>
                  <a:gd name="T9" fmla="*/ 116 h 118"/>
                  <a:gd name="T10" fmla="*/ 58 w 79"/>
                  <a:gd name="T11" fmla="*/ 115 h 1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9" h="118">
                    <a:moveTo>
                      <a:pt x="58" y="115"/>
                    </a:moveTo>
                    <a:lnTo>
                      <a:pt x="79" y="0"/>
                    </a:lnTo>
                    <a:lnTo>
                      <a:pt x="0" y="101"/>
                    </a:lnTo>
                    <a:lnTo>
                      <a:pt x="50" y="118"/>
                    </a:lnTo>
                    <a:lnTo>
                      <a:pt x="52" y="116"/>
                    </a:lnTo>
                    <a:lnTo>
                      <a:pt x="58" y="11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3" name="Freeform 90"/>
              <p:cNvSpPr>
                <a:spLocks/>
              </p:cNvSpPr>
              <p:nvPr/>
            </p:nvSpPr>
            <p:spPr bwMode="auto">
              <a:xfrm>
                <a:off x="2660" y="616"/>
                <a:ext cx="35" cy="81"/>
              </a:xfrm>
              <a:custGeom>
                <a:avLst/>
                <a:gdLst>
                  <a:gd name="T0" fmla="*/ 9 w 35"/>
                  <a:gd name="T1" fmla="*/ 79 h 81"/>
                  <a:gd name="T2" fmla="*/ 18 w 35"/>
                  <a:gd name="T3" fmla="*/ 68 h 81"/>
                  <a:gd name="T4" fmla="*/ 26 w 35"/>
                  <a:gd name="T5" fmla="*/ 59 h 81"/>
                  <a:gd name="T6" fmla="*/ 32 w 35"/>
                  <a:gd name="T7" fmla="*/ 47 h 81"/>
                  <a:gd name="T8" fmla="*/ 35 w 35"/>
                  <a:gd name="T9" fmla="*/ 38 h 81"/>
                  <a:gd name="T10" fmla="*/ 32 w 35"/>
                  <a:gd name="T11" fmla="*/ 26 h 81"/>
                  <a:gd name="T12" fmla="*/ 29 w 35"/>
                  <a:gd name="T13" fmla="*/ 15 h 81"/>
                  <a:gd name="T14" fmla="*/ 21 w 35"/>
                  <a:gd name="T15" fmla="*/ 5 h 81"/>
                  <a:gd name="T16" fmla="*/ 12 w 35"/>
                  <a:gd name="T17" fmla="*/ 0 h 81"/>
                  <a:gd name="T18" fmla="*/ 0 w 35"/>
                  <a:gd name="T19" fmla="*/ 81 h 81"/>
                  <a:gd name="T20" fmla="*/ 3 w 35"/>
                  <a:gd name="T21" fmla="*/ 79 h 81"/>
                  <a:gd name="T22" fmla="*/ 9 w 35"/>
                  <a:gd name="T23" fmla="*/ 79 h 8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81">
                    <a:moveTo>
                      <a:pt x="9" y="79"/>
                    </a:moveTo>
                    <a:lnTo>
                      <a:pt x="18" y="68"/>
                    </a:lnTo>
                    <a:lnTo>
                      <a:pt x="26" y="59"/>
                    </a:lnTo>
                    <a:lnTo>
                      <a:pt x="32" y="47"/>
                    </a:lnTo>
                    <a:lnTo>
                      <a:pt x="35" y="38"/>
                    </a:lnTo>
                    <a:lnTo>
                      <a:pt x="32" y="26"/>
                    </a:lnTo>
                    <a:lnTo>
                      <a:pt x="29" y="15"/>
                    </a:lnTo>
                    <a:lnTo>
                      <a:pt x="21" y="5"/>
                    </a:lnTo>
                    <a:lnTo>
                      <a:pt x="12" y="0"/>
                    </a:lnTo>
                    <a:lnTo>
                      <a:pt x="0" y="81"/>
                    </a:lnTo>
                    <a:lnTo>
                      <a:pt x="3" y="79"/>
                    </a:lnTo>
                    <a:lnTo>
                      <a:pt x="9" y="7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4" name="Freeform 91"/>
              <p:cNvSpPr>
                <a:spLocks/>
              </p:cNvSpPr>
              <p:nvPr/>
            </p:nvSpPr>
            <p:spPr bwMode="auto">
              <a:xfrm>
                <a:off x="3053" y="490"/>
                <a:ext cx="5" cy="158"/>
              </a:xfrm>
              <a:custGeom>
                <a:avLst/>
                <a:gdLst>
                  <a:gd name="T0" fmla="*/ 5 w 5"/>
                  <a:gd name="T1" fmla="*/ 158 h 158"/>
                  <a:gd name="T2" fmla="*/ 3 w 5"/>
                  <a:gd name="T3" fmla="*/ 0 h 158"/>
                  <a:gd name="T4" fmla="*/ 0 w 5"/>
                  <a:gd name="T5" fmla="*/ 158 h 158"/>
                  <a:gd name="T6" fmla="*/ 3 w 5"/>
                  <a:gd name="T7" fmla="*/ 158 h 158"/>
                  <a:gd name="T8" fmla="*/ 5 w 5"/>
                  <a:gd name="T9" fmla="*/ 158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58">
                    <a:moveTo>
                      <a:pt x="5" y="158"/>
                    </a:moveTo>
                    <a:lnTo>
                      <a:pt x="3" y="0"/>
                    </a:lnTo>
                    <a:lnTo>
                      <a:pt x="0" y="158"/>
                    </a:lnTo>
                    <a:lnTo>
                      <a:pt x="3" y="158"/>
                    </a:lnTo>
                    <a:lnTo>
                      <a:pt x="5" y="15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5" name="Freeform 92"/>
              <p:cNvSpPr>
                <a:spLocks/>
              </p:cNvSpPr>
              <p:nvPr/>
            </p:nvSpPr>
            <p:spPr bwMode="auto">
              <a:xfrm>
                <a:off x="2396" y="211"/>
                <a:ext cx="1" cy="9"/>
              </a:xfrm>
              <a:custGeom>
                <a:avLst/>
                <a:gdLst>
                  <a:gd name="T0" fmla="*/ 0 w 1"/>
                  <a:gd name="T1" fmla="*/ 9 h 9"/>
                  <a:gd name="T2" fmla="*/ 0 w 1"/>
                  <a:gd name="T3" fmla="*/ 4 h 9"/>
                  <a:gd name="T4" fmla="*/ 0 w 1"/>
                  <a:gd name="T5" fmla="*/ 0 h 9"/>
                  <a:gd name="T6" fmla="*/ 0 w 1"/>
                  <a:gd name="T7" fmla="*/ 4 h 9"/>
                  <a:gd name="T8" fmla="*/ 0 w 1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9">
                    <a:moveTo>
                      <a:pt x="0" y="9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6" name="Freeform 93"/>
              <p:cNvSpPr>
                <a:spLocks/>
              </p:cNvSpPr>
              <p:nvPr/>
            </p:nvSpPr>
            <p:spPr bwMode="auto">
              <a:xfrm>
                <a:off x="2922" y="-31"/>
                <a:ext cx="58" cy="36"/>
              </a:xfrm>
              <a:custGeom>
                <a:avLst/>
                <a:gdLst>
                  <a:gd name="T0" fmla="*/ 43 w 58"/>
                  <a:gd name="T1" fmla="*/ 36 h 36"/>
                  <a:gd name="T2" fmla="*/ 46 w 58"/>
                  <a:gd name="T3" fmla="*/ 35 h 36"/>
                  <a:gd name="T4" fmla="*/ 49 w 58"/>
                  <a:gd name="T5" fmla="*/ 33 h 36"/>
                  <a:gd name="T6" fmla="*/ 58 w 58"/>
                  <a:gd name="T7" fmla="*/ 6 h 36"/>
                  <a:gd name="T8" fmla="*/ 46 w 58"/>
                  <a:gd name="T9" fmla="*/ 0 h 36"/>
                  <a:gd name="T10" fmla="*/ 35 w 58"/>
                  <a:gd name="T11" fmla="*/ 2 h 36"/>
                  <a:gd name="T12" fmla="*/ 23 w 58"/>
                  <a:gd name="T13" fmla="*/ 4 h 36"/>
                  <a:gd name="T14" fmla="*/ 14 w 58"/>
                  <a:gd name="T15" fmla="*/ 8 h 36"/>
                  <a:gd name="T16" fmla="*/ 0 w 58"/>
                  <a:gd name="T17" fmla="*/ 14 h 36"/>
                  <a:gd name="T18" fmla="*/ 0 w 58"/>
                  <a:gd name="T19" fmla="*/ 27 h 36"/>
                  <a:gd name="T20" fmla="*/ 11 w 58"/>
                  <a:gd name="T21" fmla="*/ 33 h 36"/>
                  <a:gd name="T22" fmla="*/ 35 w 58"/>
                  <a:gd name="T23" fmla="*/ 36 h 36"/>
                  <a:gd name="T24" fmla="*/ 38 w 58"/>
                  <a:gd name="T25" fmla="*/ 36 h 36"/>
                  <a:gd name="T26" fmla="*/ 43 w 58"/>
                  <a:gd name="T27" fmla="*/ 36 h 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8" h="36">
                    <a:moveTo>
                      <a:pt x="43" y="36"/>
                    </a:moveTo>
                    <a:lnTo>
                      <a:pt x="46" y="35"/>
                    </a:lnTo>
                    <a:lnTo>
                      <a:pt x="49" y="33"/>
                    </a:lnTo>
                    <a:lnTo>
                      <a:pt x="58" y="6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3" y="4"/>
                    </a:lnTo>
                    <a:lnTo>
                      <a:pt x="14" y="8"/>
                    </a:lnTo>
                    <a:lnTo>
                      <a:pt x="0" y="14"/>
                    </a:lnTo>
                    <a:lnTo>
                      <a:pt x="0" y="27"/>
                    </a:lnTo>
                    <a:lnTo>
                      <a:pt x="11" y="33"/>
                    </a:lnTo>
                    <a:lnTo>
                      <a:pt x="35" y="36"/>
                    </a:lnTo>
                    <a:lnTo>
                      <a:pt x="38" y="36"/>
                    </a:ln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7" name="Freeform 94"/>
              <p:cNvSpPr>
                <a:spLocks/>
              </p:cNvSpPr>
              <p:nvPr/>
            </p:nvSpPr>
            <p:spPr bwMode="auto">
              <a:xfrm>
                <a:off x="2904" y="-103"/>
                <a:ext cx="73" cy="29"/>
              </a:xfrm>
              <a:custGeom>
                <a:avLst/>
                <a:gdLst>
                  <a:gd name="T0" fmla="*/ 32 w 73"/>
                  <a:gd name="T1" fmla="*/ 29 h 29"/>
                  <a:gd name="T2" fmla="*/ 47 w 73"/>
                  <a:gd name="T3" fmla="*/ 27 h 29"/>
                  <a:gd name="T4" fmla="*/ 61 w 73"/>
                  <a:gd name="T5" fmla="*/ 23 h 29"/>
                  <a:gd name="T6" fmla="*/ 64 w 73"/>
                  <a:gd name="T7" fmla="*/ 17 h 29"/>
                  <a:gd name="T8" fmla="*/ 73 w 73"/>
                  <a:gd name="T9" fmla="*/ 12 h 29"/>
                  <a:gd name="T10" fmla="*/ 67 w 73"/>
                  <a:gd name="T11" fmla="*/ 8 h 29"/>
                  <a:gd name="T12" fmla="*/ 61 w 73"/>
                  <a:gd name="T13" fmla="*/ 4 h 29"/>
                  <a:gd name="T14" fmla="*/ 41 w 73"/>
                  <a:gd name="T15" fmla="*/ 0 h 29"/>
                  <a:gd name="T16" fmla="*/ 27 w 73"/>
                  <a:gd name="T17" fmla="*/ 2 h 29"/>
                  <a:gd name="T18" fmla="*/ 9 w 73"/>
                  <a:gd name="T19" fmla="*/ 8 h 29"/>
                  <a:gd name="T20" fmla="*/ 0 w 73"/>
                  <a:gd name="T21" fmla="*/ 13 h 29"/>
                  <a:gd name="T22" fmla="*/ 0 w 73"/>
                  <a:gd name="T23" fmla="*/ 17 h 29"/>
                  <a:gd name="T24" fmla="*/ 6 w 73"/>
                  <a:gd name="T25" fmla="*/ 23 h 29"/>
                  <a:gd name="T26" fmla="*/ 12 w 73"/>
                  <a:gd name="T27" fmla="*/ 25 h 29"/>
                  <a:gd name="T28" fmla="*/ 32 w 73"/>
                  <a:gd name="T29" fmla="*/ 29 h 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3" h="29">
                    <a:moveTo>
                      <a:pt x="32" y="29"/>
                    </a:moveTo>
                    <a:lnTo>
                      <a:pt x="47" y="27"/>
                    </a:lnTo>
                    <a:lnTo>
                      <a:pt x="61" y="23"/>
                    </a:lnTo>
                    <a:lnTo>
                      <a:pt x="64" y="17"/>
                    </a:lnTo>
                    <a:lnTo>
                      <a:pt x="73" y="12"/>
                    </a:lnTo>
                    <a:lnTo>
                      <a:pt x="67" y="8"/>
                    </a:lnTo>
                    <a:lnTo>
                      <a:pt x="61" y="4"/>
                    </a:lnTo>
                    <a:lnTo>
                      <a:pt x="41" y="0"/>
                    </a:lnTo>
                    <a:lnTo>
                      <a:pt x="27" y="2"/>
                    </a:lnTo>
                    <a:lnTo>
                      <a:pt x="9" y="8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12" y="25"/>
                    </a:lnTo>
                    <a:lnTo>
                      <a:pt x="32" y="2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8" name="Freeform 95"/>
              <p:cNvSpPr>
                <a:spLocks/>
              </p:cNvSpPr>
              <p:nvPr/>
            </p:nvSpPr>
            <p:spPr bwMode="auto">
              <a:xfrm>
                <a:off x="3151" y="-99"/>
                <a:ext cx="41" cy="21"/>
              </a:xfrm>
              <a:custGeom>
                <a:avLst/>
                <a:gdLst>
                  <a:gd name="T0" fmla="*/ 15 w 41"/>
                  <a:gd name="T1" fmla="*/ 21 h 21"/>
                  <a:gd name="T2" fmla="*/ 24 w 41"/>
                  <a:gd name="T3" fmla="*/ 19 h 21"/>
                  <a:gd name="T4" fmla="*/ 41 w 41"/>
                  <a:gd name="T5" fmla="*/ 17 h 21"/>
                  <a:gd name="T6" fmla="*/ 41 w 41"/>
                  <a:gd name="T7" fmla="*/ 9 h 21"/>
                  <a:gd name="T8" fmla="*/ 38 w 41"/>
                  <a:gd name="T9" fmla="*/ 4 h 21"/>
                  <a:gd name="T10" fmla="*/ 30 w 41"/>
                  <a:gd name="T11" fmla="*/ 2 h 21"/>
                  <a:gd name="T12" fmla="*/ 27 w 41"/>
                  <a:gd name="T13" fmla="*/ 0 h 21"/>
                  <a:gd name="T14" fmla="*/ 24 w 41"/>
                  <a:gd name="T15" fmla="*/ 0 h 21"/>
                  <a:gd name="T16" fmla="*/ 15 w 41"/>
                  <a:gd name="T17" fmla="*/ 2 h 21"/>
                  <a:gd name="T18" fmla="*/ 0 w 41"/>
                  <a:gd name="T19" fmla="*/ 8 h 21"/>
                  <a:gd name="T20" fmla="*/ 6 w 41"/>
                  <a:gd name="T21" fmla="*/ 21 h 21"/>
                  <a:gd name="T22" fmla="*/ 9 w 41"/>
                  <a:gd name="T23" fmla="*/ 21 h 21"/>
                  <a:gd name="T24" fmla="*/ 15 w 41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21">
                    <a:moveTo>
                      <a:pt x="15" y="21"/>
                    </a:moveTo>
                    <a:lnTo>
                      <a:pt x="24" y="19"/>
                    </a:lnTo>
                    <a:lnTo>
                      <a:pt x="41" y="17"/>
                    </a:lnTo>
                    <a:lnTo>
                      <a:pt x="41" y="9"/>
                    </a:lnTo>
                    <a:lnTo>
                      <a:pt x="38" y="4"/>
                    </a:lnTo>
                    <a:lnTo>
                      <a:pt x="30" y="2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0" y="8"/>
                    </a:lnTo>
                    <a:lnTo>
                      <a:pt x="6" y="21"/>
                    </a:lnTo>
                    <a:lnTo>
                      <a:pt x="9" y="21"/>
                    </a:lnTo>
                    <a:lnTo>
                      <a:pt x="15" y="2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9" name="Freeform 96"/>
              <p:cNvSpPr>
                <a:spLocks/>
              </p:cNvSpPr>
              <p:nvPr/>
            </p:nvSpPr>
            <p:spPr bwMode="auto">
              <a:xfrm>
                <a:off x="2018" y="-244"/>
                <a:ext cx="1814" cy="8154"/>
              </a:xfrm>
              <a:custGeom>
                <a:avLst/>
                <a:gdLst>
                  <a:gd name="T0" fmla="*/ 881 w 1814"/>
                  <a:gd name="T1" fmla="*/ 85 h 8154"/>
                  <a:gd name="T2" fmla="*/ 320 w 1814"/>
                  <a:gd name="T3" fmla="*/ 163 h 8154"/>
                  <a:gd name="T4" fmla="*/ 157 w 1814"/>
                  <a:gd name="T5" fmla="*/ 471 h 8154"/>
                  <a:gd name="T6" fmla="*/ 192 w 1814"/>
                  <a:gd name="T7" fmla="*/ 802 h 8154"/>
                  <a:gd name="T8" fmla="*/ 230 w 1814"/>
                  <a:gd name="T9" fmla="*/ 1079 h 8154"/>
                  <a:gd name="T10" fmla="*/ 340 w 1814"/>
                  <a:gd name="T11" fmla="*/ 1117 h 8154"/>
                  <a:gd name="T12" fmla="*/ 625 w 1814"/>
                  <a:gd name="T13" fmla="*/ 1136 h 8154"/>
                  <a:gd name="T14" fmla="*/ 575 w 1814"/>
                  <a:gd name="T15" fmla="*/ 1503 h 8154"/>
                  <a:gd name="T16" fmla="*/ 558 w 1814"/>
                  <a:gd name="T17" fmla="*/ 1870 h 8154"/>
                  <a:gd name="T18" fmla="*/ 668 w 1814"/>
                  <a:gd name="T19" fmla="*/ 2216 h 8154"/>
                  <a:gd name="T20" fmla="*/ 721 w 1814"/>
                  <a:gd name="T21" fmla="*/ 2267 h 8154"/>
                  <a:gd name="T22" fmla="*/ 535 w 1814"/>
                  <a:gd name="T23" fmla="*/ 2393 h 8154"/>
                  <a:gd name="T24" fmla="*/ 442 w 1814"/>
                  <a:gd name="T25" fmla="*/ 2661 h 8154"/>
                  <a:gd name="T26" fmla="*/ 320 w 1814"/>
                  <a:gd name="T27" fmla="*/ 3052 h 8154"/>
                  <a:gd name="T28" fmla="*/ 442 w 1814"/>
                  <a:gd name="T29" fmla="*/ 3092 h 8154"/>
                  <a:gd name="T30" fmla="*/ 375 w 1814"/>
                  <a:gd name="T31" fmla="*/ 3486 h 8154"/>
                  <a:gd name="T32" fmla="*/ 215 w 1814"/>
                  <a:gd name="T33" fmla="*/ 3674 h 8154"/>
                  <a:gd name="T34" fmla="*/ 384 w 1814"/>
                  <a:gd name="T35" fmla="*/ 3963 h 8154"/>
                  <a:gd name="T36" fmla="*/ 424 w 1814"/>
                  <a:gd name="T37" fmla="*/ 4242 h 8154"/>
                  <a:gd name="T38" fmla="*/ 459 w 1814"/>
                  <a:gd name="T39" fmla="*/ 4525 h 8154"/>
                  <a:gd name="T40" fmla="*/ 727 w 1814"/>
                  <a:gd name="T41" fmla="*/ 4662 h 8154"/>
                  <a:gd name="T42" fmla="*/ 497 w 1814"/>
                  <a:gd name="T43" fmla="*/ 4753 h 8154"/>
                  <a:gd name="T44" fmla="*/ 384 w 1814"/>
                  <a:gd name="T45" fmla="*/ 5126 h 8154"/>
                  <a:gd name="T46" fmla="*/ 334 w 1814"/>
                  <a:gd name="T47" fmla="*/ 5441 h 8154"/>
                  <a:gd name="T48" fmla="*/ 634 w 1814"/>
                  <a:gd name="T49" fmla="*/ 5761 h 8154"/>
                  <a:gd name="T50" fmla="*/ 613 w 1814"/>
                  <a:gd name="T51" fmla="*/ 6158 h 8154"/>
                  <a:gd name="T52" fmla="*/ 410 w 1814"/>
                  <a:gd name="T53" fmla="*/ 6481 h 8154"/>
                  <a:gd name="T54" fmla="*/ 323 w 1814"/>
                  <a:gd name="T55" fmla="*/ 6856 h 8154"/>
                  <a:gd name="T56" fmla="*/ 314 w 1814"/>
                  <a:gd name="T57" fmla="*/ 7120 h 8154"/>
                  <a:gd name="T58" fmla="*/ 154 w 1814"/>
                  <a:gd name="T59" fmla="*/ 7470 h 8154"/>
                  <a:gd name="T60" fmla="*/ 221 w 1814"/>
                  <a:gd name="T61" fmla="*/ 7513 h 8154"/>
                  <a:gd name="T62" fmla="*/ 14 w 1814"/>
                  <a:gd name="T63" fmla="*/ 7897 h 8154"/>
                  <a:gd name="T64" fmla="*/ 75 w 1814"/>
                  <a:gd name="T65" fmla="*/ 8131 h 8154"/>
                  <a:gd name="T66" fmla="*/ 218 w 1814"/>
                  <a:gd name="T67" fmla="*/ 7892 h 8154"/>
                  <a:gd name="T68" fmla="*/ 625 w 1814"/>
                  <a:gd name="T69" fmla="*/ 7639 h 8154"/>
                  <a:gd name="T70" fmla="*/ 956 w 1814"/>
                  <a:gd name="T71" fmla="*/ 7321 h 8154"/>
                  <a:gd name="T72" fmla="*/ 1023 w 1814"/>
                  <a:gd name="T73" fmla="*/ 7458 h 8154"/>
                  <a:gd name="T74" fmla="*/ 889 w 1814"/>
                  <a:gd name="T75" fmla="*/ 7804 h 8154"/>
                  <a:gd name="T76" fmla="*/ 1308 w 1814"/>
                  <a:gd name="T77" fmla="*/ 7605 h 8154"/>
                  <a:gd name="T78" fmla="*/ 1340 w 1814"/>
                  <a:gd name="T79" fmla="*/ 7179 h 8154"/>
                  <a:gd name="T80" fmla="*/ 1337 w 1814"/>
                  <a:gd name="T81" fmla="*/ 6719 h 8154"/>
                  <a:gd name="T82" fmla="*/ 1447 w 1814"/>
                  <a:gd name="T83" fmla="*/ 6515 h 8154"/>
                  <a:gd name="T84" fmla="*/ 1581 w 1814"/>
                  <a:gd name="T85" fmla="*/ 5960 h 8154"/>
                  <a:gd name="T86" fmla="*/ 1389 w 1814"/>
                  <a:gd name="T87" fmla="*/ 5660 h 8154"/>
                  <a:gd name="T88" fmla="*/ 1639 w 1814"/>
                  <a:gd name="T89" fmla="*/ 5044 h 8154"/>
                  <a:gd name="T90" fmla="*/ 1572 w 1814"/>
                  <a:gd name="T91" fmla="*/ 4959 h 8154"/>
                  <a:gd name="T92" fmla="*/ 1131 w 1814"/>
                  <a:gd name="T93" fmla="*/ 4455 h 8154"/>
                  <a:gd name="T94" fmla="*/ 1404 w 1814"/>
                  <a:gd name="T95" fmla="*/ 3668 h 8154"/>
                  <a:gd name="T96" fmla="*/ 1776 w 1814"/>
                  <a:gd name="T97" fmla="*/ 3256 h 8154"/>
                  <a:gd name="T98" fmla="*/ 1401 w 1814"/>
                  <a:gd name="T99" fmla="*/ 3501 h 8154"/>
                  <a:gd name="T100" fmla="*/ 1427 w 1814"/>
                  <a:gd name="T101" fmla="*/ 2967 h 8154"/>
                  <a:gd name="T102" fmla="*/ 1514 w 1814"/>
                  <a:gd name="T103" fmla="*/ 2588 h 8154"/>
                  <a:gd name="T104" fmla="*/ 1131 w 1814"/>
                  <a:gd name="T105" fmla="*/ 2436 h 8154"/>
                  <a:gd name="T106" fmla="*/ 1017 w 1814"/>
                  <a:gd name="T107" fmla="*/ 2246 h 8154"/>
                  <a:gd name="T108" fmla="*/ 1195 w 1814"/>
                  <a:gd name="T109" fmla="*/ 1640 h 8154"/>
                  <a:gd name="T110" fmla="*/ 1116 w 1814"/>
                  <a:gd name="T111" fmla="*/ 1594 h 8154"/>
                  <a:gd name="T112" fmla="*/ 1183 w 1814"/>
                  <a:gd name="T113" fmla="*/ 1420 h 8154"/>
                  <a:gd name="T114" fmla="*/ 1125 w 1814"/>
                  <a:gd name="T115" fmla="*/ 1288 h 8154"/>
                  <a:gd name="T116" fmla="*/ 1128 w 1814"/>
                  <a:gd name="T117" fmla="*/ 1081 h 8154"/>
                  <a:gd name="T118" fmla="*/ 1195 w 1814"/>
                  <a:gd name="T119" fmla="*/ 703 h 8154"/>
                  <a:gd name="T120" fmla="*/ 1229 w 1814"/>
                  <a:gd name="T121" fmla="*/ 306 h 8154"/>
                  <a:gd name="T122" fmla="*/ 1218 w 1814"/>
                  <a:gd name="T123" fmla="*/ 36 h 815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814" h="8154">
                    <a:moveTo>
                      <a:pt x="1139" y="0"/>
                    </a:moveTo>
                    <a:lnTo>
                      <a:pt x="1131" y="2"/>
                    </a:lnTo>
                    <a:lnTo>
                      <a:pt x="1125" y="2"/>
                    </a:lnTo>
                    <a:lnTo>
                      <a:pt x="1119" y="2"/>
                    </a:lnTo>
                    <a:lnTo>
                      <a:pt x="1128" y="7"/>
                    </a:lnTo>
                    <a:lnTo>
                      <a:pt x="1122" y="9"/>
                    </a:lnTo>
                    <a:lnTo>
                      <a:pt x="1113" y="13"/>
                    </a:lnTo>
                    <a:lnTo>
                      <a:pt x="1102" y="17"/>
                    </a:lnTo>
                    <a:lnTo>
                      <a:pt x="1087" y="21"/>
                    </a:lnTo>
                    <a:lnTo>
                      <a:pt x="1087" y="24"/>
                    </a:lnTo>
                    <a:lnTo>
                      <a:pt x="1081" y="30"/>
                    </a:lnTo>
                    <a:lnTo>
                      <a:pt x="1067" y="32"/>
                    </a:lnTo>
                    <a:lnTo>
                      <a:pt x="1052" y="36"/>
                    </a:lnTo>
                    <a:lnTo>
                      <a:pt x="1029" y="38"/>
                    </a:lnTo>
                    <a:lnTo>
                      <a:pt x="1009" y="40"/>
                    </a:lnTo>
                    <a:lnTo>
                      <a:pt x="988" y="41"/>
                    </a:lnTo>
                    <a:lnTo>
                      <a:pt x="974" y="47"/>
                    </a:lnTo>
                    <a:lnTo>
                      <a:pt x="956" y="45"/>
                    </a:lnTo>
                    <a:lnTo>
                      <a:pt x="947" y="43"/>
                    </a:lnTo>
                    <a:lnTo>
                      <a:pt x="936" y="40"/>
                    </a:lnTo>
                    <a:lnTo>
                      <a:pt x="924" y="36"/>
                    </a:lnTo>
                    <a:lnTo>
                      <a:pt x="881" y="85"/>
                    </a:lnTo>
                    <a:lnTo>
                      <a:pt x="808" y="100"/>
                    </a:lnTo>
                    <a:lnTo>
                      <a:pt x="788" y="99"/>
                    </a:lnTo>
                    <a:lnTo>
                      <a:pt x="776" y="97"/>
                    </a:lnTo>
                    <a:lnTo>
                      <a:pt x="764" y="93"/>
                    </a:lnTo>
                    <a:lnTo>
                      <a:pt x="744" y="91"/>
                    </a:lnTo>
                    <a:lnTo>
                      <a:pt x="718" y="89"/>
                    </a:lnTo>
                    <a:lnTo>
                      <a:pt x="695" y="93"/>
                    </a:lnTo>
                    <a:lnTo>
                      <a:pt x="564" y="74"/>
                    </a:lnTo>
                    <a:lnTo>
                      <a:pt x="538" y="74"/>
                    </a:lnTo>
                    <a:lnTo>
                      <a:pt x="514" y="78"/>
                    </a:lnTo>
                    <a:lnTo>
                      <a:pt x="491" y="80"/>
                    </a:lnTo>
                    <a:lnTo>
                      <a:pt x="474" y="85"/>
                    </a:lnTo>
                    <a:lnTo>
                      <a:pt x="456" y="89"/>
                    </a:lnTo>
                    <a:lnTo>
                      <a:pt x="439" y="95"/>
                    </a:lnTo>
                    <a:lnTo>
                      <a:pt x="424" y="100"/>
                    </a:lnTo>
                    <a:lnTo>
                      <a:pt x="413" y="108"/>
                    </a:lnTo>
                    <a:lnTo>
                      <a:pt x="386" y="119"/>
                    </a:lnTo>
                    <a:lnTo>
                      <a:pt x="369" y="133"/>
                    </a:lnTo>
                    <a:lnTo>
                      <a:pt x="352" y="148"/>
                    </a:lnTo>
                    <a:lnTo>
                      <a:pt x="343" y="165"/>
                    </a:lnTo>
                    <a:lnTo>
                      <a:pt x="331" y="163"/>
                    </a:lnTo>
                    <a:lnTo>
                      <a:pt x="320" y="163"/>
                    </a:lnTo>
                    <a:lnTo>
                      <a:pt x="311" y="159"/>
                    </a:lnTo>
                    <a:lnTo>
                      <a:pt x="308" y="157"/>
                    </a:lnTo>
                    <a:lnTo>
                      <a:pt x="288" y="171"/>
                    </a:lnTo>
                    <a:lnTo>
                      <a:pt x="270" y="186"/>
                    </a:lnTo>
                    <a:lnTo>
                      <a:pt x="256" y="199"/>
                    </a:lnTo>
                    <a:lnTo>
                      <a:pt x="244" y="216"/>
                    </a:lnTo>
                    <a:lnTo>
                      <a:pt x="230" y="232"/>
                    </a:lnTo>
                    <a:lnTo>
                      <a:pt x="221" y="247"/>
                    </a:lnTo>
                    <a:lnTo>
                      <a:pt x="212" y="262"/>
                    </a:lnTo>
                    <a:lnTo>
                      <a:pt x="203" y="279"/>
                    </a:lnTo>
                    <a:lnTo>
                      <a:pt x="195" y="294"/>
                    </a:lnTo>
                    <a:lnTo>
                      <a:pt x="186" y="309"/>
                    </a:lnTo>
                    <a:lnTo>
                      <a:pt x="180" y="325"/>
                    </a:lnTo>
                    <a:lnTo>
                      <a:pt x="174" y="342"/>
                    </a:lnTo>
                    <a:lnTo>
                      <a:pt x="168" y="357"/>
                    </a:lnTo>
                    <a:lnTo>
                      <a:pt x="166" y="372"/>
                    </a:lnTo>
                    <a:lnTo>
                      <a:pt x="163" y="389"/>
                    </a:lnTo>
                    <a:lnTo>
                      <a:pt x="163" y="406"/>
                    </a:lnTo>
                    <a:lnTo>
                      <a:pt x="160" y="422"/>
                    </a:lnTo>
                    <a:lnTo>
                      <a:pt x="157" y="439"/>
                    </a:lnTo>
                    <a:lnTo>
                      <a:pt x="157" y="454"/>
                    </a:lnTo>
                    <a:lnTo>
                      <a:pt x="157" y="471"/>
                    </a:lnTo>
                    <a:lnTo>
                      <a:pt x="157" y="488"/>
                    </a:lnTo>
                    <a:lnTo>
                      <a:pt x="157" y="505"/>
                    </a:lnTo>
                    <a:lnTo>
                      <a:pt x="160" y="522"/>
                    </a:lnTo>
                    <a:lnTo>
                      <a:pt x="163" y="539"/>
                    </a:lnTo>
                    <a:lnTo>
                      <a:pt x="163" y="555"/>
                    </a:lnTo>
                    <a:lnTo>
                      <a:pt x="163" y="572"/>
                    </a:lnTo>
                    <a:lnTo>
                      <a:pt x="166" y="589"/>
                    </a:lnTo>
                    <a:lnTo>
                      <a:pt x="168" y="606"/>
                    </a:lnTo>
                    <a:lnTo>
                      <a:pt x="171" y="623"/>
                    </a:lnTo>
                    <a:lnTo>
                      <a:pt x="174" y="640"/>
                    </a:lnTo>
                    <a:lnTo>
                      <a:pt x="177" y="657"/>
                    </a:lnTo>
                    <a:lnTo>
                      <a:pt x="183" y="674"/>
                    </a:lnTo>
                    <a:lnTo>
                      <a:pt x="174" y="686"/>
                    </a:lnTo>
                    <a:lnTo>
                      <a:pt x="171" y="699"/>
                    </a:lnTo>
                    <a:lnTo>
                      <a:pt x="171" y="712"/>
                    </a:lnTo>
                    <a:lnTo>
                      <a:pt x="171" y="726"/>
                    </a:lnTo>
                    <a:lnTo>
                      <a:pt x="171" y="737"/>
                    </a:lnTo>
                    <a:lnTo>
                      <a:pt x="174" y="750"/>
                    </a:lnTo>
                    <a:lnTo>
                      <a:pt x="177" y="764"/>
                    </a:lnTo>
                    <a:lnTo>
                      <a:pt x="183" y="777"/>
                    </a:lnTo>
                    <a:lnTo>
                      <a:pt x="186" y="788"/>
                    </a:lnTo>
                    <a:lnTo>
                      <a:pt x="192" y="802"/>
                    </a:lnTo>
                    <a:lnTo>
                      <a:pt x="195" y="815"/>
                    </a:lnTo>
                    <a:lnTo>
                      <a:pt x="203" y="828"/>
                    </a:lnTo>
                    <a:lnTo>
                      <a:pt x="209" y="840"/>
                    </a:lnTo>
                    <a:lnTo>
                      <a:pt x="215" y="853"/>
                    </a:lnTo>
                    <a:lnTo>
                      <a:pt x="221" y="866"/>
                    </a:lnTo>
                    <a:lnTo>
                      <a:pt x="230" y="880"/>
                    </a:lnTo>
                    <a:lnTo>
                      <a:pt x="232" y="891"/>
                    </a:lnTo>
                    <a:lnTo>
                      <a:pt x="238" y="903"/>
                    </a:lnTo>
                    <a:lnTo>
                      <a:pt x="244" y="916"/>
                    </a:lnTo>
                    <a:lnTo>
                      <a:pt x="250" y="929"/>
                    </a:lnTo>
                    <a:lnTo>
                      <a:pt x="253" y="941"/>
                    </a:lnTo>
                    <a:lnTo>
                      <a:pt x="259" y="952"/>
                    </a:lnTo>
                    <a:lnTo>
                      <a:pt x="261" y="965"/>
                    </a:lnTo>
                    <a:lnTo>
                      <a:pt x="264" y="979"/>
                    </a:lnTo>
                    <a:lnTo>
                      <a:pt x="261" y="990"/>
                    </a:lnTo>
                    <a:lnTo>
                      <a:pt x="261" y="1003"/>
                    </a:lnTo>
                    <a:lnTo>
                      <a:pt x="259" y="1015"/>
                    </a:lnTo>
                    <a:lnTo>
                      <a:pt x="259" y="1028"/>
                    </a:lnTo>
                    <a:lnTo>
                      <a:pt x="253" y="1039"/>
                    </a:lnTo>
                    <a:lnTo>
                      <a:pt x="247" y="1053"/>
                    </a:lnTo>
                    <a:lnTo>
                      <a:pt x="238" y="1066"/>
                    </a:lnTo>
                    <a:lnTo>
                      <a:pt x="230" y="1079"/>
                    </a:lnTo>
                    <a:lnTo>
                      <a:pt x="343" y="895"/>
                    </a:lnTo>
                    <a:lnTo>
                      <a:pt x="355" y="897"/>
                    </a:lnTo>
                    <a:lnTo>
                      <a:pt x="366" y="901"/>
                    </a:lnTo>
                    <a:lnTo>
                      <a:pt x="375" y="906"/>
                    </a:lnTo>
                    <a:lnTo>
                      <a:pt x="386" y="914"/>
                    </a:lnTo>
                    <a:lnTo>
                      <a:pt x="337" y="1007"/>
                    </a:lnTo>
                    <a:lnTo>
                      <a:pt x="320" y="1007"/>
                    </a:lnTo>
                    <a:lnTo>
                      <a:pt x="311" y="1007"/>
                    </a:lnTo>
                    <a:lnTo>
                      <a:pt x="305" y="1009"/>
                    </a:lnTo>
                    <a:lnTo>
                      <a:pt x="311" y="1011"/>
                    </a:lnTo>
                    <a:lnTo>
                      <a:pt x="323" y="1013"/>
                    </a:lnTo>
                    <a:lnTo>
                      <a:pt x="340" y="1018"/>
                    </a:lnTo>
                    <a:lnTo>
                      <a:pt x="340" y="1020"/>
                    </a:lnTo>
                    <a:lnTo>
                      <a:pt x="334" y="1022"/>
                    </a:lnTo>
                    <a:lnTo>
                      <a:pt x="323" y="1024"/>
                    </a:lnTo>
                    <a:lnTo>
                      <a:pt x="314" y="1030"/>
                    </a:lnTo>
                    <a:lnTo>
                      <a:pt x="331" y="1074"/>
                    </a:lnTo>
                    <a:lnTo>
                      <a:pt x="337" y="1077"/>
                    </a:lnTo>
                    <a:lnTo>
                      <a:pt x="343" y="1083"/>
                    </a:lnTo>
                    <a:lnTo>
                      <a:pt x="340" y="1087"/>
                    </a:lnTo>
                    <a:lnTo>
                      <a:pt x="331" y="1093"/>
                    </a:lnTo>
                    <a:lnTo>
                      <a:pt x="340" y="1117"/>
                    </a:lnTo>
                    <a:lnTo>
                      <a:pt x="355" y="1121"/>
                    </a:lnTo>
                    <a:lnTo>
                      <a:pt x="372" y="1125"/>
                    </a:lnTo>
                    <a:lnTo>
                      <a:pt x="395" y="1129"/>
                    </a:lnTo>
                    <a:lnTo>
                      <a:pt x="421" y="1134"/>
                    </a:lnTo>
                    <a:lnTo>
                      <a:pt x="436" y="1134"/>
                    </a:lnTo>
                    <a:lnTo>
                      <a:pt x="450" y="1134"/>
                    </a:lnTo>
                    <a:lnTo>
                      <a:pt x="465" y="1133"/>
                    </a:lnTo>
                    <a:lnTo>
                      <a:pt x="479" y="1131"/>
                    </a:lnTo>
                    <a:lnTo>
                      <a:pt x="503" y="1127"/>
                    </a:lnTo>
                    <a:lnTo>
                      <a:pt x="529" y="1123"/>
                    </a:lnTo>
                    <a:lnTo>
                      <a:pt x="514" y="1114"/>
                    </a:lnTo>
                    <a:lnTo>
                      <a:pt x="509" y="1104"/>
                    </a:lnTo>
                    <a:lnTo>
                      <a:pt x="511" y="1094"/>
                    </a:lnTo>
                    <a:lnTo>
                      <a:pt x="526" y="1089"/>
                    </a:lnTo>
                    <a:lnTo>
                      <a:pt x="543" y="1091"/>
                    </a:lnTo>
                    <a:lnTo>
                      <a:pt x="561" y="1096"/>
                    </a:lnTo>
                    <a:lnTo>
                      <a:pt x="570" y="1102"/>
                    </a:lnTo>
                    <a:lnTo>
                      <a:pt x="581" y="1110"/>
                    </a:lnTo>
                    <a:lnTo>
                      <a:pt x="587" y="1115"/>
                    </a:lnTo>
                    <a:lnTo>
                      <a:pt x="599" y="1123"/>
                    </a:lnTo>
                    <a:lnTo>
                      <a:pt x="607" y="1129"/>
                    </a:lnTo>
                    <a:lnTo>
                      <a:pt x="625" y="1136"/>
                    </a:lnTo>
                    <a:lnTo>
                      <a:pt x="622" y="1152"/>
                    </a:lnTo>
                    <a:lnTo>
                      <a:pt x="619" y="1169"/>
                    </a:lnTo>
                    <a:lnTo>
                      <a:pt x="616" y="1186"/>
                    </a:lnTo>
                    <a:lnTo>
                      <a:pt x="616" y="1203"/>
                    </a:lnTo>
                    <a:lnTo>
                      <a:pt x="613" y="1218"/>
                    </a:lnTo>
                    <a:lnTo>
                      <a:pt x="610" y="1235"/>
                    </a:lnTo>
                    <a:lnTo>
                      <a:pt x="607" y="1252"/>
                    </a:lnTo>
                    <a:lnTo>
                      <a:pt x="607" y="1269"/>
                    </a:lnTo>
                    <a:lnTo>
                      <a:pt x="604" y="1285"/>
                    </a:lnTo>
                    <a:lnTo>
                      <a:pt x="602" y="1302"/>
                    </a:lnTo>
                    <a:lnTo>
                      <a:pt x="599" y="1319"/>
                    </a:lnTo>
                    <a:lnTo>
                      <a:pt x="599" y="1336"/>
                    </a:lnTo>
                    <a:lnTo>
                      <a:pt x="596" y="1353"/>
                    </a:lnTo>
                    <a:lnTo>
                      <a:pt x="593" y="1370"/>
                    </a:lnTo>
                    <a:lnTo>
                      <a:pt x="590" y="1387"/>
                    </a:lnTo>
                    <a:lnTo>
                      <a:pt x="590" y="1404"/>
                    </a:lnTo>
                    <a:lnTo>
                      <a:pt x="587" y="1420"/>
                    </a:lnTo>
                    <a:lnTo>
                      <a:pt x="584" y="1437"/>
                    </a:lnTo>
                    <a:lnTo>
                      <a:pt x="581" y="1452"/>
                    </a:lnTo>
                    <a:lnTo>
                      <a:pt x="581" y="1469"/>
                    </a:lnTo>
                    <a:lnTo>
                      <a:pt x="578" y="1486"/>
                    </a:lnTo>
                    <a:lnTo>
                      <a:pt x="575" y="1503"/>
                    </a:lnTo>
                    <a:lnTo>
                      <a:pt x="573" y="1520"/>
                    </a:lnTo>
                    <a:lnTo>
                      <a:pt x="573" y="1537"/>
                    </a:lnTo>
                    <a:lnTo>
                      <a:pt x="570" y="1553"/>
                    </a:lnTo>
                    <a:lnTo>
                      <a:pt x="567" y="1570"/>
                    </a:lnTo>
                    <a:lnTo>
                      <a:pt x="564" y="1585"/>
                    </a:lnTo>
                    <a:lnTo>
                      <a:pt x="564" y="1602"/>
                    </a:lnTo>
                    <a:lnTo>
                      <a:pt x="564" y="1619"/>
                    </a:lnTo>
                    <a:lnTo>
                      <a:pt x="564" y="1636"/>
                    </a:lnTo>
                    <a:lnTo>
                      <a:pt x="564" y="1653"/>
                    </a:lnTo>
                    <a:lnTo>
                      <a:pt x="564" y="1670"/>
                    </a:lnTo>
                    <a:lnTo>
                      <a:pt x="561" y="1686"/>
                    </a:lnTo>
                    <a:lnTo>
                      <a:pt x="561" y="1703"/>
                    </a:lnTo>
                    <a:lnTo>
                      <a:pt x="558" y="1720"/>
                    </a:lnTo>
                    <a:lnTo>
                      <a:pt x="558" y="1737"/>
                    </a:lnTo>
                    <a:lnTo>
                      <a:pt x="558" y="1752"/>
                    </a:lnTo>
                    <a:lnTo>
                      <a:pt x="558" y="1769"/>
                    </a:lnTo>
                    <a:lnTo>
                      <a:pt x="558" y="1786"/>
                    </a:lnTo>
                    <a:lnTo>
                      <a:pt x="558" y="1803"/>
                    </a:lnTo>
                    <a:lnTo>
                      <a:pt x="558" y="1819"/>
                    </a:lnTo>
                    <a:lnTo>
                      <a:pt x="558" y="1836"/>
                    </a:lnTo>
                    <a:lnTo>
                      <a:pt x="558" y="1853"/>
                    </a:lnTo>
                    <a:lnTo>
                      <a:pt x="558" y="1870"/>
                    </a:lnTo>
                    <a:lnTo>
                      <a:pt x="558" y="1887"/>
                    </a:lnTo>
                    <a:lnTo>
                      <a:pt x="561" y="1904"/>
                    </a:lnTo>
                    <a:lnTo>
                      <a:pt x="564" y="1921"/>
                    </a:lnTo>
                    <a:lnTo>
                      <a:pt x="567" y="1938"/>
                    </a:lnTo>
                    <a:lnTo>
                      <a:pt x="567" y="1954"/>
                    </a:lnTo>
                    <a:lnTo>
                      <a:pt x="570" y="1971"/>
                    </a:lnTo>
                    <a:lnTo>
                      <a:pt x="573" y="1988"/>
                    </a:lnTo>
                    <a:lnTo>
                      <a:pt x="575" y="2005"/>
                    </a:lnTo>
                    <a:lnTo>
                      <a:pt x="575" y="2022"/>
                    </a:lnTo>
                    <a:lnTo>
                      <a:pt x="581" y="2039"/>
                    </a:lnTo>
                    <a:lnTo>
                      <a:pt x="584" y="2056"/>
                    </a:lnTo>
                    <a:lnTo>
                      <a:pt x="590" y="2073"/>
                    </a:lnTo>
                    <a:lnTo>
                      <a:pt x="593" y="2090"/>
                    </a:lnTo>
                    <a:lnTo>
                      <a:pt x="599" y="2108"/>
                    </a:lnTo>
                    <a:lnTo>
                      <a:pt x="602" y="2125"/>
                    </a:lnTo>
                    <a:lnTo>
                      <a:pt x="607" y="2142"/>
                    </a:lnTo>
                    <a:lnTo>
                      <a:pt x="613" y="2159"/>
                    </a:lnTo>
                    <a:lnTo>
                      <a:pt x="619" y="2176"/>
                    </a:lnTo>
                    <a:lnTo>
                      <a:pt x="625" y="2193"/>
                    </a:lnTo>
                    <a:lnTo>
                      <a:pt x="634" y="2212"/>
                    </a:lnTo>
                    <a:lnTo>
                      <a:pt x="645" y="2216"/>
                    </a:lnTo>
                    <a:lnTo>
                      <a:pt x="668" y="2216"/>
                    </a:lnTo>
                    <a:lnTo>
                      <a:pt x="689" y="2216"/>
                    </a:lnTo>
                    <a:lnTo>
                      <a:pt x="703" y="2216"/>
                    </a:lnTo>
                    <a:lnTo>
                      <a:pt x="837" y="2227"/>
                    </a:lnTo>
                    <a:lnTo>
                      <a:pt x="901" y="2307"/>
                    </a:lnTo>
                    <a:lnTo>
                      <a:pt x="878" y="2309"/>
                    </a:lnTo>
                    <a:lnTo>
                      <a:pt x="854" y="2307"/>
                    </a:lnTo>
                    <a:lnTo>
                      <a:pt x="831" y="2303"/>
                    </a:lnTo>
                    <a:lnTo>
                      <a:pt x="814" y="2305"/>
                    </a:lnTo>
                    <a:lnTo>
                      <a:pt x="808" y="2305"/>
                    </a:lnTo>
                    <a:lnTo>
                      <a:pt x="805" y="2309"/>
                    </a:lnTo>
                    <a:lnTo>
                      <a:pt x="796" y="2311"/>
                    </a:lnTo>
                    <a:lnTo>
                      <a:pt x="779" y="2313"/>
                    </a:lnTo>
                    <a:lnTo>
                      <a:pt x="761" y="2307"/>
                    </a:lnTo>
                    <a:lnTo>
                      <a:pt x="756" y="2303"/>
                    </a:lnTo>
                    <a:lnTo>
                      <a:pt x="753" y="2298"/>
                    </a:lnTo>
                    <a:lnTo>
                      <a:pt x="756" y="2294"/>
                    </a:lnTo>
                    <a:lnTo>
                      <a:pt x="759" y="2282"/>
                    </a:lnTo>
                    <a:lnTo>
                      <a:pt x="747" y="2273"/>
                    </a:lnTo>
                    <a:lnTo>
                      <a:pt x="744" y="2271"/>
                    </a:lnTo>
                    <a:lnTo>
                      <a:pt x="741" y="2271"/>
                    </a:lnTo>
                    <a:lnTo>
                      <a:pt x="732" y="2269"/>
                    </a:lnTo>
                    <a:lnTo>
                      <a:pt x="721" y="2267"/>
                    </a:lnTo>
                    <a:lnTo>
                      <a:pt x="706" y="2267"/>
                    </a:lnTo>
                    <a:lnTo>
                      <a:pt x="697" y="2271"/>
                    </a:lnTo>
                    <a:lnTo>
                      <a:pt x="747" y="2292"/>
                    </a:lnTo>
                    <a:lnTo>
                      <a:pt x="738" y="2294"/>
                    </a:lnTo>
                    <a:lnTo>
                      <a:pt x="727" y="2296"/>
                    </a:lnTo>
                    <a:lnTo>
                      <a:pt x="709" y="2298"/>
                    </a:lnTo>
                    <a:lnTo>
                      <a:pt x="695" y="2300"/>
                    </a:lnTo>
                    <a:lnTo>
                      <a:pt x="651" y="2360"/>
                    </a:lnTo>
                    <a:lnTo>
                      <a:pt x="636" y="2358"/>
                    </a:lnTo>
                    <a:lnTo>
                      <a:pt x="636" y="2362"/>
                    </a:lnTo>
                    <a:lnTo>
                      <a:pt x="631" y="2362"/>
                    </a:lnTo>
                    <a:lnTo>
                      <a:pt x="616" y="2358"/>
                    </a:lnTo>
                    <a:lnTo>
                      <a:pt x="610" y="2353"/>
                    </a:lnTo>
                    <a:lnTo>
                      <a:pt x="599" y="2349"/>
                    </a:lnTo>
                    <a:lnTo>
                      <a:pt x="587" y="2347"/>
                    </a:lnTo>
                    <a:lnTo>
                      <a:pt x="575" y="2349"/>
                    </a:lnTo>
                    <a:lnTo>
                      <a:pt x="581" y="2353"/>
                    </a:lnTo>
                    <a:lnTo>
                      <a:pt x="573" y="2358"/>
                    </a:lnTo>
                    <a:lnTo>
                      <a:pt x="555" y="2360"/>
                    </a:lnTo>
                    <a:lnTo>
                      <a:pt x="538" y="2362"/>
                    </a:lnTo>
                    <a:lnTo>
                      <a:pt x="535" y="2376"/>
                    </a:lnTo>
                    <a:lnTo>
                      <a:pt x="535" y="2393"/>
                    </a:lnTo>
                    <a:lnTo>
                      <a:pt x="535" y="2406"/>
                    </a:lnTo>
                    <a:lnTo>
                      <a:pt x="535" y="2423"/>
                    </a:lnTo>
                    <a:lnTo>
                      <a:pt x="532" y="2438"/>
                    </a:lnTo>
                    <a:lnTo>
                      <a:pt x="532" y="2454"/>
                    </a:lnTo>
                    <a:lnTo>
                      <a:pt x="529" y="2469"/>
                    </a:lnTo>
                    <a:lnTo>
                      <a:pt x="529" y="2486"/>
                    </a:lnTo>
                    <a:lnTo>
                      <a:pt x="526" y="2499"/>
                    </a:lnTo>
                    <a:lnTo>
                      <a:pt x="523" y="2514"/>
                    </a:lnTo>
                    <a:lnTo>
                      <a:pt x="523" y="2530"/>
                    </a:lnTo>
                    <a:lnTo>
                      <a:pt x="523" y="2547"/>
                    </a:lnTo>
                    <a:lnTo>
                      <a:pt x="520" y="2562"/>
                    </a:lnTo>
                    <a:lnTo>
                      <a:pt x="520" y="2577"/>
                    </a:lnTo>
                    <a:lnTo>
                      <a:pt x="520" y="2594"/>
                    </a:lnTo>
                    <a:lnTo>
                      <a:pt x="523" y="2611"/>
                    </a:lnTo>
                    <a:lnTo>
                      <a:pt x="526" y="2621"/>
                    </a:lnTo>
                    <a:lnTo>
                      <a:pt x="526" y="2630"/>
                    </a:lnTo>
                    <a:lnTo>
                      <a:pt x="520" y="2636"/>
                    </a:lnTo>
                    <a:lnTo>
                      <a:pt x="511" y="2644"/>
                    </a:lnTo>
                    <a:lnTo>
                      <a:pt x="494" y="2647"/>
                    </a:lnTo>
                    <a:lnTo>
                      <a:pt x="479" y="2651"/>
                    </a:lnTo>
                    <a:lnTo>
                      <a:pt x="459" y="2655"/>
                    </a:lnTo>
                    <a:lnTo>
                      <a:pt x="442" y="2661"/>
                    </a:lnTo>
                    <a:lnTo>
                      <a:pt x="413" y="2661"/>
                    </a:lnTo>
                    <a:lnTo>
                      <a:pt x="392" y="2663"/>
                    </a:lnTo>
                    <a:lnTo>
                      <a:pt x="375" y="2663"/>
                    </a:lnTo>
                    <a:lnTo>
                      <a:pt x="366" y="2670"/>
                    </a:lnTo>
                    <a:lnTo>
                      <a:pt x="349" y="2680"/>
                    </a:lnTo>
                    <a:lnTo>
                      <a:pt x="346" y="2697"/>
                    </a:lnTo>
                    <a:lnTo>
                      <a:pt x="337" y="2699"/>
                    </a:lnTo>
                    <a:lnTo>
                      <a:pt x="331" y="2703"/>
                    </a:lnTo>
                    <a:lnTo>
                      <a:pt x="320" y="2704"/>
                    </a:lnTo>
                    <a:lnTo>
                      <a:pt x="302" y="2704"/>
                    </a:lnTo>
                    <a:lnTo>
                      <a:pt x="296" y="2699"/>
                    </a:lnTo>
                    <a:lnTo>
                      <a:pt x="288" y="2697"/>
                    </a:lnTo>
                    <a:lnTo>
                      <a:pt x="282" y="2695"/>
                    </a:lnTo>
                    <a:lnTo>
                      <a:pt x="293" y="2693"/>
                    </a:lnTo>
                    <a:lnTo>
                      <a:pt x="192" y="3024"/>
                    </a:lnTo>
                    <a:lnTo>
                      <a:pt x="218" y="3031"/>
                    </a:lnTo>
                    <a:lnTo>
                      <a:pt x="238" y="3039"/>
                    </a:lnTo>
                    <a:lnTo>
                      <a:pt x="256" y="3045"/>
                    </a:lnTo>
                    <a:lnTo>
                      <a:pt x="276" y="3056"/>
                    </a:lnTo>
                    <a:lnTo>
                      <a:pt x="291" y="3054"/>
                    </a:lnTo>
                    <a:lnTo>
                      <a:pt x="305" y="3054"/>
                    </a:lnTo>
                    <a:lnTo>
                      <a:pt x="320" y="3052"/>
                    </a:lnTo>
                    <a:lnTo>
                      <a:pt x="343" y="3054"/>
                    </a:lnTo>
                    <a:lnTo>
                      <a:pt x="357" y="3054"/>
                    </a:lnTo>
                    <a:lnTo>
                      <a:pt x="372" y="3056"/>
                    </a:lnTo>
                    <a:lnTo>
                      <a:pt x="389" y="3058"/>
                    </a:lnTo>
                    <a:lnTo>
                      <a:pt x="410" y="3062"/>
                    </a:lnTo>
                    <a:lnTo>
                      <a:pt x="416" y="3058"/>
                    </a:lnTo>
                    <a:lnTo>
                      <a:pt x="416" y="3054"/>
                    </a:lnTo>
                    <a:lnTo>
                      <a:pt x="413" y="3050"/>
                    </a:lnTo>
                    <a:lnTo>
                      <a:pt x="421" y="3047"/>
                    </a:lnTo>
                    <a:lnTo>
                      <a:pt x="430" y="3045"/>
                    </a:lnTo>
                    <a:lnTo>
                      <a:pt x="436" y="3045"/>
                    </a:lnTo>
                    <a:lnTo>
                      <a:pt x="442" y="3045"/>
                    </a:lnTo>
                    <a:lnTo>
                      <a:pt x="459" y="3048"/>
                    </a:lnTo>
                    <a:lnTo>
                      <a:pt x="474" y="3058"/>
                    </a:lnTo>
                    <a:lnTo>
                      <a:pt x="471" y="3069"/>
                    </a:lnTo>
                    <a:lnTo>
                      <a:pt x="453" y="3079"/>
                    </a:lnTo>
                    <a:lnTo>
                      <a:pt x="430" y="3086"/>
                    </a:lnTo>
                    <a:lnTo>
                      <a:pt x="416" y="3085"/>
                    </a:lnTo>
                    <a:lnTo>
                      <a:pt x="413" y="3085"/>
                    </a:lnTo>
                    <a:lnTo>
                      <a:pt x="418" y="3086"/>
                    </a:lnTo>
                    <a:lnTo>
                      <a:pt x="430" y="3090"/>
                    </a:lnTo>
                    <a:lnTo>
                      <a:pt x="442" y="3092"/>
                    </a:lnTo>
                    <a:lnTo>
                      <a:pt x="456" y="3096"/>
                    </a:lnTo>
                    <a:lnTo>
                      <a:pt x="462" y="3098"/>
                    </a:lnTo>
                    <a:lnTo>
                      <a:pt x="465" y="3104"/>
                    </a:lnTo>
                    <a:lnTo>
                      <a:pt x="448" y="3136"/>
                    </a:lnTo>
                    <a:lnTo>
                      <a:pt x="334" y="3126"/>
                    </a:lnTo>
                    <a:lnTo>
                      <a:pt x="320" y="3123"/>
                    </a:lnTo>
                    <a:lnTo>
                      <a:pt x="314" y="3128"/>
                    </a:lnTo>
                    <a:lnTo>
                      <a:pt x="311" y="3136"/>
                    </a:lnTo>
                    <a:lnTo>
                      <a:pt x="302" y="3143"/>
                    </a:lnTo>
                    <a:lnTo>
                      <a:pt x="291" y="3143"/>
                    </a:lnTo>
                    <a:lnTo>
                      <a:pt x="279" y="3142"/>
                    </a:lnTo>
                    <a:lnTo>
                      <a:pt x="267" y="3138"/>
                    </a:lnTo>
                    <a:lnTo>
                      <a:pt x="267" y="3136"/>
                    </a:lnTo>
                    <a:lnTo>
                      <a:pt x="302" y="3185"/>
                    </a:lnTo>
                    <a:lnTo>
                      <a:pt x="227" y="3307"/>
                    </a:lnTo>
                    <a:lnTo>
                      <a:pt x="276" y="3277"/>
                    </a:lnTo>
                    <a:lnTo>
                      <a:pt x="288" y="3277"/>
                    </a:lnTo>
                    <a:lnTo>
                      <a:pt x="308" y="3278"/>
                    </a:lnTo>
                    <a:lnTo>
                      <a:pt x="392" y="3450"/>
                    </a:lnTo>
                    <a:lnTo>
                      <a:pt x="392" y="3465"/>
                    </a:lnTo>
                    <a:lnTo>
                      <a:pt x="386" y="3480"/>
                    </a:lnTo>
                    <a:lnTo>
                      <a:pt x="375" y="3486"/>
                    </a:lnTo>
                    <a:lnTo>
                      <a:pt x="360" y="3493"/>
                    </a:lnTo>
                    <a:lnTo>
                      <a:pt x="340" y="3497"/>
                    </a:lnTo>
                    <a:lnTo>
                      <a:pt x="320" y="3503"/>
                    </a:lnTo>
                    <a:lnTo>
                      <a:pt x="293" y="3501"/>
                    </a:lnTo>
                    <a:lnTo>
                      <a:pt x="267" y="3507"/>
                    </a:lnTo>
                    <a:lnTo>
                      <a:pt x="259" y="3510"/>
                    </a:lnTo>
                    <a:lnTo>
                      <a:pt x="253" y="3514"/>
                    </a:lnTo>
                    <a:lnTo>
                      <a:pt x="241" y="3514"/>
                    </a:lnTo>
                    <a:lnTo>
                      <a:pt x="221" y="3516"/>
                    </a:lnTo>
                    <a:lnTo>
                      <a:pt x="206" y="3526"/>
                    </a:lnTo>
                    <a:lnTo>
                      <a:pt x="198" y="3537"/>
                    </a:lnTo>
                    <a:lnTo>
                      <a:pt x="189" y="3548"/>
                    </a:lnTo>
                    <a:lnTo>
                      <a:pt x="183" y="3560"/>
                    </a:lnTo>
                    <a:lnTo>
                      <a:pt x="177" y="3571"/>
                    </a:lnTo>
                    <a:lnTo>
                      <a:pt x="177" y="3584"/>
                    </a:lnTo>
                    <a:lnTo>
                      <a:pt x="177" y="3598"/>
                    </a:lnTo>
                    <a:lnTo>
                      <a:pt x="183" y="3611"/>
                    </a:lnTo>
                    <a:lnTo>
                      <a:pt x="183" y="3622"/>
                    </a:lnTo>
                    <a:lnTo>
                      <a:pt x="189" y="3636"/>
                    </a:lnTo>
                    <a:lnTo>
                      <a:pt x="198" y="3649"/>
                    </a:lnTo>
                    <a:lnTo>
                      <a:pt x="206" y="3662"/>
                    </a:lnTo>
                    <a:lnTo>
                      <a:pt x="215" y="3674"/>
                    </a:lnTo>
                    <a:lnTo>
                      <a:pt x="230" y="3689"/>
                    </a:lnTo>
                    <a:lnTo>
                      <a:pt x="244" y="3700"/>
                    </a:lnTo>
                    <a:lnTo>
                      <a:pt x="261" y="3716"/>
                    </a:lnTo>
                    <a:lnTo>
                      <a:pt x="279" y="3721"/>
                    </a:lnTo>
                    <a:lnTo>
                      <a:pt x="296" y="3727"/>
                    </a:lnTo>
                    <a:lnTo>
                      <a:pt x="308" y="3733"/>
                    </a:lnTo>
                    <a:lnTo>
                      <a:pt x="320" y="3738"/>
                    </a:lnTo>
                    <a:lnTo>
                      <a:pt x="331" y="3752"/>
                    </a:lnTo>
                    <a:lnTo>
                      <a:pt x="340" y="3765"/>
                    </a:lnTo>
                    <a:lnTo>
                      <a:pt x="340" y="3776"/>
                    </a:lnTo>
                    <a:lnTo>
                      <a:pt x="343" y="3790"/>
                    </a:lnTo>
                    <a:lnTo>
                      <a:pt x="346" y="3801"/>
                    </a:lnTo>
                    <a:lnTo>
                      <a:pt x="357" y="3814"/>
                    </a:lnTo>
                    <a:lnTo>
                      <a:pt x="352" y="3862"/>
                    </a:lnTo>
                    <a:lnTo>
                      <a:pt x="355" y="3873"/>
                    </a:lnTo>
                    <a:lnTo>
                      <a:pt x="360" y="3885"/>
                    </a:lnTo>
                    <a:lnTo>
                      <a:pt x="363" y="3898"/>
                    </a:lnTo>
                    <a:lnTo>
                      <a:pt x="369" y="3911"/>
                    </a:lnTo>
                    <a:lnTo>
                      <a:pt x="372" y="3923"/>
                    </a:lnTo>
                    <a:lnTo>
                      <a:pt x="375" y="3936"/>
                    </a:lnTo>
                    <a:lnTo>
                      <a:pt x="378" y="3949"/>
                    </a:lnTo>
                    <a:lnTo>
                      <a:pt x="384" y="3963"/>
                    </a:lnTo>
                    <a:lnTo>
                      <a:pt x="384" y="3974"/>
                    </a:lnTo>
                    <a:lnTo>
                      <a:pt x="389" y="3986"/>
                    </a:lnTo>
                    <a:lnTo>
                      <a:pt x="389" y="3999"/>
                    </a:lnTo>
                    <a:lnTo>
                      <a:pt x="395" y="4012"/>
                    </a:lnTo>
                    <a:lnTo>
                      <a:pt x="395" y="4024"/>
                    </a:lnTo>
                    <a:lnTo>
                      <a:pt x="401" y="4037"/>
                    </a:lnTo>
                    <a:lnTo>
                      <a:pt x="401" y="4050"/>
                    </a:lnTo>
                    <a:lnTo>
                      <a:pt x="407" y="4063"/>
                    </a:lnTo>
                    <a:lnTo>
                      <a:pt x="407" y="4075"/>
                    </a:lnTo>
                    <a:lnTo>
                      <a:pt x="407" y="4088"/>
                    </a:lnTo>
                    <a:lnTo>
                      <a:pt x="407" y="4101"/>
                    </a:lnTo>
                    <a:lnTo>
                      <a:pt x="410" y="4115"/>
                    </a:lnTo>
                    <a:lnTo>
                      <a:pt x="410" y="4126"/>
                    </a:lnTo>
                    <a:lnTo>
                      <a:pt x="413" y="4139"/>
                    </a:lnTo>
                    <a:lnTo>
                      <a:pt x="413" y="4153"/>
                    </a:lnTo>
                    <a:lnTo>
                      <a:pt x="416" y="4166"/>
                    </a:lnTo>
                    <a:lnTo>
                      <a:pt x="416" y="4177"/>
                    </a:lnTo>
                    <a:lnTo>
                      <a:pt x="418" y="4191"/>
                    </a:lnTo>
                    <a:lnTo>
                      <a:pt x="418" y="4204"/>
                    </a:lnTo>
                    <a:lnTo>
                      <a:pt x="421" y="4217"/>
                    </a:lnTo>
                    <a:lnTo>
                      <a:pt x="421" y="4229"/>
                    </a:lnTo>
                    <a:lnTo>
                      <a:pt x="424" y="4242"/>
                    </a:lnTo>
                    <a:lnTo>
                      <a:pt x="424" y="4255"/>
                    </a:lnTo>
                    <a:lnTo>
                      <a:pt x="427" y="4269"/>
                    </a:lnTo>
                    <a:lnTo>
                      <a:pt x="427" y="4280"/>
                    </a:lnTo>
                    <a:lnTo>
                      <a:pt x="427" y="4293"/>
                    </a:lnTo>
                    <a:lnTo>
                      <a:pt x="427" y="4307"/>
                    </a:lnTo>
                    <a:lnTo>
                      <a:pt x="427" y="4320"/>
                    </a:lnTo>
                    <a:lnTo>
                      <a:pt x="427" y="4331"/>
                    </a:lnTo>
                    <a:lnTo>
                      <a:pt x="430" y="4345"/>
                    </a:lnTo>
                    <a:lnTo>
                      <a:pt x="430" y="4358"/>
                    </a:lnTo>
                    <a:lnTo>
                      <a:pt x="433" y="4371"/>
                    </a:lnTo>
                    <a:lnTo>
                      <a:pt x="433" y="4383"/>
                    </a:lnTo>
                    <a:lnTo>
                      <a:pt x="433" y="4396"/>
                    </a:lnTo>
                    <a:lnTo>
                      <a:pt x="436" y="4409"/>
                    </a:lnTo>
                    <a:lnTo>
                      <a:pt x="439" y="4423"/>
                    </a:lnTo>
                    <a:lnTo>
                      <a:pt x="439" y="4434"/>
                    </a:lnTo>
                    <a:lnTo>
                      <a:pt x="442" y="4447"/>
                    </a:lnTo>
                    <a:lnTo>
                      <a:pt x="445" y="4461"/>
                    </a:lnTo>
                    <a:lnTo>
                      <a:pt x="450" y="4474"/>
                    </a:lnTo>
                    <a:lnTo>
                      <a:pt x="450" y="4485"/>
                    </a:lnTo>
                    <a:lnTo>
                      <a:pt x="453" y="4499"/>
                    </a:lnTo>
                    <a:lnTo>
                      <a:pt x="456" y="4512"/>
                    </a:lnTo>
                    <a:lnTo>
                      <a:pt x="459" y="4525"/>
                    </a:lnTo>
                    <a:lnTo>
                      <a:pt x="462" y="4537"/>
                    </a:lnTo>
                    <a:lnTo>
                      <a:pt x="468" y="4552"/>
                    </a:lnTo>
                    <a:lnTo>
                      <a:pt x="471" y="4563"/>
                    </a:lnTo>
                    <a:lnTo>
                      <a:pt x="479" y="4579"/>
                    </a:lnTo>
                    <a:lnTo>
                      <a:pt x="482" y="4590"/>
                    </a:lnTo>
                    <a:lnTo>
                      <a:pt x="488" y="4603"/>
                    </a:lnTo>
                    <a:lnTo>
                      <a:pt x="491" y="4617"/>
                    </a:lnTo>
                    <a:lnTo>
                      <a:pt x="500" y="4632"/>
                    </a:lnTo>
                    <a:lnTo>
                      <a:pt x="506" y="4643"/>
                    </a:lnTo>
                    <a:lnTo>
                      <a:pt x="511" y="4656"/>
                    </a:lnTo>
                    <a:lnTo>
                      <a:pt x="520" y="4670"/>
                    </a:lnTo>
                    <a:lnTo>
                      <a:pt x="529" y="4685"/>
                    </a:lnTo>
                    <a:lnTo>
                      <a:pt x="529" y="4677"/>
                    </a:lnTo>
                    <a:lnTo>
                      <a:pt x="529" y="4672"/>
                    </a:lnTo>
                    <a:lnTo>
                      <a:pt x="538" y="4666"/>
                    </a:lnTo>
                    <a:lnTo>
                      <a:pt x="558" y="4664"/>
                    </a:lnTo>
                    <a:lnTo>
                      <a:pt x="570" y="4662"/>
                    </a:lnTo>
                    <a:lnTo>
                      <a:pt x="587" y="4664"/>
                    </a:lnTo>
                    <a:lnTo>
                      <a:pt x="602" y="4664"/>
                    </a:lnTo>
                    <a:lnTo>
                      <a:pt x="625" y="4670"/>
                    </a:lnTo>
                    <a:lnTo>
                      <a:pt x="712" y="4662"/>
                    </a:lnTo>
                    <a:lnTo>
                      <a:pt x="727" y="4662"/>
                    </a:lnTo>
                    <a:lnTo>
                      <a:pt x="747" y="4664"/>
                    </a:lnTo>
                    <a:lnTo>
                      <a:pt x="753" y="4674"/>
                    </a:lnTo>
                    <a:lnTo>
                      <a:pt x="750" y="4681"/>
                    </a:lnTo>
                    <a:lnTo>
                      <a:pt x="738" y="4689"/>
                    </a:lnTo>
                    <a:lnTo>
                      <a:pt x="727" y="4698"/>
                    </a:lnTo>
                    <a:lnTo>
                      <a:pt x="715" y="4698"/>
                    </a:lnTo>
                    <a:lnTo>
                      <a:pt x="697" y="4700"/>
                    </a:lnTo>
                    <a:lnTo>
                      <a:pt x="683" y="4700"/>
                    </a:lnTo>
                    <a:lnTo>
                      <a:pt x="692" y="4708"/>
                    </a:lnTo>
                    <a:lnTo>
                      <a:pt x="674" y="4710"/>
                    </a:lnTo>
                    <a:lnTo>
                      <a:pt x="657" y="4712"/>
                    </a:lnTo>
                    <a:lnTo>
                      <a:pt x="636" y="4713"/>
                    </a:lnTo>
                    <a:lnTo>
                      <a:pt x="616" y="4719"/>
                    </a:lnTo>
                    <a:lnTo>
                      <a:pt x="596" y="4717"/>
                    </a:lnTo>
                    <a:lnTo>
                      <a:pt x="581" y="4713"/>
                    </a:lnTo>
                    <a:lnTo>
                      <a:pt x="567" y="4710"/>
                    </a:lnTo>
                    <a:lnTo>
                      <a:pt x="549" y="4706"/>
                    </a:lnTo>
                    <a:lnTo>
                      <a:pt x="529" y="4706"/>
                    </a:lnTo>
                    <a:lnTo>
                      <a:pt x="526" y="4712"/>
                    </a:lnTo>
                    <a:lnTo>
                      <a:pt x="529" y="4719"/>
                    </a:lnTo>
                    <a:lnTo>
                      <a:pt x="538" y="4727"/>
                    </a:lnTo>
                    <a:lnTo>
                      <a:pt x="497" y="4753"/>
                    </a:lnTo>
                    <a:lnTo>
                      <a:pt x="500" y="4759"/>
                    </a:lnTo>
                    <a:lnTo>
                      <a:pt x="509" y="4763"/>
                    </a:lnTo>
                    <a:lnTo>
                      <a:pt x="517" y="4767"/>
                    </a:lnTo>
                    <a:lnTo>
                      <a:pt x="526" y="4772"/>
                    </a:lnTo>
                    <a:lnTo>
                      <a:pt x="509" y="4790"/>
                    </a:lnTo>
                    <a:lnTo>
                      <a:pt x="494" y="4810"/>
                    </a:lnTo>
                    <a:lnTo>
                      <a:pt x="479" y="4828"/>
                    </a:lnTo>
                    <a:lnTo>
                      <a:pt x="471" y="4848"/>
                    </a:lnTo>
                    <a:lnTo>
                      <a:pt x="456" y="4867"/>
                    </a:lnTo>
                    <a:lnTo>
                      <a:pt x="448" y="4886"/>
                    </a:lnTo>
                    <a:lnTo>
                      <a:pt x="439" y="4905"/>
                    </a:lnTo>
                    <a:lnTo>
                      <a:pt x="433" y="4926"/>
                    </a:lnTo>
                    <a:lnTo>
                      <a:pt x="424" y="4945"/>
                    </a:lnTo>
                    <a:lnTo>
                      <a:pt x="416" y="4966"/>
                    </a:lnTo>
                    <a:lnTo>
                      <a:pt x="410" y="4985"/>
                    </a:lnTo>
                    <a:lnTo>
                      <a:pt x="407" y="5006"/>
                    </a:lnTo>
                    <a:lnTo>
                      <a:pt x="401" y="5025"/>
                    </a:lnTo>
                    <a:lnTo>
                      <a:pt x="398" y="5046"/>
                    </a:lnTo>
                    <a:lnTo>
                      <a:pt x="392" y="5065"/>
                    </a:lnTo>
                    <a:lnTo>
                      <a:pt x="392" y="5086"/>
                    </a:lnTo>
                    <a:lnTo>
                      <a:pt x="386" y="5105"/>
                    </a:lnTo>
                    <a:lnTo>
                      <a:pt x="384" y="5126"/>
                    </a:lnTo>
                    <a:lnTo>
                      <a:pt x="381" y="5145"/>
                    </a:lnTo>
                    <a:lnTo>
                      <a:pt x="378" y="5166"/>
                    </a:lnTo>
                    <a:lnTo>
                      <a:pt x="372" y="5185"/>
                    </a:lnTo>
                    <a:lnTo>
                      <a:pt x="372" y="5206"/>
                    </a:lnTo>
                    <a:lnTo>
                      <a:pt x="366" y="5225"/>
                    </a:lnTo>
                    <a:lnTo>
                      <a:pt x="366" y="5246"/>
                    </a:lnTo>
                    <a:lnTo>
                      <a:pt x="360" y="5265"/>
                    </a:lnTo>
                    <a:lnTo>
                      <a:pt x="357" y="5286"/>
                    </a:lnTo>
                    <a:lnTo>
                      <a:pt x="355" y="5295"/>
                    </a:lnTo>
                    <a:lnTo>
                      <a:pt x="352" y="5307"/>
                    </a:lnTo>
                    <a:lnTo>
                      <a:pt x="349" y="5316"/>
                    </a:lnTo>
                    <a:lnTo>
                      <a:pt x="349" y="5327"/>
                    </a:lnTo>
                    <a:lnTo>
                      <a:pt x="343" y="5337"/>
                    </a:lnTo>
                    <a:lnTo>
                      <a:pt x="343" y="5346"/>
                    </a:lnTo>
                    <a:lnTo>
                      <a:pt x="337" y="5358"/>
                    </a:lnTo>
                    <a:lnTo>
                      <a:pt x="337" y="5369"/>
                    </a:lnTo>
                    <a:lnTo>
                      <a:pt x="331" y="5379"/>
                    </a:lnTo>
                    <a:lnTo>
                      <a:pt x="331" y="5388"/>
                    </a:lnTo>
                    <a:lnTo>
                      <a:pt x="325" y="5400"/>
                    </a:lnTo>
                    <a:lnTo>
                      <a:pt x="325" y="5411"/>
                    </a:lnTo>
                    <a:lnTo>
                      <a:pt x="325" y="5426"/>
                    </a:lnTo>
                    <a:lnTo>
                      <a:pt x="334" y="5441"/>
                    </a:lnTo>
                    <a:lnTo>
                      <a:pt x="340" y="5455"/>
                    </a:lnTo>
                    <a:lnTo>
                      <a:pt x="352" y="5470"/>
                    </a:lnTo>
                    <a:lnTo>
                      <a:pt x="360" y="5483"/>
                    </a:lnTo>
                    <a:lnTo>
                      <a:pt x="375" y="5498"/>
                    </a:lnTo>
                    <a:lnTo>
                      <a:pt x="389" y="5514"/>
                    </a:lnTo>
                    <a:lnTo>
                      <a:pt x="407" y="5531"/>
                    </a:lnTo>
                    <a:lnTo>
                      <a:pt x="491" y="5573"/>
                    </a:lnTo>
                    <a:lnTo>
                      <a:pt x="497" y="5575"/>
                    </a:lnTo>
                    <a:lnTo>
                      <a:pt x="509" y="5580"/>
                    </a:lnTo>
                    <a:lnTo>
                      <a:pt x="523" y="5582"/>
                    </a:lnTo>
                    <a:lnTo>
                      <a:pt x="541" y="5588"/>
                    </a:lnTo>
                    <a:lnTo>
                      <a:pt x="558" y="5590"/>
                    </a:lnTo>
                    <a:lnTo>
                      <a:pt x="575" y="5594"/>
                    </a:lnTo>
                    <a:lnTo>
                      <a:pt x="590" y="5597"/>
                    </a:lnTo>
                    <a:lnTo>
                      <a:pt x="607" y="5603"/>
                    </a:lnTo>
                    <a:lnTo>
                      <a:pt x="654" y="5641"/>
                    </a:lnTo>
                    <a:lnTo>
                      <a:pt x="654" y="5660"/>
                    </a:lnTo>
                    <a:lnTo>
                      <a:pt x="654" y="5681"/>
                    </a:lnTo>
                    <a:lnTo>
                      <a:pt x="651" y="5700"/>
                    </a:lnTo>
                    <a:lnTo>
                      <a:pt x="648" y="5721"/>
                    </a:lnTo>
                    <a:lnTo>
                      <a:pt x="639" y="5740"/>
                    </a:lnTo>
                    <a:lnTo>
                      <a:pt x="634" y="5761"/>
                    </a:lnTo>
                    <a:lnTo>
                      <a:pt x="625" y="5780"/>
                    </a:lnTo>
                    <a:lnTo>
                      <a:pt x="619" y="5801"/>
                    </a:lnTo>
                    <a:lnTo>
                      <a:pt x="607" y="5818"/>
                    </a:lnTo>
                    <a:lnTo>
                      <a:pt x="599" y="5839"/>
                    </a:lnTo>
                    <a:lnTo>
                      <a:pt x="587" y="5858"/>
                    </a:lnTo>
                    <a:lnTo>
                      <a:pt x="578" y="5879"/>
                    </a:lnTo>
                    <a:lnTo>
                      <a:pt x="570" y="5898"/>
                    </a:lnTo>
                    <a:lnTo>
                      <a:pt x="561" y="5919"/>
                    </a:lnTo>
                    <a:lnTo>
                      <a:pt x="555" y="5928"/>
                    </a:lnTo>
                    <a:lnTo>
                      <a:pt x="552" y="5939"/>
                    </a:lnTo>
                    <a:lnTo>
                      <a:pt x="546" y="5951"/>
                    </a:lnTo>
                    <a:lnTo>
                      <a:pt x="546" y="5962"/>
                    </a:lnTo>
                    <a:lnTo>
                      <a:pt x="558" y="5974"/>
                    </a:lnTo>
                    <a:lnTo>
                      <a:pt x="567" y="5979"/>
                    </a:lnTo>
                    <a:lnTo>
                      <a:pt x="538" y="6143"/>
                    </a:lnTo>
                    <a:lnTo>
                      <a:pt x="543" y="6145"/>
                    </a:lnTo>
                    <a:lnTo>
                      <a:pt x="561" y="6149"/>
                    </a:lnTo>
                    <a:lnTo>
                      <a:pt x="578" y="6149"/>
                    </a:lnTo>
                    <a:lnTo>
                      <a:pt x="604" y="6154"/>
                    </a:lnTo>
                    <a:lnTo>
                      <a:pt x="604" y="6156"/>
                    </a:lnTo>
                    <a:lnTo>
                      <a:pt x="610" y="6158"/>
                    </a:lnTo>
                    <a:lnTo>
                      <a:pt x="613" y="6158"/>
                    </a:lnTo>
                    <a:lnTo>
                      <a:pt x="602" y="6164"/>
                    </a:lnTo>
                    <a:lnTo>
                      <a:pt x="590" y="6164"/>
                    </a:lnTo>
                    <a:lnTo>
                      <a:pt x="575" y="6164"/>
                    </a:lnTo>
                    <a:lnTo>
                      <a:pt x="555" y="6162"/>
                    </a:lnTo>
                    <a:lnTo>
                      <a:pt x="532" y="6166"/>
                    </a:lnTo>
                    <a:lnTo>
                      <a:pt x="511" y="6183"/>
                    </a:lnTo>
                    <a:lnTo>
                      <a:pt x="497" y="6200"/>
                    </a:lnTo>
                    <a:lnTo>
                      <a:pt x="482" y="6219"/>
                    </a:lnTo>
                    <a:lnTo>
                      <a:pt x="471" y="6238"/>
                    </a:lnTo>
                    <a:lnTo>
                      <a:pt x="459" y="6255"/>
                    </a:lnTo>
                    <a:lnTo>
                      <a:pt x="450" y="6274"/>
                    </a:lnTo>
                    <a:lnTo>
                      <a:pt x="445" y="6293"/>
                    </a:lnTo>
                    <a:lnTo>
                      <a:pt x="439" y="6312"/>
                    </a:lnTo>
                    <a:lnTo>
                      <a:pt x="430" y="6329"/>
                    </a:lnTo>
                    <a:lnTo>
                      <a:pt x="427" y="6348"/>
                    </a:lnTo>
                    <a:lnTo>
                      <a:pt x="421" y="6367"/>
                    </a:lnTo>
                    <a:lnTo>
                      <a:pt x="418" y="6386"/>
                    </a:lnTo>
                    <a:lnTo>
                      <a:pt x="416" y="6405"/>
                    </a:lnTo>
                    <a:lnTo>
                      <a:pt x="413" y="6424"/>
                    </a:lnTo>
                    <a:lnTo>
                      <a:pt x="413" y="6443"/>
                    </a:lnTo>
                    <a:lnTo>
                      <a:pt x="413" y="6464"/>
                    </a:lnTo>
                    <a:lnTo>
                      <a:pt x="410" y="6481"/>
                    </a:lnTo>
                    <a:lnTo>
                      <a:pt x="407" y="6502"/>
                    </a:lnTo>
                    <a:lnTo>
                      <a:pt x="404" y="6519"/>
                    </a:lnTo>
                    <a:lnTo>
                      <a:pt x="401" y="6540"/>
                    </a:lnTo>
                    <a:lnTo>
                      <a:pt x="398" y="6559"/>
                    </a:lnTo>
                    <a:lnTo>
                      <a:pt x="395" y="6578"/>
                    </a:lnTo>
                    <a:lnTo>
                      <a:pt x="392" y="6597"/>
                    </a:lnTo>
                    <a:lnTo>
                      <a:pt x="389" y="6618"/>
                    </a:lnTo>
                    <a:lnTo>
                      <a:pt x="381" y="6635"/>
                    </a:lnTo>
                    <a:lnTo>
                      <a:pt x="375" y="6656"/>
                    </a:lnTo>
                    <a:lnTo>
                      <a:pt x="366" y="6673"/>
                    </a:lnTo>
                    <a:lnTo>
                      <a:pt x="360" y="6694"/>
                    </a:lnTo>
                    <a:lnTo>
                      <a:pt x="349" y="6711"/>
                    </a:lnTo>
                    <a:lnTo>
                      <a:pt x="340" y="6732"/>
                    </a:lnTo>
                    <a:lnTo>
                      <a:pt x="328" y="6749"/>
                    </a:lnTo>
                    <a:lnTo>
                      <a:pt x="317" y="6770"/>
                    </a:lnTo>
                    <a:lnTo>
                      <a:pt x="317" y="6781"/>
                    </a:lnTo>
                    <a:lnTo>
                      <a:pt x="320" y="6793"/>
                    </a:lnTo>
                    <a:lnTo>
                      <a:pt x="320" y="6806"/>
                    </a:lnTo>
                    <a:lnTo>
                      <a:pt x="323" y="6819"/>
                    </a:lnTo>
                    <a:lnTo>
                      <a:pt x="323" y="6831"/>
                    </a:lnTo>
                    <a:lnTo>
                      <a:pt x="323" y="6842"/>
                    </a:lnTo>
                    <a:lnTo>
                      <a:pt x="323" y="6856"/>
                    </a:lnTo>
                    <a:lnTo>
                      <a:pt x="325" y="6869"/>
                    </a:lnTo>
                    <a:lnTo>
                      <a:pt x="325" y="6880"/>
                    </a:lnTo>
                    <a:lnTo>
                      <a:pt x="325" y="6892"/>
                    </a:lnTo>
                    <a:lnTo>
                      <a:pt x="325" y="6905"/>
                    </a:lnTo>
                    <a:lnTo>
                      <a:pt x="325" y="6918"/>
                    </a:lnTo>
                    <a:lnTo>
                      <a:pt x="325" y="6930"/>
                    </a:lnTo>
                    <a:lnTo>
                      <a:pt x="325" y="6941"/>
                    </a:lnTo>
                    <a:lnTo>
                      <a:pt x="325" y="6954"/>
                    </a:lnTo>
                    <a:lnTo>
                      <a:pt x="325" y="6968"/>
                    </a:lnTo>
                    <a:lnTo>
                      <a:pt x="323" y="6979"/>
                    </a:lnTo>
                    <a:lnTo>
                      <a:pt x="323" y="6991"/>
                    </a:lnTo>
                    <a:lnTo>
                      <a:pt x="320" y="7002"/>
                    </a:lnTo>
                    <a:lnTo>
                      <a:pt x="320" y="7015"/>
                    </a:lnTo>
                    <a:lnTo>
                      <a:pt x="317" y="7027"/>
                    </a:lnTo>
                    <a:lnTo>
                      <a:pt x="317" y="7038"/>
                    </a:lnTo>
                    <a:lnTo>
                      <a:pt x="317" y="7049"/>
                    </a:lnTo>
                    <a:lnTo>
                      <a:pt x="317" y="7063"/>
                    </a:lnTo>
                    <a:lnTo>
                      <a:pt x="314" y="7074"/>
                    </a:lnTo>
                    <a:lnTo>
                      <a:pt x="314" y="7086"/>
                    </a:lnTo>
                    <a:lnTo>
                      <a:pt x="314" y="7097"/>
                    </a:lnTo>
                    <a:lnTo>
                      <a:pt x="314" y="7108"/>
                    </a:lnTo>
                    <a:lnTo>
                      <a:pt x="314" y="7120"/>
                    </a:lnTo>
                    <a:lnTo>
                      <a:pt x="314" y="7131"/>
                    </a:lnTo>
                    <a:lnTo>
                      <a:pt x="314" y="7143"/>
                    </a:lnTo>
                    <a:lnTo>
                      <a:pt x="314" y="7156"/>
                    </a:lnTo>
                    <a:lnTo>
                      <a:pt x="291" y="7173"/>
                    </a:lnTo>
                    <a:lnTo>
                      <a:pt x="273" y="7194"/>
                    </a:lnTo>
                    <a:lnTo>
                      <a:pt x="256" y="7211"/>
                    </a:lnTo>
                    <a:lnTo>
                      <a:pt x="244" y="7232"/>
                    </a:lnTo>
                    <a:lnTo>
                      <a:pt x="227" y="7251"/>
                    </a:lnTo>
                    <a:lnTo>
                      <a:pt x="215" y="7272"/>
                    </a:lnTo>
                    <a:lnTo>
                      <a:pt x="206" y="7291"/>
                    </a:lnTo>
                    <a:lnTo>
                      <a:pt x="198" y="7312"/>
                    </a:lnTo>
                    <a:lnTo>
                      <a:pt x="186" y="7329"/>
                    </a:lnTo>
                    <a:lnTo>
                      <a:pt x="177" y="7350"/>
                    </a:lnTo>
                    <a:lnTo>
                      <a:pt x="168" y="7367"/>
                    </a:lnTo>
                    <a:lnTo>
                      <a:pt x="160" y="7388"/>
                    </a:lnTo>
                    <a:lnTo>
                      <a:pt x="151" y="7405"/>
                    </a:lnTo>
                    <a:lnTo>
                      <a:pt x="145" y="7426"/>
                    </a:lnTo>
                    <a:lnTo>
                      <a:pt x="139" y="7443"/>
                    </a:lnTo>
                    <a:lnTo>
                      <a:pt x="134" y="7464"/>
                    </a:lnTo>
                    <a:lnTo>
                      <a:pt x="145" y="7468"/>
                    </a:lnTo>
                    <a:lnTo>
                      <a:pt x="151" y="7470"/>
                    </a:lnTo>
                    <a:lnTo>
                      <a:pt x="154" y="7470"/>
                    </a:lnTo>
                    <a:lnTo>
                      <a:pt x="168" y="7471"/>
                    </a:lnTo>
                    <a:lnTo>
                      <a:pt x="325" y="7203"/>
                    </a:lnTo>
                    <a:lnTo>
                      <a:pt x="325" y="7196"/>
                    </a:lnTo>
                    <a:lnTo>
                      <a:pt x="337" y="7196"/>
                    </a:lnTo>
                    <a:lnTo>
                      <a:pt x="349" y="7194"/>
                    </a:lnTo>
                    <a:lnTo>
                      <a:pt x="366" y="7200"/>
                    </a:lnTo>
                    <a:lnTo>
                      <a:pt x="369" y="7219"/>
                    </a:lnTo>
                    <a:lnTo>
                      <a:pt x="372" y="7240"/>
                    </a:lnTo>
                    <a:lnTo>
                      <a:pt x="372" y="7259"/>
                    </a:lnTo>
                    <a:lnTo>
                      <a:pt x="372" y="7279"/>
                    </a:lnTo>
                    <a:lnTo>
                      <a:pt x="366" y="7298"/>
                    </a:lnTo>
                    <a:lnTo>
                      <a:pt x="363" y="7319"/>
                    </a:lnTo>
                    <a:lnTo>
                      <a:pt x="355" y="7338"/>
                    </a:lnTo>
                    <a:lnTo>
                      <a:pt x="346" y="7359"/>
                    </a:lnTo>
                    <a:lnTo>
                      <a:pt x="331" y="7378"/>
                    </a:lnTo>
                    <a:lnTo>
                      <a:pt x="320" y="7397"/>
                    </a:lnTo>
                    <a:lnTo>
                      <a:pt x="305" y="7416"/>
                    </a:lnTo>
                    <a:lnTo>
                      <a:pt x="291" y="7435"/>
                    </a:lnTo>
                    <a:lnTo>
                      <a:pt x="273" y="7454"/>
                    </a:lnTo>
                    <a:lnTo>
                      <a:pt x="256" y="7473"/>
                    </a:lnTo>
                    <a:lnTo>
                      <a:pt x="238" y="7492"/>
                    </a:lnTo>
                    <a:lnTo>
                      <a:pt x="221" y="7513"/>
                    </a:lnTo>
                    <a:lnTo>
                      <a:pt x="200" y="7530"/>
                    </a:lnTo>
                    <a:lnTo>
                      <a:pt x="183" y="7549"/>
                    </a:lnTo>
                    <a:lnTo>
                      <a:pt x="166" y="7568"/>
                    </a:lnTo>
                    <a:lnTo>
                      <a:pt x="148" y="7589"/>
                    </a:lnTo>
                    <a:lnTo>
                      <a:pt x="131" y="7606"/>
                    </a:lnTo>
                    <a:lnTo>
                      <a:pt x="113" y="7627"/>
                    </a:lnTo>
                    <a:lnTo>
                      <a:pt x="96" y="7646"/>
                    </a:lnTo>
                    <a:lnTo>
                      <a:pt x="84" y="7667"/>
                    </a:lnTo>
                    <a:lnTo>
                      <a:pt x="70" y="7684"/>
                    </a:lnTo>
                    <a:lnTo>
                      <a:pt x="58" y="7705"/>
                    </a:lnTo>
                    <a:lnTo>
                      <a:pt x="49" y="7724"/>
                    </a:lnTo>
                    <a:lnTo>
                      <a:pt x="43" y="7745"/>
                    </a:lnTo>
                    <a:lnTo>
                      <a:pt x="35" y="7764"/>
                    </a:lnTo>
                    <a:lnTo>
                      <a:pt x="35" y="7785"/>
                    </a:lnTo>
                    <a:lnTo>
                      <a:pt x="32" y="7795"/>
                    </a:lnTo>
                    <a:lnTo>
                      <a:pt x="32" y="7804"/>
                    </a:lnTo>
                    <a:lnTo>
                      <a:pt x="35" y="7815"/>
                    </a:lnTo>
                    <a:lnTo>
                      <a:pt x="38" y="7827"/>
                    </a:lnTo>
                    <a:lnTo>
                      <a:pt x="26" y="7844"/>
                    </a:lnTo>
                    <a:lnTo>
                      <a:pt x="20" y="7861"/>
                    </a:lnTo>
                    <a:lnTo>
                      <a:pt x="14" y="7878"/>
                    </a:lnTo>
                    <a:lnTo>
                      <a:pt x="14" y="7897"/>
                    </a:lnTo>
                    <a:lnTo>
                      <a:pt x="14" y="7914"/>
                    </a:lnTo>
                    <a:lnTo>
                      <a:pt x="14" y="7931"/>
                    </a:lnTo>
                    <a:lnTo>
                      <a:pt x="14" y="7950"/>
                    </a:lnTo>
                    <a:lnTo>
                      <a:pt x="17" y="7969"/>
                    </a:lnTo>
                    <a:lnTo>
                      <a:pt x="17" y="7987"/>
                    </a:lnTo>
                    <a:lnTo>
                      <a:pt x="17" y="8004"/>
                    </a:lnTo>
                    <a:lnTo>
                      <a:pt x="17" y="8021"/>
                    </a:lnTo>
                    <a:lnTo>
                      <a:pt x="17" y="8040"/>
                    </a:lnTo>
                    <a:lnTo>
                      <a:pt x="14" y="8057"/>
                    </a:lnTo>
                    <a:lnTo>
                      <a:pt x="12" y="8074"/>
                    </a:lnTo>
                    <a:lnTo>
                      <a:pt x="6" y="8091"/>
                    </a:lnTo>
                    <a:lnTo>
                      <a:pt x="0" y="8110"/>
                    </a:lnTo>
                    <a:lnTo>
                      <a:pt x="12" y="8122"/>
                    </a:lnTo>
                    <a:lnTo>
                      <a:pt x="20" y="8135"/>
                    </a:lnTo>
                    <a:lnTo>
                      <a:pt x="26" y="8144"/>
                    </a:lnTo>
                    <a:lnTo>
                      <a:pt x="29" y="8152"/>
                    </a:lnTo>
                    <a:lnTo>
                      <a:pt x="38" y="8152"/>
                    </a:lnTo>
                    <a:lnTo>
                      <a:pt x="46" y="8154"/>
                    </a:lnTo>
                    <a:lnTo>
                      <a:pt x="58" y="8154"/>
                    </a:lnTo>
                    <a:lnTo>
                      <a:pt x="78" y="8154"/>
                    </a:lnTo>
                    <a:lnTo>
                      <a:pt x="75" y="8142"/>
                    </a:lnTo>
                    <a:lnTo>
                      <a:pt x="75" y="8131"/>
                    </a:lnTo>
                    <a:lnTo>
                      <a:pt x="75" y="8120"/>
                    </a:lnTo>
                    <a:lnTo>
                      <a:pt x="78" y="8108"/>
                    </a:lnTo>
                    <a:lnTo>
                      <a:pt x="78" y="8097"/>
                    </a:lnTo>
                    <a:lnTo>
                      <a:pt x="81" y="8085"/>
                    </a:lnTo>
                    <a:lnTo>
                      <a:pt x="84" y="8074"/>
                    </a:lnTo>
                    <a:lnTo>
                      <a:pt x="90" y="8063"/>
                    </a:lnTo>
                    <a:lnTo>
                      <a:pt x="90" y="8051"/>
                    </a:lnTo>
                    <a:lnTo>
                      <a:pt x="96" y="8040"/>
                    </a:lnTo>
                    <a:lnTo>
                      <a:pt x="99" y="8028"/>
                    </a:lnTo>
                    <a:lnTo>
                      <a:pt x="107" y="8019"/>
                    </a:lnTo>
                    <a:lnTo>
                      <a:pt x="113" y="8007"/>
                    </a:lnTo>
                    <a:lnTo>
                      <a:pt x="122" y="7998"/>
                    </a:lnTo>
                    <a:lnTo>
                      <a:pt x="131" y="7987"/>
                    </a:lnTo>
                    <a:lnTo>
                      <a:pt x="139" y="7977"/>
                    </a:lnTo>
                    <a:lnTo>
                      <a:pt x="145" y="7966"/>
                    </a:lnTo>
                    <a:lnTo>
                      <a:pt x="154" y="7954"/>
                    </a:lnTo>
                    <a:lnTo>
                      <a:pt x="163" y="7943"/>
                    </a:lnTo>
                    <a:lnTo>
                      <a:pt x="174" y="7933"/>
                    </a:lnTo>
                    <a:lnTo>
                      <a:pt x="183" y="7922"/>
                    </a:lnTo>
                    <a:lnTo>
                      <a:pt x="192" y="7912"/>
                    </a:lnTo>
                    <a:lnTo>
                      <a:pt x="203" y="7901"/>
                    </a:lnTo>
                    <a:lnTo>
                      <a:pt x="218" y="7892"/>
                    </a:lnTo>
                    <a:lnTo>
                      <a:pt x="241" y="7871"/>
                    </a:lnTo>
                    <a:lnTo>
                      <a:pt x="267" y="7852"/>
                    </a:lnTo>
                    <a:lnTo>
                      <a:pt x="293" y="7831"/>
                    </a:lnTo>
                    <a:lnTo>
                      <a:pt x="325" y="7814"/>
                    </a:lnTo>
                    <a:lnTo>
                      <a:pt x="346" y="7793"/>
                    </a:lnTo>
                    <a:lnTo>
                      <a:pt x="363" y="7774"/>
                    </a:lnTo>
                    <a:lnTo>
                      <a:pt x="372" y="7755"/>
                    </a:lnTo>
                    <a:lnTo>
                      <a:pt x="384" y="7738"/>
                    </a:lnTo>
                    <a:lnTo>
                      <a:pt x="386" y="7719"/>
                    </a:lnTo>
                    <a:lnTo>
                      <a:pt x="395" y="7700"/>
                    </a:lnTo>
                    <a:lnTo>
                      <a:pt x="407" y="7682"/>
                    </a:lnTo>
                    <a:lnTo>
                      <a:pt x="427" y="7665"/>
                    </a:lnTo>
                    <a:lnTo>
                      <a:pt x="442" y="7663"/>
                    </a:lnTo>
                    <a:lnTo>
                      <a:pt x="453" y="7665"/>
                    </a:lnTo>
                    <a:lnTo>
                      <a:pt x="462" y="7667"/>
                    </a:lnTo>
                    <a:lnTo>
                      <a:pt x="471" y="7673"/>
                    </a:lnTo>
                    <a:lnTo>
                      <a:pt x="485" y="7679"/>
                    </a:lnTo>
                    <a:lnTo>
                      <a:pt x="509" y="7686"/>
                    </a:lnTo>
                    <a:lnTo>
                      <a:pt x="538" y="7673"/>
                    </a:lnTo>
                    <a:lnTo>
                      <a:pt x="570" y="7662"/>
                    </a:lnTo>
                    <a:lnTo>
                      <a:pt x="596" y="7650"/>
                    </a:lnTo>
                    <a:lnTo>
                      <a:pt x="625" y="7639"/>
                    </a:lnTo>
                    <a:lnTo>
                      <a:pt x="648" y="7625"/>
                    </a:lnTo>
                    <a:lnTo>
                      <a:pt x="671" y="7612"/>
                    </a:lnTo>
                    <a:lnTo>
                      <a:pt x="695" y="7599"/>
                    </a:lnTo>
                    <a:lnTo>
                      <a:pt x="718" y="7587"/>
                    </a:lnTo>
                    <a:lnTo>
                      <a:pt x="735" y="7572"/>
                    </a:lnTo>
                    <a:lnTo>
                      <a:pt x="753" y="7559"/>
                    </a:lnTo>
                    <a:lnTo>
                      <a:pt x="770" y="7544"/>
                    </a:lnTo>
                    <a:lnTo>
                      <a:pt x="788" y="7530"/>
                    </a:lnTo>
                    <a:lnTo>
                      <a:pt x="802" y="7515"/>
                    </a:lnTo>
                    <a:lnTo>
                      <a:pt x="820" y="7502"/>
                    </a:lnTo>
                    <a:lnTo>
                      <a:pt x="834" y="7489"/>
                    </a:lnTo>
                    <a:lnTo>
                      <a:pt x="849" y="7475"/>
                    </a:lnTo>
                    <a:lnTo>
                      <a:pt x="857" y="7458"/>
                    </a:lnTo>
                    <a:lnTo>
                      <a:pt x="869" y="7443"/>
                    </a:lnTo>
                    <a:lnTo>
                      <a:pt x="881" y="7428"/>
                    </a:lnTo>
                    <a:lnTo>
                      <a:pt x="892" y="7414"/>
                    </a:lnTo>
                    <a:lnTo>
                      <a:pt x="901" y="7397"/>
                    </a:lnTo>
                    <a:lnTo>
                      <a:pt x="913" y="7382"/>
                    </a:lnTo>
                    <a:lnTo>
                      <a:pt x="924" y="7367"/>
                    </a:lnTo>
                    <a:lnTo>
                      <a:pt x="936" y="7354"/>
                    </a:lnTo>
                    <a:lnTo>
                      <a:pt x="945" y="7336"/>
                    </a:lnTo>
                    <a:lnTo>
                      <a:pt x="956" y="7321"/>
                    </a:lnTo>
                    <a:lnTo>
                      <a:pt x="965" y="7306"/>
                    </a:lnTo>
                    <a:lnTo>
                      <a:pt x="977" y="7291"/>
                    </a:lnTo>
                    <a:lnTo>
                      <a:pt x="985" y="7276"/>
                    </a:lnTo>
                    <a:lnTo>
                      <a:pt x="1000" y="7262"/>
                    </a:lnTo>
                    <a:lnTo>
                      <a:pt x="1011" y="7247"/>
                    </a:lnTo>
                    <a:lnTo>
                      <a:pt x="1026" y="7234"/>
                    </a:lnTo>
                    <a:lnTo>
                      <a:pt x="1046" y="7232"/>
                    </a:lnTo>
                    <a:lnTo>
                      <a:pt x="1064" y="7238"/>
                    </a:lnTo>
                    <a:lnTo>
                      <a:pt x="1072" y="7245"/>
                    </a:lnTo>
                    <a:lnTo>
                      <a:pt x="1084" y="7255"/>
                    </a:lnTo>
                    <a:lnTo>
                      <a:pt x="1087" y="7272"/>
                    </a:lnTo>
                    <a:lnTo>
                      <a:pt x="1090" y="7289"/>
                    </a:lnTo>
                    <a:lnTo>
                      <a:pt x="1087" y="7306"/>
                    </a:lnTo>
                    <a:lnTo>
                      <a:pt x="1087" y="7323"/>
                    </a:lnTo>
                    <a:lnTo>
                      <a:pt x="1081" y="7340"/>
                    </a:lnTo>
                    <a:lnTo>
                      <a:pt x="1078" y="7357"/>
                    </a:lnTo>
                    <a:lnTo>
                      <a:pt x="1072" y="7375"/>
                    </a:lnTo>
                    <a:lnTo>
                      <a:pt x="1067" y="7392"/>
                    </a:lnTo>
                    <a:lnTo>
                      <a:pt x="1055" y="7407"/>
                    </a:lnTo>
                    <a:lnTo>
                      <a:pt x="1046" y="7424"/>
                    </a:lnTo>
                    <a:lnTo>
                      <a:pt x="1035" y="7441"/>
                    </a:lnTo>
                    <a:lnTo>
                      <a:pt x="1023" y="7458"/>
                    </a:lnTo>
                    <a:lnTo>
                      <a:pt x="1009" y="7473"/>
                    </a:lnTo>
                    <a:lnTo>
                      <a:pt x="997" y="7490"/>
                    </a:lnTo>
                    <a:lnTo>
                      <a:pt x="985" y="7508"/>
                    </a:lnTo>
                    <a:lnTo>
                      <a:pt x="974" y="7525"/>
                    </a:lnTo>
                    <a:lnTo>
                      <a:pt x="959" y="7540"/>
                    </a:lnTo>
                    <a:lnTo>
                      <a:pt x="947" y="7557"/>
                    </a:lnTo>
                    <a:lnTo>
                      <a:pt x="933" y="7572"/>
                    </a:lnTo>
                    <a:lnTo>
                      <a:pt x="921" y="7589"/>
                    </a:lnTo>
                    <a:lnTo>
                      <a:pt x="910" y="7606"/>
                    </a:lnTo>
                    <a:lnTo>
                      <a:pt x="898" y="7624"/>
                    </a:lnTo>
                    <a:lnTo>
                      <a:pt x="889" y="7641"/>
                    </a:lnTo>
                    <a:lnTo>
                      <a:pt x="884" y="7658"/>
                    </a:lnTo>
                    <a:lnTo>
                      <a:pt x="875" y="7675"/>
                    </a:lnTo>
                    <a:lnTo>
                      <a:pt x="869" y="7692"/>
                    </a:lnTo>
                    <a:lnTo>
                      <a:pt x="863" y="7709"/>
                    </a:lnTo>
                    <a:lnTo>
                      <a:pt x="863" y="7726"/>
                    </a:lnTo>
                    <a:lnTo>
                      <a:pt x="863" y="7743"/>
                    </a:lnTo>
                    <a:lnTo>
                      <a:pt x="866" y="7760"/>
                    </a:lnTo>
                    <a:lnTo>
                      <a:pt x="869" y="7777"/>
                    </a:lnTo>
                    <a:lnTo>
                      <a:pt x="878" y="7796"/>
                    </a:lnTo>
                    <a:lnTo>
                      <a:pt x="881" y="7800"/>
                    </a:lnTo>
                    <a:lnTo>
                      <a:pt x="889" y="7804"/>
                    </a:lnTo>
                    <a:lnTo>
                      <a:pt x="901" y="7806"/>
                    </a:lnTo>
                    <a:lnTo>
                      <a:pt x="921" y="7810"/>
                    </a:lnTo>
                    <a:lnTo>
                      <a:pt x="1148" y="7627"/>
                    </a:lnTo>
                    <a:lnTo>
                      <a:pt x="1151" y="7622"/>
                    </a:lnTo>
                    <a:lnTo>
                      <a:pt x="1163" y="7620"/>
                    </a:lnTo>
                    <a:lnTo>
                      <a:pt x="1174" y="7620"/>
                    </a:lnTo>
                    <a:lnTo>
                      <a:pt x="1195" y="7625"/>
                    </a:lnTo>
                    <a:lnTo>
                      <a:pt x="1206" y="7631"/>
                    </a:lnTo>
                    <a:lnTo>
                      <a:pt x="1218" y="7637"/>
                    </a:lnTo>
                    <a:lnTo>
                      <a:pt x="1224" y="7643"/>
                    </a:lnTo>
                    <a:lnTo>
                      <a:pt x="1229" y="7648"/>
                    </a:lnTo>
                    <a:lnTo>
                      <a:pt x="1229" y="7662"/>
                    </a:lnTo>
                    <a:lnTo>
                      <a:pt x="1224" y="7675"/>
                    </a:lnTo>
                    <a:lnTo>
                      <a:pt x="1209" y="7686"/>
                    </a:lnTo>
                    <a:lnTo>
                      <a:pt x="1197" y="7698"/>
                    </a:lnTo>
                    <a:lnTo>
                      <a:pt x="1183" y="7709"/>
                    </a:lnTo>
                    <a:lnTo>
                      <a:pt x="1180" y="7722"/>
                    </a:lnTo>
                    <a:lnTo>
                      <a:pt x="1192" y="7724"/>
                    </a:lnTo>
                    <a:lnTo>
                      <a:pt x="1206" y="7724"/>
                    </a:lnTo>
                    <a:lnTo>
                      <a:pt x="1218" y="7722"/>
                    </a:lnTo>
                    <a:lnTo>
                      <a:pt x="1232" y="7722"/>
                    </a:lnTo>
                    <a:lnTo>
                      <a:pt x="1308" y="7605"/>
                    </a:lnTo>
                    <a:lnTo>
                      <a:pt x="1322" y="7584"/>
                    </a:lnTo>
                    <a:lnTo>
                      <a:pt x="1340" y="7566"/>
                    </a:lnTo>
                    <a:lnTo>
                      <a:pt x="1354" y="7546"/>
                    </a:lnTo>
                    <a:lnTo>
                      <a:pt x="1366" y="7528"/>
                    </a:lnTo>
                    <a:lnTo>
                      <a:pt x="1372" y="7508"/>
                    </a:lnTo>
                    <a:lnTo>
                      <a:pt x="1381" y="7490"/>
                    </a:lnTo>
                    <a:lnTo>
                      <a:pt x="1383" y="7470"/>
                    </a:lnTo>
                    <a:lnTo>
                      <a:pt x="1389" y="7452"/>
                    </a:lnTo>
                    <a:lnTo>
                      <a:pt x="1389" y="7432"/>
                    </a:lnTo>
                    <a:lnTo>
                      <a:pt x="1389" y="7413"/>
                    </a:lnTo>
                    <a:lnTo>
                      <a:pt x="1386" y="7392"/>
                    </a:lnTo>
                    <a:lnTo>
                      <a:pt x="1386" y="7375"/>
                    </a:lnTo>
                    <a:lnTo>
                      <a:pt x="1381" y="7354"/>
                    </a:lnTo>
                    <a:lnTo>
                      <a:pt x="1378" y="7335"/>
                    </a:lnTo>
                    <a:lnTo>
                      <a:pt x="1375" y="7314"/>
                    </a:lnTo>
                    <a:lnTo>
                      <a:pt x="1372" y="7297"/>
                    </a:lnTo>
                    <a:lnTo>
                      <a:pt x="1363" y="7276"/>
                    </a:lnTo>
                    <a:lnTo>
                      <a:pt x="1357" y="7257"/>
                    </a:lnTo>
                    <a:lnTo>
                      <a:pt x="1352" y="7236"/>
                    </a:lnTo>
                    <a:lnTo>
                      <a:pt x="1349" y="7217"/>
                    </a:lnTo>
                    <a:lnTo>
                      <a:pt x="1343" y="7196"/>
                    </a:lnTo>
                    <a:lnTo>
                      <a:pt x="1340" y="7179"/>
                    </a:lnTo>
                    <a:lnTo>
                      <a:pt x="1337" y="7158"/>
                    </a:lnTo>
                    <a:lnTo>
                      <a:pt x="1337" y="7141"/>
                    </a:lnTo>
                    <a:lnTo>
                      <a:pt x="1334" y="7120"/>
                    </a:lnTo>
                    <a:lnTo>
                      <a:pt x="1334" y="7101"/>
                    </a:lnTo>
                    <a:lnTo>
                      <a:pt x="1337" y="7082"/>
                    </a:lnTo>
                    <a:lnTo>
                      <a:pt x="1343" y="7065"/>
                    </a:lnTo>
                    <a:lnTo>
                      <a:pt x="1346" y="7048"/>
                    </a:lnTo>
                    <a:lnTo>
                      <a:pt x="1354" y="7030"/>
                    </a:lnTo>
                    <a:lnTo>
                      <a:pt x="1363" y="7013"/>
                    </a:lnTo>
                    <a:lnTo>
                      <a:pt x="1381" y="6996"/>
                    </a:lnTo>
                    <a:lnTo>
                      <a:pt x="1346" y="6968"/>
                    </a:lnTo>
                    <a:lnTo>
                      <a:pt x="1421" y="6759"/>
                    </a:lnTo>
                    <a:lnTo>
                      <a:pt x="1410" y="6759"/>
                    </a:lnTo>
                    <a:lnTo>
                      <a:pt x="1401" y="6759"/>
                    </a:lnTo>
                    <a:lnTo>
                      <a:pt x="1389" y="6761"/>
                    </a:lnTo>
                    <a:lnTo>
                      <a:pt x="1375" y="6762"/>
                    </a:lnTo>
                    <a:lnTo>
                      <a:pt x="1354" y="6757"/>
                    </a:lnTo>
                    <a:lnTo>
                      <a:pt x="1343" y="6753"/>
                    </a:lnTo>
                    <a:lnTo>
                      <a:pt x="1337" y="6747"/>
                    </a:lnTo>
                    <a:lnTo>
                      <a:pt x="1337" y="6742"/>
                    </a:lnTo>
                    <a:lnTo>
                      <a:pt x="1337" y="6728"/>
                    </a:lnTo>
                    <a:lnTo>
                      <a:pt x="1337" y="6719"/>
                    </a:lnTo>
                    <a:lnTo>
                      <a:pt x="1343" y="6713"/>
                    </a:lnTo>
                    <a:lnTo>
                      <a:pt x="1352" y="6711"/>
                    </a:lnTo>
                    <a:lnTo>
                      <a:pt x="1360" y="6707"/>
                    </a:lnTo>
                    <a:lnTo>
                      <a:pt x="1381" y="6705"/>
                    </a:lnTo>
                    <a:lnTo>
                      <a:pt x="1363" y="6704"/>
                    </a:lnTo>
                    <a:lnTo>
                      <a:pt x="1346" y="6700"/>
                    </a:lnTo>
                    <a:lnTo>
                      <a:pt x="1352" y="6688"/>
                    </a:lnTo>
                    <a:lnTo>
                      <a:pt x="1363" y="6677"/>
                    </a:lnTo>
                    <a:lnTo>
                      <a:pt x="1375" y="6667"/>
                    </a:lnTo>
                    <a:lnTo>
                      <a:pt x="1389" y="6658"/>
                    </a:lnTo>
                    <a:lnTo>
                      <a:pt x="1398" y="6648"/>
                    </a:lnTo>
                    <a:lnTo>
                      <a:pt x="1410" y="6639"/>
                    </a:lnTo>
                    <a:lnTo>
                      <a:pt x="1415" y="6628"/>
                    </a:lnTo>
                    <a:lnTo>
                      <a:pt x="1415" y="6618"/>
                    </a:lnTo>
                    <a:lnTo>
                      <a:pt x="1415" y="6607"/>
                    </a:lnTo>
                    <a:lnTo>
                      <a:pt x="1418" y="6595"/>
                    </a:lnTo>
                    <a:lnTo>
                      <a:pt x="1418" y="6586"/>
                    </a:lnTo>
                    <a:lnTo>
                      <a:pt x="1424" y="6576"/>
                    </a:lnTo>
                    <a:lnTo>
                      <a:pt x="1433" y="6555"/>
                    </a:lnTo>
                    <a:lnTo>
                      <a:pt x="1445" y="6536"/>
                    </a:lnTo>
                    <a:lnTo>
                      <a:pt x="1445" y="6525"/>
                    </a:lnTo>
                    <a:lnTo>
                      <a:pt x="1447" y="6515"/>
                    </a:lnTo>
                    <a:lnTo>
                      <a:pt x="1447" y="6504"/>
                    </a:lnTo>
                    <a:lnTo>
                      <a:pt x="1450" y="6494"/>
                    </a:lnTo>
                    <a:lnTo>
                      <a:pt x="1447" y="6474"/>
                    </a:lnTo>
                    <a:lnTo>
                      <a:pt x="1436" y="6455"/>
                    </a:lnTo>
                    <a:lnTo>
                      <a:pt x="1549" y="6264"/>
                    </a:lnTo>
                    <a:lnTo>
                      <a:pt x="1549" y="6245"/>
                    </a:lnTo>
                    <a:lnTo>
                      <a:pt x="1549" y="6226"/>
                    </a:lnTo>
                    <a:lnTo>
                      <a:pt x="1552" y="6209"/>
                    </a:lnTo>
                    <a:lnTo>
                      <a:pt x="1555" y="6192"/>
                    </a:lnTo>
                    <a:lnTo>
                      <a:pt x="1555" y="6173"/>
                    </a:lnTo>
                    <a:lnTo>
                      <a:pt x="1561" y="6156"/>
                    </a:lnTo>
                    <a:lnTo>
                      <a:pt x="1564" y="6139"/>
                    </a:lnTo>
                    <a:lnTo>
                      <a:pt x="1570" y="6122"/>
                    </a:lnTo>
                    <a:lnTo>
                      <a:pt x="1570" y="6103"/>
                    </a:lnTo>
                    <a:lnTo>
                      <a:pt x="1572" y="6086"/>
                    </a:lnTo>
                    <a:lnTo>
                      <a:pt x="1575" y="6067"/>
                    </a:lnTo>
                    <a:lnTo>
                      <a:pt x="1578" y="6050"/>
                    </a:lnTo>
                    <a:lnTo>
                      <a:pt x="1575" y="6031"/>
                    </a:lnTo>
                    <a:lnTo>
                      <a:pt x="1575" y="6014"/>
                    </a:lnTo>
                    <a:lnTo>
                      <a:pt x="1575" y="5996"/>
                    </a:lnTo>
                    <a:lnTo>
                      <a:pt x="1575" y="5979"/>
                    </a:lnTo>
                    <a:lnTo>
                      <a:pt x="1581" y="5960"/>
                    </a:lnTo>
                    <a:lnTo>
                      <a:pt x="1587" y="5941"/>
                    </a:lnTo>
                    <a:lnTo>
                      <a:pt x="1590" y="5922"/>
                    </a:lnTo>
                    <a:lnTo>
                      <a:pt x="1593" y="5905"/>
                    </a:lnTo>
                    <a:lnTo>
                      <a:pt x="1593" y="5886"/>
                    </a:lnTo>
                    <a:lnTo>
                      <a:pt x="1593" y="5869"/>
                    </a:lnTo>
                    <a:lnTo>
                      <a:pt x="1593" y="5850"/>
                    </a:lnTo>
                    <a:lnTo>
                      <a:pt x="1593" y="5833"/>
                    </a:lnTo>
                    <a:lnTo>
                      <a:pt x="1590" y="5814"/>
                    </a:lnTo>
                    <a:lnTo>
                      <a:pt x="1587" y="5795"/>
                    </a:lnTo>
                    <a:lnTo>
                      <a:pt x="1584" y="5776"/>
                    </a:lnTo>
                    <a:lnTo>
                      <a:pt x="1584" y="5759"/>
                    </a:lnTo>
                    <a:lnTo>
                      <a:pt x="1581" y="5740"/>
                    </a:lnTo>
                    <a:lnTo>
                      <a:pt x="1578" y="5723"/>
                    </a:lnTo>
                    <a:lnTo>
                      <a:pt x="1578" y="5706"/>
                    </a:lnTo>
                    <a:lnTo>
                      <a:pt x="1578" y="5689"/>
                    </a:lnTo>
                    <a:lnTo>
                      <a:pt x="1570" y="5679"/>
                    </a:lnTo>
                    <a:lnTo>
                      <a:pt x="1567" y="5675"/>
                    </a:lnTo>
                    <a:lnTo>
                      <a:pt x="1546" y="5671"/>
                    </a:lnTo>
                    <a:lnTo>
                      <a:pt x="1523" y="5670"/>
                    </a:lnTo>
                    <a:lnTo>
                      <a:pt x="1410" y="5668"/>
                    </a:lnTo>
                    <a:lnTo>
                      <a:pt x="1398" y="5664"/>
                    </a:lnTo>
                    <a:lnTo>
                      <a:pt x="1389" y="5660"/>
                    </a:lnTo>
                    <a:lnTo>
                      <a:pt x="1383" y="5656"/>
                    </a:lnTo>
                    <a:lnTo>
                      <a:pt x="1389" y="5652"/>
                    </a:lnTo>
                    <a:lnTo>
                      <a:pt x="1613" y="5620"/>
                    </a:lnTo>
                    <a:lnTo>
                      <a:pt x="1616" y="5603"/>
                    </a:lnTo>
                    <a:lnTo>
                      <a:pt x="1642" y="5586"/>
                    </a:lnTo>
                    <a:lnTo>
                      <a:pt x="1639" y="5580"/>
                    </a:lnTo>
                    <a:lnTo>
                      <a:pt x="1639" y="5576"/>
                    </a:lnTo>
                    <a:lnTo>
                      <a:pt x="1631" y="5571"/>
                    </a:lnTo>
                    <a:lnTo>
                      <a:pt x="1619" y="5569"/>
                    </a:lnTo>
                    <a:lnTo>
                      <a:pt x="1657" y="5360"/>
                    </a:lnTo>
                    <a:lnTo>
                      <a:pt x="1697" y="5339"/>
                    </a:lnTo>
                    <a:lnTo>
                      <a:pt x="1686" y="5331"/>
                    </a:lnTo>
                    <a:lnTo>
                      <a:pt x="1665" y="5326"/>
                    </a:lnTo>
                    <a:lnTo>
                      <a:pt x="1686" y="5263"/>
                    </a:lnTo>
                    <a:lnTo>
                      <a:pt x="1683" y="5253"/>
                    </a:lnTo>
                    <a:lnTo>
                      <a:pt x="1674" y="5246"/>
                    </a:lnTo>
                    <a:lnTo>
                      <a:pt x="1680" y="5238"/>
                    </a:lnTo>
                    <a:lnTo>
                      <a:pt x="1683" y="5232"/>
                    </a:lnTo>
                    <a:lnTo>
                      <a:pt x="1677" y="5227"/>
                    </a:lnTo>
                    <a:lnTo>
                      <a:pt x="1665" y="5221"/>
                    </a:lnTo>
                    <a:lnTo>
                      <a:pt x="1651" y="5058"/>
                    </a:lnTo>
                    <a:lnTo>
                      <a:pt x="1639" y="5044"/>
                    </a:lnTo>
                    <a:lnTo>
                      <a:pt x="1633" y="5031"/>
                    </a:lnTo>
                    <a:lnTo>
                      <a:pt x="1631" y="5018"/>
                    </a:lnTo>
                    <a:lnTo>
                      <a:pt x="1645" y="5008"/>
                    </a:lnTo>
                    <a:lnTo>
                      <a:pt x="1631" y="4995"/>
                    </a:lnTo>
                    <a:lnTo>
                      <a:pt x="1613" y="4983"/>
                    </a:lnTo>
                    <a:lnTo>
                      <a:pt x="1619" y="4978"/>
                    </a:lnTo>
                    <a:lnTo>
                      <a:pt x="1639" y="4976"/>
                    </a:lnTo>
                    <a:lnTo>
                      <a:pt x="1622" y="4978"/>
                    </a:lnTo>
                    <a:lnTo>
                      <a:pt x="1610" y="4983"/>
                    </a:lnTo>
                    <a:lnTo>
                      <a:pt x="1386" y="4989"/>
                    </a:lnTo>
                    <a:lnTo>
                      <a:pt x="1369" y="4985"/>
                    </a:lnTo>
                    <a:lnTo>
                      <a:pt x="1354" y="4983"/>
                    </a:lnTo>
                    <a:lnTo>
                      <a:pt x="1340" y="4980"/>
                    </a:lnTo>
                    <a:lnTo>
                      <a:pt x="1331" y="4976"/>
                    </a:lnTo>
                    <a:lnTo>
                      <a:pt x="1337" y="4968"/>
                    </a:lnTo>
                    <a:lnTo>
                      <a:pt x="1363" y="4968"/>
                    </a:lnTo>
                    <a:lnTo>
                      <a:pt x="1378" y="4966"/>
                    </a:lnTo>
                    <a:lnTo>
                      <a:pt x="1392" y="4966"/>
                    </a:lnTo>
                    <a:lnTo>
                      <a:pt x="1404" y="4964"/>
                    </a:lnTo>
                    <a:lnTo>
                      <a:pt x="1415" y="4962"/>
                    </a:lnTo>
                    <a:lnTo>
                      <a:pt x="1572" y="4968"/>
                    </a:lnTo>
                    <a:lnTo>
                      <a:pt x="1572" y="4959"/>
                    </a:lnTo>
                    <a:lnTo>
                      <a:pt x="1581" y="4953"/>
                    </a:lnTo>
                    <a:lnTo>
                      <a:pt x="1596" y="4947"/>
                    </a:lnTo>
                    <a:lnTo>
                      <a:pt x="1616" y="4942"/>
                    </a:lnTo>
                    <a:lnTo>
                      <a:pt x="1636" y="4708"/>
                    </a:lnTo>
                    <a:lnTo>
                      <a:pt x="1625" y="4702"/>
                    </a:lnTo>
                    <a:lnTo>
                      <a:pt x="1616" y="4696"/>
                    </a:lnTo>
                    <a:lnTo>
                      <a:pt x="1526" y="4677"/>
                    </a:lnTo>
                    <a:lnTo>
                      <a:pt x="1511" y="4672"/>
                    </a:lnTo>
                    <a:lnTo>
                      <a:pt x="1497" y="4666"/>
                    </a:lnTo>
                    <a:lnTo>
                      <a:pt x="1479" y="4660"/>
                    </a:lnTo>
                    <a:lnTo>
                      <a:pt x="1465" y="4655"/>
                    </a:lnTo>
                    <a:lnTo>
                      <a:pt x="1447" y="4649"/>
                    </a:lnTo>
                    <a:lnTo>
                      <a:pt x="1430" y="4643"/>
                    </a:lnTo>
                    <a:lnTo>
                      <a:pt x="1410" y="4637"/>
                    </a:lnTo>
                    <a:lnTo>
                      <a:pt x="1389" y="4634"/>
                    </a:lnTo>
                    <a:lnTo>
                      <a:pt x="1386" y="4624"/>
                    </a:lnTo>
                    <a:lnTo>
                      <a:pt x="1413" y="4618"/>
                    </a:lnTo>
                    <a:lnTo>
                      <a:pt x="1369" y="4487"/>
                    </a:lnTo>
                    <a:lnTo>
                      <a:pt x="1189" y="4474"/>
                    </a:lnTo>
                    <a:lnTo>
                      <a:pt x="1163" y="4468"/>
                    </a:lnTo>
                    <a:lnTo>
                      <a:pt x="1145" y="4464"/>
                    </a:lnTo>
                    <a:lnTo>
                      <a:pt x="1131" y="4455"/>
                    </a:lnTo>
                    <a:lnTo>
                      <a:pt x="1116" y="4445"/>
                    </a:lnTo>
                    <a:lnTo>
                      <a:pt x="1171" y="4436"/>
                    </a:lnTo>
                    <a:lnTo>
                      <a:pt x="1186" y="4436"/>
                    </a:lnTo>
                    <a:lnTo>
                      <a:pt x="1192" y="4440"/>
                    </a:lnTo>
                    <a:lnTo>
                      <a:pt x="1197" y="4444"/>
                    </a:lnTo>
                    <a:lnTo>
                      <a:pt x="1215" y="4447"/>
                    </a:lnTo>
                    <a:lnTo>
                      <a:pt x="1232" y="4445"/>
                    </a:lnTo>
                    <a:lnTo>
                      <a:pt x="1250" y="4444"/>
                    </a:lnTo>
                    <a:lnTo>
                      <a:pt x="1267" y="4440"/>
                    </a:lnTo>
                    <a:lnTo>
                      <a:pt x="1285" y="4438"/>
                    </a:lnTo>
                    <a:lnTo>
                      <a:pt x="1299" y="4432"/>
                    </a:lnTo>
                    <a:lnTo>
                      <a:pt x="1314" y="4428"/>
                    </a:lnTo>
                    <a:lnTo>
                      <a:pt x="1325" y="4423"/>
                    </a:lnTo>
                    <a:lnTo>
                      <a:pt x="1340" y="4419"/>
                    </a:lnTo>
                    <a:lnTo>
                      <a:pt x="1404" y="3698"/>
                    </a:lnTo>
                    <a:lnTo>
                      <a:pt x="1398" y="3691"/>
                    </a:lnTo>
                    <a:lnTo>
                      <a:pt x="1378" y="3687"/>
                    </a:lnTo>
                    <a:lnTo>
                      <a:pt x="1352" y="3683"/>
                    </a:lnTo>
                    <a:lnTo>
                      <a:pt x="1334" y="3678"/>
                    </a:lnTo>
                    <a:lnTo>
                      <a:pt x="1357" y="3672"/>
                    </a:lnTo>
                    <a:lnTo>
                      <a:pt x="1389" y="3670"/>
                    </a:lnTo>
                    <a:lnTo>
                      <a:pt x="1404" y="3668"/>
                    </a:lnTo>
                    <a:lnTo>
                      <a:pt x="1421" y="3666"/>
                    </a:lnTo>
                    <a:lnTo>
                      <a:pt x="1439" y="3664"/>
                    </a:lnTo>
                    <a:lnTo>
                      <a:pt x="1456" y="3664"/>
                    </a:lnTo>
                    <a:lnTo>
                      <a:pt x="1500" y="3647"/>
                    </a:lnTo>
                    <a:lnTo>
                      <a:pt x="1497" y="3626"/>
                    </a:lnTo>
                    <a:lnTo>
                      <a:pt x="1506" y="3609"/>
                    </a:lnTo>
                    <a:lnTo>
                      <a:pt x="1520" y="3594"/>
                    </a:lnTo>
                    <a:lnTo>
                      <a:pt x="1540" y="3579"/>
                    </a:lnTo>
                    <a:lnTo>
                      <a:pt x="1564" y="3564"/>
                    </a:lnTo>
                    <a:lnTo>
                      <a:pt x="1590" y="3548"/>
                    </a:lnTo>
                    <a:lnTo>
                      <a:pt x="1619" y="3533"/>
                    </a:lnTo>
                    <a:lnTo>
                      <a:pt x="1651" y="3520"/>
                    </a:lnTo>
                    <a:lnTo>
                      <a:pt x="1738" y="3330"/>
                    </a:lnTo>
                    <a:lnTo>
                      <a:pt x="1631" y="3282"/>
                    </a:lnTo>
                    <a:lnTo>
                      <a:pt x="1631" y="3277"/>
                    </a:lnTo>
                    <a:lnTo>
                      <a:pt x="1642" y="3271"/>
                    </a:lnTo>
                    <a:lnTo>
                      <a:pt x="1657" y="3269"/>
                    </a:lnTo>
                    <a:lnTo>
                      <a:pt x="1686" y="3271"/>
                    </a:lnTo>
                    <a:lnTo>
                      <a:pt x="1729" y="3294"/>
                    </a:lnTo>
                    <a:lnTo>
                      <a:pt x="1753" y="3282"/>
                    </a:lnTo>
                    <a:lnTo>
                      <a:pt x="1770" y="3271"/>
                    </a:lnTo>
                    <a:lnTo>
                      <a:pt x="1776" y="3256"/>
                    </a:lnTo>
                    <a:lnTo>
                      <a:pt x="1782" y="3242"/>
                    </a:lnTo>
                    <a:lnTo>
                      <a:pt x="1782" y="3227"/>
                    </a:lnTo>
                    <a:lnTo>
                      <a:pt x="1785" y="3212"/>
                    </a:lnTo>
                    <a:lnTo>
                      <a:pt x="1793" y="3195"/>
                    </a:lnTo>
                    <a:lnTo>
                      <a:pt x="1814" y="3183"/>
                    </a:lnTo>
                    <a:lnTo>
                      <a:pt x="1802" y="3170"/>
                    </a:lnTo>
                    <a:lnTo>
                      <a:pt x="1802" y="3161"/>
                    </a:lnTo>
                    <a:lnTo>
                      <a:pt x="1799" y="3149"/>
                    </a:lnTo>
                    <a:lnTo>
                      <a:pt x="1796" y="3142"/>
                    </a:lnTo>
                    <a:lnTo>
                      <a:pt x="1776" y="2900"/>
                    </a:lnTo>
                    <a:lnTo>
                      <a:pt x="1761" y="2896"/>
                    </a:lnTo>
                    <a:lnTo>
                      <a:pt x="1750" y="2893"/>
                    </a:lnTo>
                    <a:lnTo>
                      <a:pt x="1732" y="2889"/>
                    </a:lnTo>
                    <a:lnTo>
                      <a:pt x="1718" y="2891"/>
                    </a:lnTo>
                    <a:lnTo>
                      <a:pt x="1488" y="3526"/>
                    </a:lnTo>
                    <a:lnTo>
                      <a:pt x="1471" y="3524"/>
                    </a:lnTo>
                    <a:lnTo>
                      <a:pt x="1459" y="3522"/>
                    </a:lnTo>
                    <a:lnTo>
                      <a:pt x="1447" y="3518"/>
                    </a:lnTo>
                    <a:lnTo>
                      <a:pt x="1439" y="3514"/>
                    </a:lnTo>
                    <a:lnTo>
                      <a:pt x="1427" y="3508"/>
                    </a:lnTo>
                    <a:lnTo>
                      <a:pt x="1415" y="3505"/>
                    </a:lnTo>
                    <a:lnTo>
                      <a:pt x="1401" y="3501"/>
                    </a:lnTo>
                    <a:lnTo>
                      <a:pt x="1383" y="3499"/>
                    </a:lnTo>
                    <a:lnTo>
                      <a:pt x="1401" y="3453"/>
                    </a:lnTo>
                    <a:lnTo>
                      <a:pt x="1363" y="3381"/>
                    </a:lnTo>
                    <a:lnTo>
                      <a:pt x="1369" y="3311"/>
                    </a:lnTo>
                    <a:lnTo>
                      <a:pt x="1378" y="3303"/>
                    </a:lnTo>
                    <a:lnTo>
                      <a:pt x="1381" y="3296"/>
                    </a:lnTo>
                    <a:lnTo>
                      <a:pt x="1375" y="3284"/>
                    </a:lnTo>
                    <a:lnTo>
                      <a:pt x="1375" y="3275"/>
                    </a:lnTo>
                    <a:lnTo>
                      <a:pt x="1372" y="3261"/>
                    </a:lnTo>
                    <a:lnTo>
                      <a:pt x="1389" y="3254"/>
                    </a:lnTo>
                    <a:lnTo>
                      <a:pt x="1375" y="3237"/>
                    </a:lnTo>
                    <a:lnTo>
                      <a:pt x="1366" y="3223"/>
                    </a:lnTo>
                    <a:lnTo>
                      <a:pt x="1360" y="3208"/>
                    </a:lnTo>
                    <a:lnTo>
                      <a:pt x="1360" y="3195"/>
                    </a:lnTo>
                    <a:lnTo>
                      <a:pt x="1360" y="3180"/>
                    </a:lnTo>
                    <a:lnTo>
                      <a:pt x="1369" y="3166"/>
                    </a:lnTo>
                    <a:lnTo>
                      <a:pt x="1381" y="3155"/>
                    </a:lnTo>
                    <a:lnTo>
                      <a:pt x="1404" y="3143"/>
                    </a:lnTo>
                    <a:lnTo>
                      <a:pt x="1404" y="2974"/>
                    </a:lnTo>
                    <a:lnTo>
                      <a:pt x="1407" y="2971"/>
                    </a:lnTo>
                    <a:lnTo>
                      <a:pt x="1415" y="2969"/>
                    </a:lnTo>
                    <a:lnTo>
                      <a:pt x="1427" y="2967"/>
                    </a:lnTo>
                    <a:lnTo>
                      <a:pt x="1439" y="2965"/>
                    </a:lnTo>
                    <a:lnTo>
                      <a:pt x="1471" y="2727"/>
                    </a:lnTo>
                    <a:lnTo>
                      <a:pt x="1482" y="2720"/>
                    </a:lnTo>
                    <a:lnTo>
                      <a:pt x="1508" y="2714"/>
                    </a:lnTo>
                    <a:lnTo>
                      <a:pt x="1506" y="2712"/>
                    </a:lnTo>
                    <a:lnTo>
                      <a:pt x="1500" y="2710"/>
                    </a:lnTo>
                    <a:lnTo>
                      <a:pt x="1488" y="2706"/>
                    </a:lnTo>
                    <a:lnTo>
                      <a:pt x="1477" y="2704"/>
                    </a:lnTo>
                    <a:lnTo>
                      <a:pt x="1482" y="2682"/>
                    </a:lnTo>
                    <a:lnTo>
                      <a:pt x="1494" y="2678"/>
                    </a:lnTo>
                    <a:lnTo>
                      <a:pt x="1514" y="2676"/>
                    </a:lnTo>
                    <a:lnTo>
                      <a:pt x="1526" y="2664"/>
                    </a:lnTo>
                    <a:lnTo>
                      <a:pt x="1529" y="2655"/>
                    </a:lnTo>
                    <a:lnTo>
                      <a:pt x="1520" y="2644"/>
                    </a:lnTo>
                    <a:lnTo>
                      <a:pt x="1517" y="2632"/>
                    </a:lnTo>
                    <a:lnTo>
                      <a:pt x="1517" y="2621"/>
                    </a:lnTo>
                    <a:lnTo>
                      <a:pt x="1526" y="2609"/>
                    </a:lnTo>
                    <a:lnTo>
                      <a:pt x="1520" y="2604"/>
                    </a:lnTo>
                    <a:lnTo>
                      <a:pt x="1514" y="2602"/>
                    </a:lnTo>
                    <a:lnTo>
                      <a:pt x="1506" y="2598"/>
                    </a:lnTo>
                    <a:lnTo>
                      <a:pt x="1503" y="2594"/>
                    </a:lnTo>
                    <a:lnTo>
                      <a:pt x="1514" y="2588"/>
                    </a:lnTo>
                    <a:lnTo>
                      <a:pt x="1517" y="2583"/>
                    </a:lnTo>
                    <a:lnTo>
                      <a:pt x="1511" y="2577"/>
                    </a:lnTo>
                    <a:lnTo>
                      <a:pt x="1503" y="2571"/>
                    </a:lnTo>
                    <a:lnTo>
                      <a:pt x="1477" y="2558"/>
                    </a:lnTo>
                    <a:lnTo>
                      <a:pt x="1462" y="2547"/>
                    </a:lnTo>
                    <a:lnTo>
                      <a:pt x="1468" y="2537"/>
                    </a:lnTo>
                    <a:lnTo>
                      <a:pt x="1488" y="2531"/>
                    </a:lnTo>
                    <a:lnTo>
                      <a:pt x="1465" y="2505"/>
                    </a:lnTo>
                    <a:lnTo>
                      <a:pt x="1439" y="2499"/>
                    </a:lnTo>
                    <a:lnTo>
                      <a:pt x="1415" y="2497"/>
                    </a:lnTo>
                    <a:lnTo>
                      <a:pt x="1389" y="2495"/>
                    </a:lnTo>
                    <a:lnTo>
                      <a:pt x="1366" y="2495"/>
                    </a:lnTo>
                    <a:lnTo>
                      <a:pt x="1352" y="2488"/>
                    </a:lnTo>
                    <a:lnTo>
                      <a:pt x="1334" y="2484"/>
                    </a:lnTo>
                    <a:lnTo>
                      <a:pt x="1308" y="2478"/>
                    </a:lnTo>
                    <a:lnTo>
                      <a:pt x="1285" y="2474"/>
                    </a:lnTo>
                    <a:lnTo>
                      <a:pt x="1282" y="2452"/>
                    </a:lnTo>
                    <a:lnTo>
                      <a:pt x="1270" y="2442"/>
                    </a:lnTo>
                    <a:lnTo>
                      <a:pt x="1253" y="2440"/>
                    </a:lnTo>
                    <a:lnTo>
                      <a:pt x="1229" y="2440"/>
                    </a:lnTo>
                    <a:lnTo>
                      <a:pt x="1215" y="2446"/>
                    </a:lnTo>
                    <a:lnTo>
                      <a:pt x="1131" y="2436"/>
                    </a:lnTo>
                    <a:lnTo>
                      <a:pt x="1061" y="2417"/>
                    </a:lnTo>
                    <a:lnTo>
                      <a:pt x="1043" y="2404"/>
                    </a:lnTo>
                    <a:lnTo>
                      <a:pt x="1038" y="2391"/>
                    </a:lnTo>
                    <a:lnTo>
                      <a:pt x="1040" y="2376"/>
                    </a:lnTo>
                    <a:lnTo>
                      <a:pt x="1058" y="2366"/>
                    </a:lnTo>
                    <a:lnTo>
                      <a:pt x="1055" y="2364"/>
                    </a:lnTo>
                    <a:lnTo>
                      <a:pt x="1052" y="2362"/>
                    </a:lnTo>
                    <a:lnTo>
                      <a:pt x="1043" y="2360"/>
                    </a:lnTo>
                    <a:lnTo>
                      <a:pt x="1032" y="2358"/>
                    </a:lnTo>
                    <a:lnTo>
                      <a:pt x="1058" y="2326"/>
                    </a:lnTo>
                    <a:lnTo>
                      <a:pt x="1026" y="2300"/>
                    </a:lnTo>
                    <a:lnTo>
                      <a:pt x="1029" y="2296"/>
                    </a:lnTo>
                    <a:lnTo>
                      <a:pt x="1032" y="2296"/>
                    </a:lnTo>
                    <a:lnTo>
                      <a:pt x="1035" y="2294"/>
                    </a:lnTo>
                    <a:lnTo>
                      <a:pt x="1049" y="2292"/>
                    </a:lnTo>
                    <a:lnTo>
                      <a:pt x="1049" y="2284"/>
                    </a:lnTo>
                    <a:lnTo>
                      <a:pt x="1038" y="2277"/>
                    </a:lnTo>
                    <a:lnTo>
                      <a:pt x="1020" y="2269"/>
                    </a:lnTo>
                    <a:lnTo>
                      <a:pt x="1009" y="2263"/>
                    </a:lnTo>
                    <a:lnTo>
                      <a:pt x="1006" y="2256"/>
                    </a:lnTo>
                    <a:lnTo>
                      <a:pt x="1023" y="2250"/>
                    </a:lnTo>
                    <a:lnTo>
                      <a:pt x="1017" y="2246"/>
                    </a:lnTo>
                    <a:lnTo>
                      <a:pt x="1011" y="2243"/>
                    </a:lnTo>
                    <a:lnTo>
                      <a:pt x="1003" y="2237"/>
                    </a:lnTo>
                    <a:lnTo>
                      <a:pt x="1000" y="2239"/>
                    </a:lnTo>
                    <a:lnTo>
                      <a:pt x="1049" y="1944"/>
                    </a:lnTo>
                    <a:lnTo>
                      <a:pt x="1128" y="1919"/>
                    </a:lnTo>
                    <a:lnTo>
                      <a:pt x="1125" y="1914"/>
                    </a:lnTo>
                    <a:lnTo>
                      <a:pt x="1134" y="1910"/>
                    </a:lnTo>
                    <a:lnTo>
                      <a:pt x="1148" y="1908"/>
                    </a:lnTo>
                    <a:lnTo>
                      <a:pt x="1174" y="1908"/>
                    </a:lnTo>
                    <a:lnTo>
                      <a:pt x="1180" y="1866"/>
                    </a:lnTo>
                    <a:lnTo>
                      <a:pt x="1195" y="1866"/>
                    </a:lnTo>
                    <a:lnTo>
                      <a:pt x="1209" y="1870"/>
                    </a:lnTo>
                    <a:lnTo>
                      <a:pt x="1221" y="1874"/>
                    </a:lnTo>
                    <a:lnTo>
                      <a:pt x="1244" y="1878"/>
                    </a:lnTo>
                    <a:lnTo>
                      <a:pt x="1261" y="1874"/>
                    </a:lnTo>
                    <a:lnTo>
                      <a:pt x="1273" y="1870"/>
                    </a:lnTo>
                    <a:lnTo>
                      <a:pt x="1267" y="1864"/>
                    </a:lnTo>
                    <a:lnTo>
                      <a:pt x="1259" y="1860"/>
                    </a:lnTo>
                    <a:lnTo>
                      <a:pt x="1139" y="1840"/>
                    </a:lnTo>
                    <a:lnTo>
                      <a:pt x="1165" y="1796"/>
                    </a:lnTo>
                    <a:lnTo>
                      <a:pt x="1200" y="1644"/>
                    </a:lnTo>
                    <a:lnTo>
                      <a:pt x="1195" y="1640"/>
                    </a:lnTo>
                    <a:lnTo>
                      <a:pt x="1180" y="1638"/>
                    </a:lnTo>
                    <a:lnTo>
                      <a:pt x="1165" y="1634"/>
                    </a:lnTo>
                    <a:lnTo>
                      <a:pt x="1157" y="1632"/>
                    </a:lnTo>
                    <a:lnTo>
                      <a:pt x="1142" y="1631"/>
                    </a:lnTo>
                    <a:lnTo>
                      <a:pt x="1128" y="1631"/>
                    </a:lnTo>
                    <a:lnTo>
                      <a:pt x="1113" y="1629"/>
                    </a:lnTo>
                    <a:lnTo>
                      <a:pt x="1099" y="1629"/>
                    </a:lnTo>
                    <a:lnTo>
                      <a:pt x="1084" y="1623"/>
                    </a:lnTo>
                    <a:lnTo>
                      <a:pt x="1075" y="1619"/>
                    </a:lnTo>
                    <a:lnTo>
                      <a:pt x="1061" y="1613"/>
                    </a:lnTo>
                    <a:lnTo>
                      <a:pt x="1040" y="1611"/>
                    </a:lnTo>
                    <a:lnTo>
                      <a:pt x="1038" y="1608"/>
                    </a:lnTo>
                    <a:lnTo>
                      <a:pt x="1038" y="1604"/>
                    </a:lnTo>
                    <a:lnTo>
                      <a:pt x="1032" y="1600"/>
                    </a:lnTo>
                    <a:lnTo>
                      <a:pt x="1020" y="1596"/>
                    </a:lnTo>
                    <a:lnTo>
                      <a:pt x="1017" y="1587"/>
                    </a:lnTo>
                    <a:lnTo>
                      <a:pt x="1038" y="1581"/>
                    </a:lnTo>
                    <a:lnTo>
                      <a:pt x="1049" y="1579"/>
                    </a:lnTo>
                    <a:lnTo>
                      <a:pt x="1070" y="1581"/>
                    </a:lnTo>
                    <a:lnTo>
                      <a:pt x="1084" y="1585"/>
                    </a:lnTo>
                    <a:lnTo>
                      <a:pt x="1099" y="1591"/>
                    </a:lnTo>
                    <a:lnTo>
                      <a:pt x="1116" y="1594"/>
                    </a:lnTo>
                    <a:lnTo>
                      <a:pt x="1142" y="1600"/>
                    </a:lnTo>
                    <a:lnTo>
                      <a:pt x="1145" y="1604"/>
                    </a:lnTo>
                    <a:lnTo>
                      <a:pt x="1157" y="1613"/>
                    </a:lnTo>
                    <a:lnTo>
                      <a:pt x="1171" y="1615"/>
                    </a:lnTo>
                    <a:lnTo>
                      <a:pt x="1180" y="1615"/>
                    </a:lnTo>
                    <a:lnTo>
                      <a:pt x="1180" y="1613"/>
                    </a:lnTo>
                    <a:lnTo>
                      <a:pt x="1177" y="1613"/>
                    </a:lnTo>
                    <a:lnTo>
                      <a:pt x="1163" y="1606"/>
                    </a:lnTo>
                    <a:lnTo>
                      <a:pt x="1157" y="1602"/>
                    </a:lnTo>
                    <a:lnTo>
                      <a:pt x="1116" y="1539"/>
                    </a:lnTo>
                    <a:lnTo>
                      <a:pt x="1107" y="1528"/>
                    </a:lnTo>
                    <a:lnTo>
                      <a:pt x="1113" y="1518"/>
                    </a:lnTo>
                    <a:lnTo>
                      <a:pt x="1134" y="1518"/>
                    </a:lnTo>
                    <a:lnTo>
                      <a:pt x="1145" y="1518"/>
                    </a:lnTo>
                    <a:lnTo>
                      <a:pt x="1148" y="1516"/>
                    </a:lnTo>
                    <a:lnTo>
                      <a:pt x="1151" y="1515"/>
                    </a:lnTo>
                    <a:lnTo>
                      <a:pt x="1148" y="1511"/>
                    </a:lnTo>
                    <a:lnTo>
                      <a:pt x="1151" y="1507"/>
                    </a:lnTo>
                    <a:lnTo>
                      <a:pt x="1154" y="1503"/>
                    </a:lnTo>
                    <a:lnTo>
                      <a:pt x="1168" y="1503"/>
                    </a:lnTo>
                    <a:lnTo>
                      <a:pt x="1163" y="1461"/>
                    </a:lnTo>
                    <a:lnTo>
                      <a:pt x="1183" y="1420"/>
                    </a:lnTo>
                    <a:lnTo>
                      <a:pt x="1171" y="1418"/>
                    </a:lnTo>
                    <a:lnTo>
                      <a:pt x="1157" y="1416"/>
                    </a:lnTo>
                    <a:lnTo>
                      <a:pt x="1142" y="1414"/>
                    </a:lnTo>
                    <a:lnTo>
                      <a:pt x="1134" y="1412"/>
                    </a:lnTo>
                    <a:lnTo>
                      <a:pt x="1131" y="1382"/>
                    </a:lnTo>
                    <a:lnTo>
                      <a:pt x="1134" y="1380"/>
                    </a:lnTo>
                    <a:lnTo>
                      <a:pt x="1142" y="1378"/>
                    </a:lnTo>
                    <a:lnTo>
                      <a:pt x="1157" y="1376"/>
                    </a:lnTo>
                    <a:lnTo>
                      <a:pt x="1174" y="1374"/>
                    </a:lnTo>
                    <a:lnTo>
                      <a:pt x="1160" y="1370"/>
                    </a:lnTo>
                    <a:lnTo>
                      <a:pt x="1142" y="1368"/>
                    </a:lnTo>
                    <a:lnTo>
                      <a:pt x="1125" y="1366"/>
                    </a:lnTo>
                    <a:lnTo>
                      <a:pt x="1110" y="1362"/>
                    </a:lnTo>
                    <a:lnTo>
                      <a:pt x="1102" y="1355"/>
                    </a:lnTo>
                    <a:lnTo>
                      <a:pt x="1119" y="1353"/>
                    </a:lnTo>
                    <a:lnTo>
                      <a:pt x="1142" y="1349"/>
                    </a:lnTo>
                    <a:lnTo>
                      <a:pt x="1157" y="1345"/>
                    </a:lnTo>
                    <a:lnTo>
                      <a:pt x="1136" y="1334"/>
                    </a:lnTo>
                    <a:lnTo>
                      <a:pt x="1128" y="1323"/>
                    </a:lnTo>
                    <a:lnTo>
                      <a:pt x="1122" y="1311"/>
                    </a:lnTo>
                    <a:lnTo>
                      <a:pt x="1125" y="1300"/>
                    </a:lnTo>
                    <a:lnTo>
                      <a:pt x="1125" y="1288"/>
                    </a:lnTo>
                    <a:lnTo>
                      <a:pt x="1128" y="1277"/>
                    </a:lnTo>
                    <a:lnTo>
                      <a:pt x="1128" y="1266"/>
                    </a:lnTo>
                    <a:lnTo>
                      <a:pt x="1128" y="1254"/>
                    </a:lnTo>
                    <a:lnTo>
                      <a:pt x="1119" y="1243"/>
                    </a:lnTo>
                    <a:lnTo>
                      <a:pt x="1119" y="1231"/>
                    </a:lnTo>
                    <a:lnTo>
                      <a:pt x="1116" y="1222"/>
                    </a:lnTo>
                    <a:lnTo>
                      <a:pt x="1119" y="1212"/>
                    </a:lnTo>
                    <a:lnTo>
                      <a:pt x="1125" y="1193"/>
                    </a:lnTo>
                    <a:lnTo>
                      <a:pt x="1134" y="1176"/>
                    </a:lnTo>
                    <a:lnTo>
                      <a:pt x="1139" y="1157"/>
                    </a:lnTo>
                    <a:lnTo>
                      <a:pt x="1148" y="1138"/>
                    </a:lnTo>
                    <a:lnTo>
                      <a:pt x="1154" y="1119"/>
                    </a:lnTo>
                    <a:lnTo>
                      <a:pt x="1154" y="1102"/>
                    </a:lnTo>
                    <a:lnTo>
                      <a:pt x="1134" y="1100"/>
                    </a:lnTo>
                    <a:lnTo>
                      <a:pt x="1128" y="1100"/>
                    </a:lnTo>
                    <a:lnTo>
                      <a:pt x="1125" y="1098"/>
                    </a:lnTo>
                    <a:lnTo>
                      <a:pt x="1116" y="1096"/>
                    </a:lnTo>
                    <a:lnTo>
                      <a:pt x="1122" y="1089"/>
                    </a:lnTo>
                    <a:lnTo>
                      <a:pt x="1148" y="1087"/>
                    </a:lnTo>
                    <a:lnTo>
                      <a:pt x="1131" y="1085"/>
                    </a:lnTo>
                    <a:lnTo>
                      <a:pt x="1128" y="1085"/>
                    </a:lnTo>
                    <a:lnTo>
                      <a:pt x="1128" y="1081"/>
                    </a:lnTo>
                    <a:lnTo>
                      <a:pt x="1119" y="1077"/>
                    </a:lnTo>
                    <a:lnTo>
                      <a:pt x="1128" y="1074"/>
                    </a:lnTo>
                    <a:lnTo>
                      <a:pt x="1139" y="1072"/>
                    </a:lnTo>
                    <a:lnTo>
                      <a:pt x="1148" y="1068"/>
                    </a:lnTo>
                    <a:lnTo>
                      <a:pt x="1151" y="1062"/>
                    </a:lnTo>
                    <a:lnTo>
                      <a:pt x="1139" y="1062"/>
                    </a:lnTo>
                    <a:lnTo>
                      <a:pt x="1125" y="1066"/>
                    </a:lnTo>
                    <a:lnTo>
                      <a:pt x="1107" y="1064"/>
                    </a:lnTo>
                    <a:lnTo>
                      <a:pt x="1093" y="1064"/>
                    </a:lnTo>
                    <a:lnTo>
                      <a:pt x="1154" y="998"/>
                    </a:lnTo>
                    <a:lnTo>
                      <a:pt x="1163" y="990"/>
                    </a:lnTo>
                    <a:lnTo>
                      <a:pt x="1180" y="982"/>
                    </a:lnTo>
                    <a:lnTo>
                      <a:pt x="1180" y="895"/>
                    </a:lnTo>
                    <a:lnTo>
                      <a:pt x="1180" y="855"/>
                    </a:lnTo>
                    <a:lnTo>
                      <a:pt x="1157" y="847"/>
                    </a:lnTo>
                    <a:lnTo>
                      <a:pt x="1151" y="840"/>
                    </a:lnTo>
                    <a:lnTo>
                      <a:pt x="1157" y="836"/>
                    </a:lnTo>
                    <a:lnTo>
                      <a:pt x="1165" y="832"/>
                    </a:lnTo>
                    <a:lnTo>
                      <a:pt x="1174" y="826"/>
                    </a:lnTo>
                    <a:lnTo>
                      <a:pt x="1192" y="825"/>
                    </a:lnTo>
                    <a:lnTo>
                      <a:pt x="1200" y="750"/>
                    </a:lnTo>
                    <a:lnTo>
                      <a:pt x="1195" y="703"/>
                    </a:lnTo>
                    <a:lnTo>
                      <a:pt x="1180" y="579"/>
                    </a:lnTo>
                    <a:lnTo>
                      <a:pt x="1195" y="572"/>
                    </a:lnTo>
                    <a:lnTo>
                      <a:pt x="1203" y="562"/>
                    </a:lnTo>
                    <a:lnTo>
                      <a:pt x="1206" y="551"/>
                    </a:lnTo>
                    <a:lnTo>
                      <a:pt x="1221" y="541"/>
                    </a:lnTo>
                    <a:lnTo>
                      <a:pt x="1215" y="530"/>
                    </a:lnTo>
                    <a:lnTo>
                      <a:pt x="1212" y="519"/>
                    </a:lnTo>
                    <a:lnTo>
                      <a:pt x="1212" y="507"/>
                    </a:lnTo>
                    <a:lnTo>
                      <a:pt x="1212" y="498"/>
                    </a:lnTo>
                    <a:lnTo>
                      <a:pt x="1212" y="486"/>
                    </a:lnTo>
                    <a:lnTo>
                      <a:pt x="1212" y="475"/>
                    </a:lnTo>
                    <a:lnTo>
                      <a:pt x="1215" y="465"/>
                    </a:lnTo>
                    <a:lnTo>
                      <a:pt x="1218" y="456"/>
                    </a:lnTo>
                    <a:lnTo>
                      <a:pt x="1224" y="435"/>
                    </a:lnTo>
                    <a:lnTo>
                      <a:pt x="1229" y="416"/>
                    </a:lnTo>
                    <a:lnTo>
                      <a:pt x="1232" y="397"/>
                    </a:lnTo>
                    <a:lnTo>
                      <a:pt x="1235" y="378"/>
                    </a:lnTo>
                    <a:lnTo>
                      <a:pt x="1224" y="361"/>
                    </a:lnTo>
                    <a:lnTo>
                      <a:pt x="1224" y="348"/>
                    </a:lnTo>
                    <a:lnTo>
                      <a:pt x="1227" y="332"/>
                    </a:lnTo>
                    <a:lnTo>
                      <a:pt x="1232" y="321"/>
                    </a:lnTo>
                    <a:lnTo>
                      <a:pt x="1229" y="306"/>
                    </a:lnTo>
                    <a:lnTo>
                      <a:pt x="1229" y="292"/>
                    </a:lnTo>
                    <a:lnTo>
                      <a:pt x="1221" y="281"/>
                    </a:lnTo>
                    <a:lnTo>
                      <a:pt x="1203" y="270"/>
                    </a:lnTo>
                    <a:lnTo>
                      <a:pt x="1209" y="266"/>
                    </a:lnTo>
                    <a:lnTo>
                      <a:pt x="1209" y="262"/>
                    </a:lnTo>
                    <a:lnTo>
                      <a:pt x="1206" y="256"/>
                    </a:lnTo>
                    <a:lnTo>
                      <a:pt x="1215" y="254"/>
                    </a:lnTo>
                    <a:lnTo>
                      <a:pt x="1235" y="252"/>
                    </a:lnTo>
                    <a:lnTo>
                      <a:pt x="1253" y="251"/>
                    </a:lnTo>
                    <a:lnTo>
                      <a:pt x="1270" y="41"/>
                    </a:lnTo>
                    <a:lnTo>
                      <a:pt x="1264" y="36"/>
                    </a:lnTo>
                    <a:lnTo>
                      <a:pt x="1256" y="34"/>
                    </a:lnTo>
                    <a:lnTo>
                      <a:pt x="1244" y="30"/>
                    </a:lnTo>
                    <a:lnTo>
                      <a:pt x="1235" y="26"/>
                    </a:lnTo>
                    <a:lnTo>
                      <a:pt x="1238" y="22"/>
                    </a:lnTo>
                    <a:lnTo>
                      <a:pt x="1256" y="19"/>
                    </a:lnTo>
                    <a:lnTo>
                      <a:pt x="1229" y="17"/>
                    </a:lnTo>
                    <a:lnTo>
                      <a:pt x="1221" y="19"/>
                    </a:lnTo>
                    <a:lnTo>
                      <a:pt x="1218" y="24"/>
                    </a:lnTo>
                    <a:lnTo>
                      <a:pt x="1229" y="32"/>
                    </a:lnTo>
                    <a:lnTo>
                      <a:pt x="1229" y="34"/>
                    </a:lnTo>
                    <a:lnTo>
                      <a:pt x="1218" y="36"/>
                    </a:lnTo>
                    <a:lnTo>
                      <a:pt x="1200" y="38"/>
                    </a:lnTo>
                    <a:lnTo>
                      <a:pt x="1200" y="36"/>
                    </a:lnTo>
                    <a:lnTo>
                      <a:pt x="1125" y="19"/>
                    </a:lnTo>
                    <a:lnTo>
                      <a:pt x="1131" y="17"/>
                    </a:lnTo>
                    <a:lnTo>
                      <a:pt x="1134" y="15"/>
                    </a:lnTo>
                    <a:lnTo>
                      <a:pt x="1136" y="13"/>
                    </a:lnTo>
                    <a:lnTo>
                      <a:pt x="1148" y="13"/>
                    </a:lnTo>
                    <a:lnTo>
                      <a:pt x="1148" y="5"/>
                    </a:lnTo>
                    <a:lnTo>
                      <a:pt x="1139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0" name="Freeform 97"/>
              <p:cNvSpPr>
                <a:spLocks/>
              </p:cNvSpPr>
              <p:nvPr/>
            </p:nvSpPr>
            <p:spPr bwMode="auto">
              <a:xfrm>
                <a:off x="2785" y="1110"/>
                <a:ext cx="29" cy="6"/>
              </a:xfrm>
              <a:custGeom>
                <a:avLst/>
                <a:gdLst>
                  <a:gd name="T0" fmla="*/ 29 w 29"/>
                  <a:gd name="T1" fmla="*/ 2 h 6"/>
                  <a:gd name="T2" fmla="*/ 18 w 29"/>
                  <a:gd name="T3" fmla="*/ 2 h 6"/>
                  <a:gd name="T4" fmla="*/ 0 w 29"/>
                  <a:gd name="T5" fmla="*/ 2 h 6"/>
                  <a:gd name="T6" fmla="*/ 6 w 29"/>
                  <a:gd name="T7" fmla="*/ 6 h 6"/>
                  <a:gd name="T8" fmla="*/ 21 w 29"/>
                  <a:gd name="T9" fmla="*/ 4 h 6"/>
                  <a:gd name="T10" fmla="*/ 29 w 29"/>
                  <a:gd name="T11" fmla="*/ 0 h 6"/>
                  <a:gd name="T12" fmla="*/ 29 w 29"/>
                  <a:gd name="T13" fmla="*/ 2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6">
                    <a:moveTo>
                      <a:pt x="29" y="2"/>
                    </a:moveTo>
                    <a:lnTo>
                      <a:pt x="18" y="2"/>
                    </a:lnTo>
                    <a:lnTo>
                      <a:pt x="0" y="2"/>
                    </a:lnTo>
                    <a:lnTo>
                      <a:pt x="6" y="6"/>
                    </a:lnTo>
                    <a:lnTo>
                      <a:pt x="21" y="4"/>
                    </a:lnTo>
                    <a:lnTo>
                      <a:pt x="29" y="0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1" name="Freeform 98"/>
              <p:cNvSpPr>
                <a:spLocks/>
              </p:cNvSpPr>
              <p:nvPr/>
            </p:nvSpPr>
            <p:spPr bwMode="auto">
              <a:xfrm>
                <a:off x="2646" y="1315"/>
                <a:ext cx="75" cy="29"/>
              </a:xfrm>
              <a:custGeom>
                <a:avLst/>
                <a:gdLst>
                  <a:gd name="T0" fmla="*/ 37 w 75"/>
                  <a:gd name="T1" fmla="*/ 4 h 29"/>
                  <a:gd name="T2" fmla="*/ 20 w 75"/>
                  <a:gd name="T3" fmla="*/ 10 h 29"/>
                  <a:gd name="T4" fmla="*/ 3 w 75"/>
                  <a:gd name="T5" fmla="*/ 15 h 29"/>
                  <a:gd name="T6" fmla="*/ 0 w 75"/>
                  <a:gd name="T7" fmla="*/ 15 h 29"/>
                  <a:gd name="T8" fmla="*/ 3 w 75"/>
                  <a:gd name="T9" fmla="*/ 21 h 29"/>
                  <a:gd name="T10" fmla="*/ 8 w 75"/>
                  <a:gd name="T11" fmla="*/ 25 h 29"/>
                  <a:gd name="T12" fmla="*/ 26 w 75"/>
                  <a:gd name="T13" fmla="*/ 29 h 29"/>
                  <a:gd name="T14" fmla="*/ 35 w 75"/>
                  <a:gd name="T15" fmla="*/ 23 h 29"/>
                  <a:gd name="T16" fmla="*/ 46 w 75"/>
                  <a:gd name="T17" fmla="*/ 21 h 29"/>
                  <a:gd name="T18" fmla="*/ 55 w 75"/>
                  <a:gd name="T19" fmla="*/ 15 h 29"/>
                  <a:gd name="T20" fmla="*/ 75 w 75"/>
                  <a:gd name="T21" fmla="*/ 13 h 29"/>
                  <a:gd name="T22" fmla="*/ 72 w 75"/>
                  <a:gd name="T23" fmla="*/ 8 h 29"/>
                  <a:gd name="T24" fmla="*/ 67 w 75"/>
                  <a:gd name="T25" fmla="*/ 4 h 29"/>
                  <a:gd name="T26" fmla="*/ 55 w 75"/>
                  <a:gd name="T27" fmla="*/ 0 h 29"/>
                  <a:gd name="T28" fmla="*/ 37 w 75"/>
                  <a:gd name="T29" fmla="*/ 4 h 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5" h="29">
                    <a:moveTo>
                      <a:pt x="37" y="4"/>
                    </a:moveTo>
                    <a:lnTo>
                      <a:pt x="20" y="10"/>
                    </a:lnTo>
                    <a:lnTo>
                      <a:pt x="3" y="15"/>
                    </a:lnTo>
                    <a:lnTo>
                      <a:pt x="0" y="15"/>
                    </a:lnTo>
                    <a:lnTo>
                      <a:pt x="3" y="21"/>
                    </a:lnTo>
                    <a:lnTo>
                      <a:pt x="8" y="25"/>
                    </a:lnTo>
                    <a:lnTo>
                      <a:pt x="26" y="29"/>
                    </a:lnTo>
                    <a:lnTo>
                      <a:pt x="35" y="23"/>
                    </a:lnTo>
                    <a:lnTo>
                      <a:pt x="46" y="21"/>
                    </a:lnTo>
                    <a:lnTo>
                      <a:pt x="55" y="15"/>
                    </a:lnTo>
                    <a:lnTo>
                      <a:pt x="75" y="13"/>
                    </a:lnTo>
                    <a:lnTo>
                      <a:pt x="72" y="8"/>
                    </a:lnTo>
                    <a:lnTo>
                      <a:pt x="67" y="4"/>
                    </a:lnTo>
                    <a:lnTo>
                      <a:pt x="55" y="0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2" name="Freeform 99"/>
              <p:cNvSpPr>
                <a:spLocks/>
              </p:cNvSpPr>
              <p:nvPr/>
            </p:nvSpPr>
            <p:spPr bwMode="auto">
              <a:xfrm>
                <a:off x="2893" y="2226"/>
                <a:ext cx="119" cy="17"/>
              </a:xfrm>
              <a:custGeom>
                <a:avLst/>
                <a:gdLst>
                  <a:gd name="T0" fmla="*/ 119 w 119"/>
                  <a:gd name="T1" fmla="*/ 1 h 17"/>
                  <a:gd name="T2" fmla="*/ 3 w 119"/>
                  <a:gd name="T3" fmla="*/ 0 h 17"/>
                  <a:gd name="T4" fmla="*/ 0 w 119"/>
                  <a:gd name="T5" fmla="*/ 17 h 17"/>
                  <a:gd name="T6" fmla="*/ 119 w 119"/>
                  <a:gd name="T7" fmla="*/ 1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17">
                    <a:moveTo>
                      <a:pt x="119" y="1"/>
                    </a:moveTo>
                    <a:lnTo>
                      <a:pt x="3" y="0"/>
                    </a:lnTo>
                    <a:lnTo>
                      <a:pt x="0" y="17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3" name="Freeform 100"/>
              <p:cNvSpPr>
                <a:spLocks/>
              </p:cNvSpPr>
              <p:nvPr/>
            </p:nvSpPr>
            <p:spPr bwMode="auto">
              <a:xfrm>
                <a:off x="2564" y="2214"/>
                <a:ext cx="67" cy="40"/>
              </a:xfrm>
              <a:custGeom>
                <a:avLst/>
                <a:gdLst>
                  <a:gd name="T0" fmla="*/ 41 w 67"/>
                  <a:gd name="T1" fmla="*/ 2 h 40"/>
                  <a:gd name="T2" fmla="*/ 26 w 67"/>
                  <a:gd name="T3" fmla="*/ 0 h 40"/>
                  <a:gd name="T4" fmla="*/ 6 w 67"/>
                  <a:gd name="T5" fmla="*/ 2 h 40"/>
                  <a:gd name="T6" fmla="*/ 0 w 67"/>
                  <a:gd name="T7" fmla="*/ 6 h 40"/>
                  <a:gd name="T8" fmla="*/ 3 w 67"/>
                  <a:gd name="T9" fmla="*/ 10 h 40"/>
                  <a:gd name="T10" fmla="*/ 12 w 67"/>
                  <a:gd name="T11" fmla="*/ 13 h 40"/>
                  <a:gd name="T12" fmla="*/ 32 w 67"/>
                  <a:gd name="T13" fmla="*/ 17 h 40"/>
                  <a:gd name="T14" fmla="*/ 24 w 67"/>
                  <a:gd name="T15" fmla="*/ 40 h 40"/>
                  <a:gd name="T16" fmla="*/ 47 w 67"/>
                  <a:gd name="T17" fmla="*/ 38 h 40"/>
                  <a:gd name="T18" fmla="*/ 61 w 67"/>
                  <a:gd name="T19" fmla="*/ 36 h 40"/>
                  <a:gd name="T20" fmla="*/ 64 w 67"/>
                  <a:gd name="T21" fmla="*/ 32 h 40"/>
                  <a:gd name="T22" fmla="*/ 67 w 67"/>
                  <a:gd name="T23" fmla="*/ 29 h 40"/>
                  <a:gd name="T24" fmla="*/ 58 w 67"/>
                  <a:gd name="T25" fmla="*/ 15 h 40"/>
                  <a:gd name="T26" fmla="*/ 64 w 67"/>
                  <a:gd name="T27" fmla="*/ 4 h 40"/>
                  <a:gd name="T28" fmla="*/ 58 w 67"/>
                  <a:gd name="T29" fmla="*/ 2 h 40"/>
                  <a:gd name="T30" fmla="*/ 53 w 67"/>
                  <a:gd name="T31" fmla="*/ 2 h 40"/>
                  <a:gd name="T32" fmla="*/ 44 w 67"/>
                  <a:gd name="T33" fmla="*/ 2 h 40"/>
                  <a:gd name="T34" fmla="*/ 41 w 67"/>
                  <a:gd name="T35" fmla="*/ 2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7" h="40">
                    <a:moveTo>
                      <a:pt x="41" y="2"/>
                    </a:moveTo>
                    <a:lnTo>
                      <a:pt x="26" y="0"/>
                    </a:lnTo>
                    <a:lnTo>
                      <a:pt x="6" y="2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12" y="13"/>
                    </a:lnTo>
                    <a:lnTo>
                      <a:pt x="32" y="17"/>
                    </a:lnTo>
                    <a:lnTo>
                      <a:pt x="24" y="40"/>
                    </a:lnTo>
                    <a:lnTo>
                      <a:pt x="47" y="38"/>
                    </a:lnTo>
                    <a:lnTo>
                      <a:pt x="61" y="36"/>
                    </a:lnTo>
                    <a:lnTo>
                      <a:pt x="64" y="32"/>
                    </a:lnTo>
                    <a:lnTo>
                      <a:pt x="67" y="29"/>
                    </a:lnTo>
                    <a:lnTo>
                      <a:pt x="58" y="15"/>
                    </a:lnTo>
                    <a:lnTo>
                      <a:pt x="64" y="4"/>
                    </a:lnTo>
                    <a:lnTo>
                      <a:pt x="58" y="2"/>
                    </a:lnTo>
                    <a:lnTo>
                      <a:pt x="53" y="2"/>
                    </a:lnTo>
                    <a:lnTo>
                      <a:pt x="44" y="2"/>
                    </a:lnTo>
                    <a:lnTo>
                      <a:pt x="41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4" name="Freeform 101"/>
              <p:cNvSpPr>
                <a:spLocks/>
              </p:cNvSpPr>
              <p:nvPr/>
            </p:nvSpPr>
            <p:spPr bwMode="auto">
              <a:xfrm>
                <a:off x="2050" y="2765"/>
                <a:ext cx="75" cy="17"/>
              </a:xfrm>
              <a:custGeom>
                <a:avLst/>
                <a:gdLst>
                  <a:gd name="T0" fmla="*/ 55 w 75"/>
                  <a:gd name="T1" fmla="*/ 6 h 17"/>
                  <a:gd name="T2" fmla="*/ 46 w 75"/>
                  <a:gd name="T3" fmla="*/ 6 h 17"/>
                  <a:gd name="T4" fmla="*/ 35 w 75"/>
                  <a:gd name="T5" fmla="*/ 6 h 17"/>
                  <a:gd name="T6" fmla="*/ 20 w 75"/>
                  <a:gd name="T7" fmla="*/ 6 h 17"/>
                  <a:gd name="T8" fmla="*/ 9 w 75"/>
                  <a:gd name="T9" fmla="*/ 6 h 17"/>
                  <a:gd name="T10" fmla="*/ 3 w 75"/>
                  <a:gd name="T11" fmla="*/ 10 h 17"/>
                  <a:gd name="T12" fmla="*/ 0 w 75"/>
                  <a:gd name="T13" fmla="*/ 17 h 17"/>
                  <a:gd name="T14" fmla="*/ 75 w 75"/>
                  <a:gd name="T15" fmla="*/ 8 h 17"/>
                  <a:gd name="T16" fmla="*/ 67 w 75"/>
                  <a:gd name="T17" fmla="*/ 4 h 17"/>
                  <a:gd name="T18" fmla="*/ 67 w 75"/>
                  <a:gd name="T19" fmla="*/ 2 h 17"/>
                  <a:gd name="T20" fmla="*/ 64 w 75"/>
                  <a:gd name="T21" fmla="*/ 0 h 17"/>
                  <a:gd name="T22" fmla="*/ 55 w 75"/>
                  <a:gd name="T23" fmla="*/ 6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5" h="17">
                    <a:moveTo>
                      <a:pt x="55" y="6"/>
                    </a:moveTo>
                    <a:lnTo>
                      <a:pt x="46" y="6"/>
                    </a:lnTo>
                    <a:lnTo>
                      <a:pt x="35" y="6"/>
                    </a:lnTo>
                    <a:lnTo>
                      <a:pt x="20" y="6"/>
                    </a:lnTo>
                    <a:lnTo>
                      <a:pt x="9" y="6"/>
                    </a:lnTo>
                    <a:lnTo>
                      <a:pt x="3" y="10"/>
                    </a:lnTo>
                    <a:lnTo>
                      <a:pt x="0" y="17"/>
                    </a:lnTo>
                    <a:lnTo>
                      <a:pt x="75" y="8"/>
                    </a:lnTo>
                    <a:lnTo>
                      <a:pt x="67" y="4"/>
                    </a:lnTo>
                    <a:lnTo>
                      <a:pt x="67" y="2"/>
                    </a:lnTo>
                    <a:lnTo>
                      <a:pt x="64" y="0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5" name="Freeform 102"/>
              <p:cNvSpPr>
                <a:spLocks/>
              </p:cNvSpPr>
              <p:nvPr/>
            </p:nvSpPr>
            <p:spPr bwMode="auto">
              <a:xfrm>
                <a:off x="2704" y="2929"/>
                <a:ext cx="64" cy="17"/>
              </a:xfrm>
              <a:custGeom>
                <a:avLst/>
                <a:gdLst>
                  <a:gd name="T0" fmla="*/ 35 w 64"/>
                  <a:gd name="T1" fmla="*/ 0 h 17"/>
                  <a:gd name="T2" fmla="*/ 14 w 64"/>
                  <a:gd name="T3" fmla="*/ 2 h 17"/>
                  <a:gd name="T4" fmla="*/ 0 w 64"/>
                  <a:gd name="T5" fmla="*/ 9 h 17"/>
                  <a:gd name="T6" fmla="*/ 0 w 64"/>
                  <a:gd name="T7" fmla="*/ 7 h 17"/>
                  <a:gd name="T8" fmla="*/ 6 w 64"/>
                  <a:gd name="T9" fmla="*/ 7 h 17"/>
                  <a:gd name="T10" fmla="*/ 14 w 64"/>
                  <a:gd name="T11" fmla="*/ 7 h 17"/>
                  <a:gd name="T12" fmla="*/ 35 w 64"/>
                  <a:gd name="T13" fmla="*/ 7 h 17"/>
                  <a:gd name="T14" fmla="*/ 41 w 64"/>
                  <a:gd name="T15" fmla="*/ 6 h 17"/>
                  <a:gd name="T16" fmla="*/ 52 w 64"/>
                  <a:gd name="T17" fmla="*/ 11 h 17"/>
                  <a:gd name="T18" fmla="*/ 61 w 64"/>
                  <a:gd name="T19" fmla="*/ 15 h 17"/>
                  <a:gd name="T20" fmla="*/ 55 w 64"/>
                  <a:gd name="T21" fmla="*/ 17 h 17"/>
                  <a:gd name="T22" fmla="*/ 64 w 64"/>
                  <a:gd name="T23" fmla="*/ 11 h 17"/>
                  <a:gd name="T24" fmla="*/ 58 w 64"/>
                  <a:gd name="T25" fmla="*/ 2 h 17"/>
                  <a:gd name="T26" fmla="*/ 52 w 64"/>
                  <a:gd name="T27" fmla="*/ 0 h 17"/>
                  <a:gd name="T28" fmla="*/ 46 w 64"/>
                  <a:gd name="T29" fmla="*/ 0 h 17"/>
                  <a:gd name="T30" fmla="*/ 38 w 64"/>
                  <a:gd name="T31" fmla="*/ 0 h 17"/>
                  <a:gd name="T32" fmla="*/ 35 w 64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17">
                    <a:moveTo>
                      <a:pt x="35" y="0"/>
                    </a:moveTo>
                    <a:lnTo>
                      <a:pt x="14" y="2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6" y="7"/>
                    </a:lnTo>
                    <a:lnTo>
                      <a:pt x="14" y="7"/>
                    </a:lnTo>
                    <a:lnTo>
                      <a:pt x="35" y="7"/>
                    </a:lnTo>
                    <a:lnTo>
                      <a:pt x="41" y="6"/>
                    </a:lnTo>
                    <a:lnTo>
                      <a:pt x="52" y="11"/>
                    </a:lnTo>
                    <a:lnTo>
                      <a:pt x="61" y="15"/>
                    </a:lnTo>
                    <a:lnTo>
                      <a:pt x="55" y="17"/>
                    </a:lnTo>
                    <a:lnTo>
                      <a:pt x="64" y="11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3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6" name="Freeform 103"/>
              <p:cNvSpPr>
                <a:spLocks/>
              </p:cNvSpPr>
              <p:nvPr/>
            </p:nvSpPr>
            <p:spPr bwMode="auto">
              <a:xfrm>
                <a:off x="2776" y="3107"/>
                <a:ext cx="47" cy="14"/>
              </a:xfrm>
              <a:custGeom>
                <a:avLst/>
                <a:gdLst>
                  <a:gd name="T0" fmla="*/ 35 w 47"/>
                  <a:gd name="T1" fmla="*/ 6 h 14"/>
                  <a:gd name="T2" fmla="*/ 32 w 47"/>
                  <a:gd name="T3" fmla="*/ 10 h 14"/>
                  <a:gd name="T4" fmla="*/ 24 w 47"/>
                  <a:gd name="T5" fmla="*/ 14 h 14"/>
                  <a:gd name="T6" fmla="*/ 3 w 47"/>
                  <a:gd name="T7" fmla="*/ 14 h 14"/>
                  <a:gd name="T8" fmla="*/ 0 w 47"/>
                  <a:gd name="T9" fmla="*/ 14 h 14"/>
                  <a:gd name="T10" fmla="*/ 12 w 47"/>
                  <a:gd name="T11" fmla="*/ 14 h 14"/>
                  <a:gd name="T12" fmla="*/ 32 w 47"/>
                  <a:gd name="T13" fmla="*/ 12 h 14"/>
                  <a:gd name="T14" fmla="*/ 47 w 47"/>
                  <a:gd name="T15" fmla="*/ 12 h 14"/>
                  <a:gd name="T16" fmla="*/ 35 w 47"/>
                  <a:gd name="T17" fmla="*/ 6 h 14"/>
                  <a:gd name="T18" fmla="*/ 24 w 47"/>
                  <a:gd name="T19" fmla="*/ 0 h 14"/>
                  <a:gd name="T20" fmla="*/ 30 w 47"/>
                  <a:gd name="T21" fmla="*/ 2 h 14"/>
                  <a:gd name="T22" fmla="*/ 35 w 47"/>
                  <a:gd name="T23" fmla="*/ 6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7" h="14">
                    <a:moveTo>
                      <a:pt x="35" y="6"/>
                    </a:moveTo>
                    <a:lnTo>
                      <a:pt x="32" y="10"/>
                    </a:lnTo>
                    <a:lnTo>
                      <a:pt x="24" y="14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12" y="14"/>
                    </a:lnTo>
                    <a:lnTo>
                      <a:pt x="32" y="12"/>
                    </a:lnTo>
                    <a:lnTo>
                      <a:pt x="47" y="12"/>
                    </a:lnTo>
                    <a:lnTo>
                      <a:pt x="35" y="6"/>
                    </a:lnTo>
                    <a:lnTo>
                      <a:pt x="24" y="0"/>
                    </a:lnTo>
                    <a:lnTo>
                      <a:pt x="30" y="2"/>
                    </a:lnTo>
                    <a:lnTo>
                      <a:pt x="35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7" name="Freeform 104"/>
              <p:cNvSpPr>
                <a:spLocks/>
              </p:cNvSpPr>
              <p:nvPr/>
            </p:nvSpPr>
            <p:spPr bwMode="auto">
              <a:xfrm>
                <a:off x="2736" y="5037"/>
                <a:ext cx="102" cy="4"/>
              </a:xfrm>
              <a:custGeom>
                <a:avLst/>
                <a:gdLst>
                  <a:gd name="T0" fmla="*/ 102 w 102"/>
                  <a:gd name="T1" fmla="*/ 2 h 4"/>
                  <a:gd name="T2" fmla="*/ 75 w 102"/>
                  <a:gd name="T3" fmla="*/ 2 h 4"/>
                  <a:gd name="T4" fmla="*/ 52 w 102"/>
                  <a:gd name="T5" fmla="*/ 2 h 4"/>
                  <a:gd name="T6" fmla="*/ 26 w 102"/>
                  <a:gd name="T7" fmla="*/ 0 h 4"/>
                  <a:gd name="T8" fmla="*/ 0 w 102"/>
                  <a:gd name="T9" fmla="*/ 0 h 4"/>
                  <a:gd name="T10" fmla="*/ 9 w 102"/>
                  <a:gd name="T11" fmla="*/ 0 h 4"/>
                  <a:gd name="T12" fmla="*/ 26 w 102"/>
                  <a:gd name="T13" fmla="*/ 2 h 4"/>
                  <a:gd name="T14" fmla="*/ 43 w 102"/>
                  <a:gd name="T15" fmla="*/ 2 h 4"/>
                  <a:gd name="T16" fmla="*/ 67 w 102"/>
                  <a:gd name="T17" fmla="*/ 4 h 4"/>
                  <a:gd name="T18" fmla="*/ 81 w 102"/>
                  <a:gd name="T19" fmla="*/ 2 h 4"/>
                  <a:gd name="T20" fmla="*/ 96 w 102"/>
                  <a:gd name="T21" fmla="*/ 2 h 4"/>
                  <a:gd name="T22" fmla="*/ 102 w 102"/>
                  <a:gd name="T23" fmla="*/ 2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" h="4">
                    <a:moveTo>
                      <a:pt x="102" y="2"/>
                    </a:moveTo>
                    <a:lnTo>
                      <a:pt x="75" y="2"/>
                    </a:lnTo>
                    <a:lnTo>
                      <a:pt x="52" y="2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26" y="2"/>
                    </a:lnTo>
                    <a:lnTo>
                      <a:pt x="43" y="2"/>
                    </a:lnTo>
                    <a:lnTo>
                      <a:pt x="67" y="4"/>
                    </a:lnTo>
                    <a:lnTo>
                      <a:pt x="81" y="2"/>
                    </a:lnTo>
                    <a:lnTo>
                      <a:pt x="96" y="2"/>
                    </a:lnTo>
                    <a:lnTo>
                      <a:pt x="102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8" name="Freeform 105"/>
              <p:cNvSpPr>
                <a:spLocks/>
              </p:cNvSpPr>
              <p:nvPr/>
            </p:nvSpPr>
            <p:spPr bwMode="auto">
              <a:xfrm>
                <a:off x="2329" y="5719"/>
                <a:ext cx="20" cy="15"/>
              </a:xfrm>
              <a:custGeom>
                <a:avLst/>
                <a:gdLst>
                  <a:gd name="T0" fmla="*/ 14 w 20"/>
                  <a:gd name="T1" fmla="*/ 2 h 15"/>
                  <a:gd name="T2" fmla="*/ 0 w 20"/>
                  <a:gd name="T3" fmla="*/ 0 h 15"/>
                  <a:gd name="T4" fmla="*/ 3 w 20"/>
                  <a:gd name="T5" fmla="*/ 6 h 15"/>
                  <a:gd name="T6" fmla="*/ 3 w 20"/>
                  <a:gd name="T7" fmla="*/ 10 h 15"/>
                  <a:gd name="T8" fmla="*/ 0 w 20"/>
                  <a:gd name="T9" fmla="*/ 15 h 15"/>
                  <a:gd name="T10" fmla="*/ 3 w 20"/>
                  <a:gd name="T11" fmla="*/ 11 h 15"/>
                  <a:gd name="T12" fmla="*/ 14 w 20"/>
                  <a:gd name="T13" fmla="*/ 10 h 15"/>
                  <a:gd name="T14" fmla="*/ 20 w 20"/>
                  <a:gd name="T15" fmla="*/ 6 h 15"/>
                  <a:gd name="T16" fmla="*/ 14 w 20"/>
                  <a:gd name="T17" fmla="*/ 2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" h="15">
                    <a:moveTo>
                      <a:pt x="14" y="2"/>
                    </a:moveTo>
                    <a:lnTo>
                      <a:pt x="0" y="0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14" y="10"/>
                    </a:lnTo>
                    <a:lnTo>
                      <a:pt x="20" y="6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9" name="Freeform 106"/>
              <p:cNvSpPr>
                <a:spLocks/>
              </p:cNvSpPr>
              <p:nvPr/>
            </p:nvSpPr>
            <p:spPr bwMode="auto">
              <a:xfrm>
                <a:off x="2361" y="5903"/>
                <a:ext cx="29" cy="16"/>
              </a:xfrm>
              <a:custGeom>
                <a:avLst/>
                <a:gdLst>
                  <a:gd name="T0" fmla="*/ 3 w 29"/>
                  <a:gd name="T1" fmla="*/ 2 h 16"/>
                  <a:gd name="T2" fmla="*/ 0 w 29"/>
                  <a:gd name="T3" fmla="*/ 8 h 16"/>
                  <a:gd name="T4" fmla="*/ 17 w 29"/>
                  <a:gd name="T5" fmla="*/ 16 h 16"/>
                  <a:gd name="T6" fmla="*/ 29 w 29"/>
                  <a:gd name="T7" fmla="*/ 14 h 16"/>
                  <a:gd name="T8" fmla="*/ 29 w 29"/>
                  <a:gd name="T9" fmla="*/ 10 h 16"/>
                  <a:gd name="T10" fmla="*/ 23 w 29"/>
                  <a:gd name="T11" fmla="*/ 4 h 16"/>
                  <a:gd name="T12" fmla="*/ 17 w 29"/>
                  <a:gd name="T13" fmla="*/ 0 h 16"/>
                  <a:gd name="T14" fmla="*/ 9 w 29"/>
                  <a:gd name="T15" fmla="*/ 0 h 16"/>
                  <a:gd name="T16" fmla="*/ 3 w 29"/>
                  <a:gd name="T17" fmla="*/ 2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16">
                    <a:moveTo>
                      <a:pt x="3" y="2"/>
                    </a:moveTo>
                    <a:lnTo>
                      <a:pt x="0" y="8"/>
                    </a:lnTo>
                    <a:lnTo>
                      <a:pt x="17" y="16"/>
                    </a:lnTo>
                    <a:lnTo>
                      <a:pt x="29" y="14"/>
                    </a:lnTo>
                    <a:lnTo>
                      <a:pt x="29" y="10"/>
                    </a:lnTo>
                    <a:lnTo>
                      <a:pt x="23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0" name="Freeform 107"/>
              <p:cNvSpPr>
                <a:spLocks/>
              </p:cNvSpPr>
              <p:nvPr/>
            </p:nvSpPr>
            <p:spPr bwMode="auto">
              <a:xfrm>
                <a:off x="2611" y="5919"/>
                <a:ext cx="35" cy="13"/>
              </a:xfrm>
              <a:custGeom>
                <a:avLst/>
                <a:gdLst>
                  <a:gd name="T0" fmla="*/ 0 w 35"/>
                  <a:gd name="T1" fmla="*/ 0 h 13"/>
                  <a:gd name="T2" fmla="*/ 14 w 35"/>
                  <a:gd name="T3" fmla="*/ 5 h 13"/>
                  <a:gd name="T4" fmla="*/ 35 w 35"/>
                  <a:gd name="T5" fmla="*/ 13 h 13"/>
                  <a:gd name="T6" fmla="*/ 14 w 35"/>
                  <a:gd name="T7" fmla="*/ 11 h 13"/>
                  <a:gd name="T8" fmla="*/ 11 w 35"/>
                  <a:gd name="T9" fmla="*/ 5 h 13"/>
                  <a:gd name="T10" fmla="*/ 9 w 35"/>
                  <a:gd name="T11" fmla="*/ 0 h 13"/>
                  <a:gd name="T12" fmla="*/ 0 w 35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13">
                    <a:moveTo>
                      <a:pt x="0" y="0"/>
                    </a:moveTo>
                    <a:lnTo>
                      <a:pt x="14" y="5"/>
                    </a:lnTo>
                    <a:lnTo>
                      <a:pt x="35" y="13"/>
                    </a:lnTo>
                    <a:lnTo>
                      <a:pt x="14" y="11"/>
                    </a:lnTo>
                    <a:lnTo>
                      <a:pt x="11" y="5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1" name="Freeform 108"/>
              <p:cNvSpPr>
                <a:spLocks/>
              </p:cNvSpPr>
              <p:nvPr/>
            </p:nvSpPr>
            <p:spPr bwMode="auto">
              <a:xfrm>
                <a:off x="2654" y="6048"/>
                <a:ext cx="73" cy="13"/>
              </a:xfrm>
              <a:custGeom>
                <a:avLst/>
                <a:gdLst>
                  <a:gd name="T0" fmla="*/ 47 w 73"/>
                  <a:gd name="T1" fmla="*/ 0 h 13"/>
                  <a:gd name="T2" fmla="*/ 50 w 73"/>
                  <a:gd name="T3" fmla="*/ 0 h 13"/>
                  <a:gd name="T4" fmla="*/ 61 w 73"/>
                  <a:gd name="T5" fmla="*/ 4 h 13"/>
                  <a:gd name="T6" fmla="*/ 70 w 73"/>
                  <a:gd name="T7" fmla="*/ 8 h 13"/>
                  <a:gd name="T8" fmla="*/ 70 w 73"/>
                  <a:gd name="T9" fmla="*/ 13 h 13"/>
                  <a:gd name="T10" fmla="*/ 50 w 73"/>
                  <a:gd name="T11" fmla="*/ 11 h 13"/>
                  <a:gd name="T12" fmla="*/ 35 w 73"/>
                  <a:gd name="T13" fmla="*/ 11 h 13"/>
                  <a:gd name="T14" fmla="*/ 18 w 73"/>
                  <a:gd name="T15" fmla="*/ 11 h 13"/>
                  <a:gd name="T16" fmla="*/ 0 w 73"/>
                  <a:gd name="T17" fmla="*/ 11 h 13"/>
                  <a:gd name="T18" fmla="*/ 15 w 73"/>
                  <a:gd name="T19" fmla="*/ 11 h 13"/>
                  <a:gd name="T20" fmla="*/ 35 w 73"/>
                  <a:gd name="T21" fmla="*/ 13 h 13"/>
                  <a:gd name="T22" fmla="*/ 53 w 73"/>
                  <a:gd name="T23" fmla="*/ 13 h 13"/>
                  <a:gd name="T24" fmla="*/ 73 w 73"/>
                  <a:gd name="T25" fmla="*/ 11 h 13"/>
                  <a:gd name="T26" fmla="*/ 70 w 73"/>
                  <a:gd name="T27" fmla="*/ 6 h 13"/>
                  <a:gd name="T28" fmla="*/ 67 w 73"/>
                  <a:gd name="T29" fmla="*/ 4 h 13"/>
                  <a:gd name="T30" fmla="*/ 59 w 73"/>
                  <a:gd name="T31" fmla="*/ 2 h 13"/>
                  <a:gd name="T32" fmla="*/ 47 w 73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13">
                    <a:moveTo>
                      <a:pt x="47" y="0"/>
                    </a:moveTo>
                    <a:lnTo>
                      <a:pt x="50" y="0"/>
                    </a:lnTo>
                    <a:lnTo>
                      <a:pt x="61" y="4"/>
                    </a:lnTo>
                    <a:lnTo>
                      <a:pt x="70" y="8"/>
                    </a:lnTo>
                    <a:lnTo>
                      <a:pt x="70" y="13"/>
                    </a:lnTo>
                    <a:lnTo>
                      <a:pt x="50" y="11"/>
                    </a:lnTo>
                    <a:lnTo>
                      <a:pt x="35" y="11"/>
                    </a:lnTo>
                    <a:lnTo>
                      <a:pt x="18" y="11"/>
                    </a:lnTo>
                    <a:lnTo>
                      <a:pt x="0" y="11"/>
                    </a:lnTo>
                    <a:lnTo>
                      <a:pt x="15" y="11"/>
                    </a:lnTo>
                    <a:lnTo>
                      <a:pt x="35" y="13"/>
                    </a:lnTo>
                    <a:lnTo>
                      <a:pt x="53" y="13"/>
                    </a:lnTo>
                    <a:lnTo>
                      <a:pt x="73" y="11"/>
                    </a:lnTo>
                    <a:lnTo>
                      <a:pt x="70" y="6"/>
                    </a:lnTo>
                    <a:lnTo>
                      <a:pt x="67" y="4"/>
                    </a:lnTo>
                    <a:lnTo>
                      <a:pt x="59" y="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2" name="Freeform 109"/>
              <p:cNvSpPr>
                <a:spLocks/>
              </p:cNvSpPr>
              <p:nvPr/>
            </p:nvSpPr>
            <p:spPr bwMode="auto">
              <a:xfrm>
                <a:off x="2352" y="6069"/>
                <a:ext cx="15" cy="17"/>
              </a:xfrm>
              <a:custGeom>
                <a:avLst/>
                <a:gdLst>
                  <a:gd name="T0" fmla="*/ 15 w 15"/>
                  <a:gd name="T1" fmla="*/ 0 h 17"/>
                  <a:gd name="T2" fmla="*/ 6 w 15"/>
                  <a:gd name="T3" fmla="*/ 6 h 17"/>
                  <a:gd name="T4" fmla="*/ 0 w 15"/>
                  <a:gd name="T5" fmla="*/ 17 h 17"/>
                  <a:gd name="T6" fmla="*/ 15 w 15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lnTo>
                      <a:pt x="6" y="6"/>
                    </a:lnTo>
                    <a:lnTo>
                      <a:pt x="0" y="1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3" name="Freeform 110"/>
              <p:cNvSpPr>
                <a:spLocks/>
              </p:cNvSpPr>
              <p:nvPr/>
            </p:nvSpPr>
            <p:spPr bwMode="auto">
              <a:xfrm>
                <a:off x="2686" y="6170"/>
                <a:ext cx="44" cy="13"/>
              </a:xfrm>
              <a:custGeom>
                <a:avLst/>
                <a:gdLst>
                  <a:gd name="T0" fmla="*/ 21 w 44"/>
                  <a:gd name="T1" fmla="*/ 1 h 13"/>
                  <a:gd name="T2" fmla="*/ 12 w 44"/>
                  <a:gd name="T3" fmla="*/ 1 h 13"/>
                  <a:gd name="T4" fmla="*/ 3 w 44"/>
                  <a:gd name="T5" fmla="*/ 1 h 13"/>
                  <a:gd name="T6" fmla="*/ 0 w 44"/>
                  <a:gd name="T7" fmla="*/ 3 h 13"/>
                  <a:gd name="T8" fmla="*/ 9 w 44"/>
                  <a:gd name="T9" fmla="*/ 5 h 13"/>
                  <a:gd name="T10" fmla="*/ 18 w 44"/>
                  <a:gd name="T11" fmla="*/ 7 h 13"/>
                  <a:gd name="T12" fmla="*/ 35 w 44"/>
                  <a:gd name="T13" fmla="*/ 13 h 13"/>
                  <a:gd name="T14" fmla="*/ 44 w 44"/>
                  <a:gd name="T15" fmla="*/ 9 h 13"/>
                  <a:gd name="T16" fmla="*/ 44 w 44"/>
                  <a:gd name="T17" fmla="*/ 5 h 13"/>
                  <a:gd name="T18" fmla="*/ 32 w 44"/>
                  <a:gd name="T19" fmla="*/ 0 h 13"/>
                  <a:gd name="T20" fmla="*/ 21 w 44"/>
                  <a:gd name="T21" fmla="*/ 1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13">
                    <a:moveTo>
                      <a:pt x="21" y="1"/>
                    </a:moveTo>
                    <a:lnTo>
                      <a:pt x="12" y="1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9" y="5"/>
                    </a:lnTo>
                    <a:lnTo>
                      <a:pt x="18" y="7"/>
                    </a:lnTo>
                    <a:lnTo>
                      <a:pt x="35" y="13"/>
                    </a:lnTo>
                    <a:lnTo>
                      <a:pt x="44" y="9"/>
                    </a:lnTo>
                    <a:lnTo>
                      <a:pt x="44" y="5"/>
                    </a:lnTo>
                    <a:lnTo>
                      <a:pt x="32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4" name="Freeform 111"/>
              <p:cNvSpPr>
                <a:spLocks/>
              </p:cNvSpPr>
              <p:nvPr/>
            </p:nvSpPr>
            <p:spPr bwMode="auto">
              <a:xfrm>
                <a:off x="2317" y="6202"/>
                <a:ext cx="21" cy="17"/>
              </a:xfrm>
              <a:custGeom>
                <a:avLst/>
                <a:gdLst>
                  <a:gd name="T0" fmla="*/ 18 w 21"/>
                  <a:gd name="T1" fmla="*/ 0 h 17"/>
                  <a:gd name="T2" fmla="*/ 9 w 21"/>
                  <a:gd name="T3" fmla="*/ 4 h 17"/>
                  <a:gd name="T4" fmla="*/ 3 w 21"/>
                  <a:gd name="T5" fmla="*/ 11 h 17"/>
                  <a:gd name="T6" fmla="*/ 0 w 21"/>
                  <a:gd name="T7" fmla="*/ 13 h 17"/>
                  <a:gd name="T8" fmla="*/ 15 w 21"/>
                  <a:gd name="T9" fmla="*/ 17 h 17"/>
                  <a:gd name="T10" fmla="*/ 18 w 21"/>
                  <a:gd name="T11" fmla="*/ 17 h 17"/>
                  <a:gd name="T12" fmla="*/ 21 w 21"/>
                  <a:gd name="T13" fmla="*/ 17 h 17"/>
                  <a:gd name="T14" fmla="*/ 18 w 21"/>
                  <a:gd name="T15" fmla="*/ 15 h 17"/>
                  <a:gd name="T16" fmla="*/ 6 w 21"/>
                  <a:gd name="T17" fmla="*/ 11 h 17"/>
                  <a:gd name="T18" fmla="*/ 18 w 21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" h="17">
                    <a:moveTo>
                      <a:pt x="18" y="0"/>
                    </a:moveTo>
                    <a:lnTo>
                      <a:pt x="9" y="4"/>
                    </a:lnTo>
                    <a:lnTo>
                      <a:pt x="3" y="11"/>
                    </a:lnTo>
                    <a:lnTo>
                      <a:pt x="0" y="13"/>
                    </a:lnTo>
                    <a:lnTo>
                      <a:pt x="15" y="17"/>
                    </a:lnTo>
                    <a:lnTo>
                      <a:pt x="18" y="17"/>
                    </a:lnTo>
                    <a:lnTo>
                      <a:pt x="21" y="17"/>
                    </a:lnTo>
                    <a:lnTo>
                      <a:pt x="18" y="15"/>
                    </a:lnTo>
                    <a:lnTo>
                      <a:pt x="6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5" name="Freeform 112"/>
              <p:cNvSpPr>
                <a:spLocks/>
              </p:cNvSpPr>
              <p:nvPr/>
            </p:nvSpPr>
            <p:spPr bwMode="auto">
              <a:xfrm>
                <a:off x="2503" y="6354"/>
                <a:ext cx="146" cy="116"/>
              </a:xfrm>
              <a:custGeom>
                <a:avLst/>
                <a:gdLst>
                  <a:gd name="T0" fmla="*/ 111 w 146"/>
                  <a:gd name="T1" fmla="*/ 0 h 116"/>
                  <a:gd name="T2" fmla="*/ 87 w 146"/>
                  <a:gd name="T3" fmla="*/ 0 h 116"/>
                  <a:gd name="T4" fmla="*/ 76 w 146"/>
                  <a:gd name="T5" fmla="*/ 4 h 116"/>
                  <a:gd name="T6" fmla="*/ 61 w 146"/>
                  <a:gd name="T7" fmla="*/ 8 h 116"/>
                  <a:gd name="T8" fmla="*/ 41 w 146"/>
                  <a:gd name="T9" fmla="*/ 9 h 116"/>
                  <a:gd name="T10" fmla="*/ 32 w 146"/>
                  <a:gd name="T11" fmla="*/ 6 h 116"/>
                  <a:gd name="T12" fmla="*/ 15 w 146"/>
                  <a:gd name="T13" fmla="*/ 4 h 116"/>
                  <a:gd name="T14" fmla="*/ 0 w 146"/>
                  <a:gd name="T15" fmla="*/ 4 h 116"/>
                  <a:gd name="T16" fmla="*/ 3 w 146"/>
                  <a:gd name="T17" fmla="*/ 11 h 116"/>
                  <a:gd name="T18" fmla="*/ 12 w 146"/>
                  <a:gd name="T19" fmla="*/ 17 h 116"/>
                  <a:gd name="T20" fmla="*/ 24 w 146"/>
                  <a:gd name="T21" fmla="*/ 25 h 116"/>
                  <a:gd name="T22" fmla="*/ 9 w 146"/>
                  <a:gd name="T23" fmla="*/ 27 h 116"/>
                  <a:gd name="T24" fmla="*/ 3 w 146"/>
                  <a:gd name="T25" fmla="*/ 32 h 116"/>
                  <a:gd name="T26" fmla="*/ 0 w 146"/>
                  <a:gd name="T27" fmla="*/ 38 h 116"/>
                  <a:gd name="T28" fmla="*/ 3 w 146"/>
                  <a:gd name="T29" fmla="*/ 46 h 116"/>
                  <a:gd name="T30" fmla="*/ 6 w 146"/>
                  <a:gd name="T31" fmla="*/ 59 h 116"/>
                  <a:gd name="T32" fmla="*/ 9 w 146"/>
                  <a:gd name="T33" fmla="*/ 74 h 116"/>
                  <a:gd name="T34" fmla="*/ 12 w 146"/>
                  <a:gd name="T35" fmla="*/ 116 h 116"/>
                  <a:gd name="T36" fmla="*/ 18 w 146"/>
                  <a:gd name="T37" fmla="*/ 61 h 116"/>
                  <a:gd name="T38" fmla="*/ 29 w 146"/>
                  <a:gd name="T39" fmla="*/ 57 h 116"/>
                  <a:gd name="T40" fmla="*/ 38 w 146"/>
                  <a:gd name="T41" fmla="*/ 55 h 116"/>
                  <a:gd name="T42" fmla="*/ 35 w 146"/>
                  <a:gd name="T43" fmla="*/ 51 h 116"/>
                  <a:gd name="T44" fmla="*/ 32 w 146"/>
                  <a:gd name="T45" fmla="*/ 47 h 116"/>
                  <a:gd name="T46" fmla="*/ 21 w 146"/>
                  <a:gd name="T47" fmla="*/ 36 h 116"/>
                  <a:gd name="T48" fmla="*/ 21 w 146"/>
                  <a:gd name="T49" fmla="*/ 30 h 116"/>
                  <a:gd name="T50" fmla="*/ 44 w 146"/>
                  <a:gd name="T51" fmla="*/ 28 h 116"/>
                  <a:gd name="T52" fmla="*/ 70 w 146"/>
                  <a:gd name="T53" fmla="*/ 30 h 116"/>
                  <a:gd name="T54" fmla="*/ 99 w 146"/>
                  <a:gd name="T55" fmla="*/ 32 h 116"/>
                  <a:gd name="T56" fmla="*/ 131 w 146"/>
                  <a:gd name="T57" fmla="*/ 34 h 116"/>
                  <a:gd name="T58" fmla="*/ 146 w 146"/>
                  <a:gd name="T59" fmla="*/ 27 h 116"/>
                  <a:gd name="T60" fmla="*/ 140 w 146"/>
                  <a:gd name="T61" fmla="*/ 17 h 116"/>
                  <a:gd name="T62" fmla="*/ 122 w 146"/>
                  <a:gd name="T63" fmla="*/ 8 h 116"/>
                  <a:gd name="T64" fmla="*/ 111 w 146"/>
                  <a:gd name="T65" fmla="*/ 0 h 1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16">
                    <a:moveTo>
                      <a:pt x="111" y="0"/>
                    </a:moveTo>
                    <a:lnTo>
                      <a:pt x="87" y="0"/>
                    </a:lnTo>
                    <a:lnTo>
                      <a:pt x="76" y="4"/>
                    </a:lnTo>
                    <a:lnTo>
                      <a:pt x="61" y="8"/>
                    </a:lnTo>
                    <a:lnTo>
                      <a:pt x="41" y="9"/>
                    </a:lnTo>
                    <a:lnTo>
                      <a:pt x="32" y="6"/>
                    </a:lnTo>
                    <a:lnTo>
                      <a:pt x="15" y="4"/>
                    </a:lnTo>
                    <a:lnTo>
                      <a:pt x="0" y="4"/>
                    </a:lnTo>
                    <a:lnTo>
                      <a:pt x="3" y="11"/>
                    </a:lnTo>
                    <a:lnTo>
                      <a:pt x="12" y="17"/>
                    </a:lnTo>
                    <a:lnTo>
                      <a:pt x="24" y="25"/>
                    </a:lnTo>
                    <a:lnTo>
                      <a:pt x="9" y="27"/>
                    </a:lnTo>
                    <a:lnTo>
                      <a:pt x="3" y="32"/>
                    </a:lnTo>
                    <a:lnTo>
                      <a:pt x="0" y="38"/>
                    </a:lnTo>
                    <a:lnTo>
                      <a:pt x="3" y="46"/>
                    </a:lnTo>
                    <a:lnTo>
                      <a:pt x="6" y="59"/>
                    </a:lnTo>
                    <a:lnTo>
                      <a:pt x="9" y="74"/>
                    </a:lnTo>
                    <a:lnTo>
                      <a:pt x="12" y="116"/>
                    </a:lnTo>
                    <a:lnTo>
                      <a:pt x="18" y="61"/>
                    </a:lnTo>
                    <a:lnTo>
                      <a:pt x="29" y="57"/>
                    </a:lnTo>
                    <a:lnTo>
                      <a:pt x="38" y="55"/>
                    </a:lnTo>
                    <a:lnTo>
                      <a:pt x="35" y="51"/>
                    </a:lnTo>
                    <a:lnTo>
                      <a:pt x="32" y="47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44" y="28"/>
                    </a:lnTo>
                    <a:lnTo>
                      <a:pt x="70" y="30"/>
                    </a:lnTo>
                    <a:lnTo>
                      <a:pt x="99" y="32"/>
                    </a:lnTo>
                    <a:lnTo>
                      <a:pt x="131" y="34"/>
                    </a:lnTo>
                    <a:lnTo>
                      <a:pt x="146" y="27"/>
                    </a:lnTo>
                    <a:lnTo>
                      <a:pt x="140" y="17"/>
                    </a:lnTo>
                    <a:lnTo>
                      <a:pt x="122" y="8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6" name="Freeform 113"/>
              <p:cNvSpPr>
                <a:spLocks/>
              </p:cNvSpPr>
              <p:nvPr/>
            </p:nvSpPr>
            <p:spPr bwMode="auto">
              <a:xfrm>
                <a:off x="2317" y="6346"/>
                <a:ext cx="26" cy="23"/>
              </a:xfrm>
              <a:custGeom>
                <a:avLst/>
                <a:gdLst>
                  <a:gd name="T0" fmla="*/ 12 w 26"/>
                  <a:gd name="T1" fmla="*/ 0 h 23"/>
                  <a:gd name="T2" fmla="*/ 9 w 26"/>
                  <a:gd name="T3" fmla="*/ 23 h 23"/>
                  <a:gd name="T4" fmla="*/ 21 w 26"/>
                  <a:gd name="T5" fmla="*/ 23 h 23"/>
                  <a:gd name="T6" fmla="*/ 26 w 26"/>
                  <a:gd name="T7" fmla="*/ 23 h 23"/>
                  <a:gd name="T8" fmla="*/ 23 w 26"/>
                  <a:gd name="T9" fmla="*/ 21 h 23"/>
                  <a:gd name="T10" fmla="*/ 12 w 26"/>
                  <a:gd name="T11" fmla="*/ 19 h 23"/>
                  <a:gd name="T12" fmla="*/ 0 w 26"/>
                  <a:gd name="T13" fmla="*/ 14 h 23"/>
                  <a:gd name="T14" fmla="*/ 3 w 26"/>
                  <a:gd name="T15" fmla="*/ 10 h 23"/>
                  <a:gd name="T16" fmla="*/ 9 w 26"/>
                  <a:gd name="T17" fmla="*/ 4 h 23"/>
                  <a:gd name="T18" fmla="*/ 12 w 26"/>
                  <a:gd name="T19" fmla="*/ 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23">
                    <a:moveTo>
                      <a:pt x="12" y="0"/>
                    </a:moveTo>
                    <a:lnTo>
                      <a:pt x="9" y="23"/>
                    </a:lnTo>
                    <a:lnTo>
                      <a:pt x="21" y="23"/>
                    </a:lnTo>
                    <a:lnTo>
                      <a:pt x="26" y="23"/>
                    </a:lnTo>
                    <a:lnTo>
                      <a:pt x="23" y="21"/>
                    </a:lnTo>
                    <a:lnTo>
                      <a:pt x="12" y="19"/>
                    </a:lnTo>
                    <a:lnTo>
                      <a:pt x="0" y="14"/>
                    </a:lnTo>
                    <a:lnTo>
                      <a:pt x="3" y="10"/>
                    </a:lnTo>
                    <a:lnTo>
                      <a:pt x="9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7" name="Freeform 114"/>
              <p:cNvSpPr>
                <a:spLocks/>
              </p:cNvSpPr>
              <p:nvPr/>
            </p:nvSpPr>
            <p:spPr bwMode="auto">
              <a:xfrm>
                <a:off x="2335" y="6445"/>
                <a:ext cx="32" cy="72"/>
              </a:xfrm>
              <a:custGeom>
                <a:avLst/>
                <a:gdLst>
                  <a:gd name="T0" fmla="*/ 17 w 32"/>
                  <a:gd name="T1" fmla="*/ 2 h 72"/>
                  <a:gd name="T2" fmla="*/ 0 w 32"/>
                  <a:gd name="T3" fmla="*/ 38 h 72"/>
                  <a:gd name="T4" fmla="*/ 8 w 32"/>
                  <a:gd name="T5" fmla="*/ 44 h 72"/>
                  <a:gd name="T6" fmla="*/ 26 w 32"/>
                  <a:gd name="T7" fmla="*/ 51 h 72"/>
                  <a:gd name="T8" fmla="*/ 20 w 32"/>
                  <a:gd name="T9" fmla="*/ 72 h 72"/>
                  <a:gd name="T10" fmla="*/ 32 w 32"/>
                  <a:gd name="T11" fmla="*/ 0 h 72"/>
                  <a:gd name="T12" fmla="*/ 23 w 32"/>
                  <a:gd name="T13" fmla="*/ 0 h 72"/>
                  <a:gd name="T14" fmla="*/ 17 w 32"/>
                  <a:gd name="T15" fmla="*/ 2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72">
                    <a:moveTo>
                      <a:pt x="17" y="2"/>
                    </a:moveTo>
                    <a:lnTo>
                      <a:pt x="0" y="38"/>
                    </a:lnTo>
                    <a:lnTo>
                      <a:pt x="8" y="44"/>
                    </a:lnTo>
                    <a:lnTo>
                      <a:pt x="26" y="51"/>
                    </a:lnTo>
                    <a:lnTo>
                      <a:pt x="20" y="72"/>
                    </a:lnTo>
                    <a:lnTo>
                      <a:pt x="32" y="0"/>
                    </a:lnTo>
                    <a:lnTo>
                      <a:pt x="23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8" name="Freeform 115"/>
              <p:cNvSpPr>
                <a:spLocks/>
              </p:cNvSpPr>
              <p:nvPr/>
            </p:nvSpPr>
            <p:spPr bwMode="auto">
              <a:xfrm>
                <a:off x="2285" y="6557"/>
                <a:ext cx="90" cy="21"/>
              </a:xfrm>
              <a:custGeom>
                <a:avLst/>
                <a:gdLst>
                  <a:gd name="T0" fmla="*/ 90 w 90"/>
                  <a:gd name="T1" fmla="*/ 0 h 21"/>
                  <a:gd name="T2" fmla="*/ 82 w 90"/>
                  <a:gd name="T3" fmla="*/ 2 h 21"/>
                  <a:gd name="T4" fmla="*/ 76 w 90"/>
                  <a:gd name="T5" fmla="*/ 8 h 21"/>
                  <a:gd name="T6" fmla="*/ 0 w 90"/>
                  <a:gd name="T7" fmla="*/ 16 h 21"/>
                  <a:gd name="T8" fmla="*/ 15 w 90"/>
                  <a:gd name="T9" fmla="*/ 17 h 21"/>
                  <a:gd name="T10" fmla="*/ 38 w 90"/>
                  <a:gd name="T11" fmla="*/ 21 h 21"/>
                  <a:gd name="T12" fmla="*/ 61 w 90"/>
                  <a:gd name="T13" fmla="*/ 21 h 21"/>
                  <a:gd name="T14" fmla="*/ 87 w 90"/>
                  <a:gd name="T15" fmla="*/ 21 h 21"/>
                  <a:gd name="T16" fmla="*/ 90 w 90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0" h="21">
                    <a:moveTo>
                      <a:pt x="90" y="0"/>
                    </a:moveTo>
                    <a:lnTo>
                      <a:pt x="82" y="2"/>
                    </a:lnTo>
                    <a:lnTo>
                      <a:pt x="76" y="8"/>
                    </a:lnTo>
                    <a:lnTo>
                      <a:pt x="0" y="16"/>
                    </a:lnTo>
                    <a:lnTo>
                      <a:pt x="15" y="17"/>
                    </a:lnTo>
                    <a:lnTo>
                      <a:pt x="38" y="21"/>
                    </a:lnTo>
                    <a:lnTo>
                      <a:pt x="61" y="21"/>
                    </a:lnTo>
                    <a:lnTo>
                      <a:pt x="87" y="2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9" name="Freeform 116"/>
              <p:cNvSpPr>
                <a:spLocks/>
              </p:cNvSpPr>
              <p:nvPr/>
            </p:nvSpPr>
            <p:spPr bwMode="auto">
              <a:xfrm>
                <a:off x="2564" y="6633"/>
                <a:ext cx="436" cy="259"/>
              </a:xfrm>
              <a:custGeom>
                <a:avLst/>
                <a:gdLst>
                  <a:gd name="T0" fmla="*/ 367 w 436"/>
                  <a:gd name="T1" fmla="*/ 6 h 259"/>
                  <a:gd name="T2" fmla="*/ 332 w 436"/>
                  <a:gd name="T3" fmla="*/ 8 h 259"/>
                  <a:gd name="T4" fmla="*/ 300 w 436"/>
                  <a:gd name="T5" fmla="*/ 2 h 259"/>
                  <a:gd name="T6" fmla="*/ 195 w 436"/>
                  <a:gd name="T7" fmla="*/ 8 h 259"/>
                  <a:gd name="T8" fmla="*/ 163 w 436"/>
                  <a:gd name="T9" fmla="*/ 74 h 259"/>
                  <a:gd name="T10" fmla="*/ 149 w 436"/>
                  <a:gd name="T11" fmla="*/ 86 h 259"/>
                  <a:gd name="T12" fmla="*/ 117 w 436"/>
                  <a:gd name="T13" fmla="*/ 86 h 259"/>
                  <a:gd name="T14" fmla="*/ 96 w 436"/>
                  <a:gd name="T15" fmla="*/ 78 h 259"/>
                  <a:gd name="T16" fmla="*/ 67 w 436"/>
                  <a:gd name="T17" fmla="*/ 76 h 259"/>
                  <a:gd name="T18" fmla="*/ 41 w 436"/>
                  <a:gd name="T19" fmla="*/ 126 h 259"/>
                  <a:gd name="T20" fmla="*/ 85 w 436"/>
                  <a:gd name="T21" fmla="*/ 126 h 259"/>
                  <a:gd name="T22" fmla="*/ 128 w 436"/>
                  <a:gd name="T23" fmla="*/ 124 h 259"/>
                  <a:gd name="T24" fmla="*/ 189 w 436"/>
                  <a:gd name="T25" fmla="*/ 145 h 259"/>
                  <a:gd name="T26" fmla="*/ 154 w 436"/>
                  <a:gd name="T27" fmla="*/ 145 h 259"/>
                  <a:gd name="T28" fmla="*/ 149 w 436"/>
                  <a:gd name="T29" fmla="*/ 147 h 259"/>
                  <a:gd name="T30" fmla="*/ 172 w 436"/>
                  <a:gd name="T31" fmla="*/ 152 h 259"/>
                  <a:gd name="T32" fmla="*/ 172 w 436"/>
                  <a:gd name="T33" fmla="*/ 158 h 259"/>
                  <a:gd name="T34" fmla="*/ 140 w 436"/>
                  <a:gd name="T35" fmla="*/ 160 h 259"/>
                  <a:gd name="T36" fmla="*/ 108 w 436"/>
                  <a:gd name="T37" fmla="*/ 160 h 259"/>
                  <a:gd name="T38" fmla="*/ 73 w 436"/>
                  <a:gd name="T39" fmla="*/ 158 h 259"/>
                  <a:gd name="T40" fmla="*/ 0 w 436"/>
                  <a:gd name="T41" fmla="*/ 177 h 259"/>
                  <a:gd name="T42" fmla="*/ 15 w 436"/>
                  <a:gd name="T43" fmla="*/ 183 h 259"/>
                  <a:gd name="T44" fmla="*/ 47 w 436"/>
                  <a:gd name="T45" fmla="*/ 190 h 259"/>
                  <a:gd name="T46" fmla="*/ 38 w 436"/>
                  <a:gd name="T47" fmla="*/ 219 h 259"/>
                  <a:gd name="T48" fmla="*/ 47 w 436"/>
                  <a:gd name="T49" fmla="*/ 221 h 259"/>
                  <a:gd name="T50" fmla="*/ 64 w 436"/>
                  <a:gd name="T51" fmla="*/ 232 h 259"/>
                  <a:gd name="T52" fmla="*/ 26 w 436"/>
                  <a:gd name="T53" fmla="*/ 240 h 259"/>
                  <a:gd name="T54" fmla="*/ 47 w 436"/>
                  <a:gd name="T55" fmla="*/ 242 h 259"/>
                  <a:gd name="T56" fmla="*/ 99 w 436"/>
                  <a:gd name="T57" fmla="*/ 228 h 259"/>
                  <a:gd name="T58" fmla="*/ 102 w 436"/>
                  <a:gd name="T59" fmla="*/ 213 h 259"/>
                  <a:gd name="T60" fmla="*/ 90 w 436"/>
                  <a:gd name="T61" fmla="*/ 204 h 259"/>
                  <a:gd name="T62" fmla="*/ 119 w 436"/>
                  <a:gd name="T63" fmla="*/ 198 h 259"/>
                  <a:gd name="T64" fmla="*/ 160 w 436"/>
                  <a:gd name="T65" fmla="*/ 209 h 259"/>
                  <a:gd name="T66" fmla="*/ 137 w 436"/>
                  <a:gd name="T67" fmla="*/ 244 h 259"/>
                  <a:gd name="T68" fmla="*/ 221 w 436"/>
                  <a:gd name="T69" fmla="*/ 230 h 259"/>
                  <a:gd name="T70" fmla="*/ 276 w 436"/>
                  <a:gd name="T71" fmla="*/ 209 h 259"/>
                  <a:gd name="T72" fmla="*/ 294 w 436"/>
                  <a:gd name="T73" fmla="*/ 219 h 259"/>
                  <a:gd name="T74" fmla="*/ 352 w 436"/>
                  <a:gd name="T75" fmla="*/ 135 h 259"/>
                  <a:gd name="T76" fmla="*/ 375 w 436"/>
                  <a:gd name="T77" fmla="*/ 131 h 259"/>
                  <a:gd name="T78" fmla="*/ 413 w 436"/>
                  <a:gd name="T79" fmla="*/ 131 h 259"/>
                  <a:gd name="T80" fmla="*/ 416 w 436"/>
                  <a:gd name="T81" fmla="*/ 27 h 259"/>
                  <a:gd name="T82" fmla="*/ 399 w 436"/>
                  <a:gd name="T83" fmla="*/ 14 h 259"/>
                  <a:gd name="T84" fmla="*/ 410 w 436"/>
                  <a:gd name="T85" fmla="*/ 6 h 259"/>
                  <a:gd name="T86" fmla="*/ 396 w 436"/>
                  <a:gd name="T87" fmla="*/ 6 h 25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36" h="259">
                    <a:moveTo>
                      <a:pt x="393" y="6"/>
                    </a:moveTo>
                    <a:lnTo>
                      <a:pt x="367" y="6"/>
                    </a:lnTo>
                    <a:lnTo>
                      <a:pt x="349" y="10"/>
                    </a:lnTo>
                    <a:lnTo>
                      <a:pt x="332" y="8"/>
                    </a:lnTo>
                    <a:lnTo>
                      <a:pt x="317" y="6"/>
                    </a:lnTo>
                    <a:lnTo>
                      <a:pt x="300" y="2"/>
                    </a:lnTo>
                    <a:lnTo>
                      <a:pt x="279" y="0"/>
                    </a:lnTo>
                    <a:lnTo>
                      <a:pt x="195" y="8"/>
                    </a:lnTo>
                    <a:lnTo>
                      <a:pt x="183" y="78"/>
                    </a:lnTo>
                    <a:lnTo>
                      <a:pt x="163" y="74"/>
                    </a:lnTo>
                    <a:lnTo>
                      <a:pt x="157" y="80"/>
                    </a:lnTo>
                    <a:lnTo>
                      <a:pt x="149" y="86"/>
                    </a:lnTo>
                    <a:lnTo>
                      <a:pt x="134" y="88"/>
                    </a:lnTo>
                    <a:lnTo>
                      <a:pt x="117" y="86"/>
                    </a:lnTo>
                    <a:lnTo>
                      <a:pt x="105" y="84"/>
                    </a:lnTo>
                    <a:lnTo>
                      <a:pt x="96" y="78"/>
                    </a:lnTo>
                    <a:lnTo>
                      <a:pt x="90" y="74"/>
                    </a:lnTo>
                    <a:lnTo>
                      <a:pt x="67" y="76"/>
                    </a:lnTo>
                    <a:lnTo>
                      <a:pt x="47" y="84"/>
                    </a:lnTo>
                    <a:lnTo>
                      <a:pt x="41" y="126"/>
                    </a:lnTo>
                    <a:lnTo>
                      <a:pt x="61" y="126"/>
                    </a:lnTo>
                    <a:lnTo>
                      <a:pt x="85" y="126"/>
                    </a:lnTo>
                    <a:lnTo>
                      <a:pt x="105" y="124"/>
                    </a:lnTo>
                    <a:lnTo>
                      <a:pt x="128" y="124"/>
                    </a:lnTo>
                    <a:lnTo>
                      <a:pt x="201" y="143"/>
                    </a:lnTo>
                    <a:lnTo>
                      <a:pt x="189" y="145"/>
                    </a:lnTo>
                    <a:lnTo>
                      <a:pt x="175" y="147"/>
                    </a:lnTo>
                    <a:lnTo>
                      <a:pt x="154" y="145"/>
                    </a:lnTo>
                    <a:lnTo>
                      <a:pt x="134" y="149"/>
                    </a:lnTo>
                    <a:lnTo>
                      <a:pt x="149" y="147"/>
                    </a:lnTo>
                    <a:lnTo>
                      <a:pt x="163" y="149"/>
                    </a:lnTo>
                    <a:lnTo>
                      <a:pt x="172" y="152"/>
                    </a:lnTo>
                    <a:lnTo>
                      <a:pt x="183" y="158"/>
                    </a:lnTo>
                    <a:lnTo>
                      <a:pt x="172" y="158"/>
                    </a:lnTo>
                    <a:lnTo>
                      <a:pt x="157" y="160"/>
                    </a:lnTo>
                    <a:lnTo>
                      <a:pt x="140" y="160"/>
                    </a:lnTo>
                    <a:lnTo>
                      <a:pt x="125" y="162"/>
                    </a:lnTo>
                    <a:lnTo>
                      <a:pt x="108" y="160"/>
                    </a:lnTo>
                    <a:lnTo>
                      <a:pt x="90" y="160"/>
                    </a:lnTo>
                    <a:lnTo>
                      <a:pt x="73" y="158"/>
                    </a:lnTo>
                    <a:lnTo>
                      <a:pt x="61" y="158"/>
                    </a:lnTo>
                    <a:lnTo>
                      <a:pt x="0" y="177"/>
                    </a:lnTo>
                    <a:lnTo>
                      <a:pt x="3" y="179"/>
                    </a:lnTo>
                    <a:lnTo>
                      <a:pt x="15" y="183"/>
                    </a:lnTo>
                    <a:lnTo>
                      <a:pt x="29" y="185"/>
                    </a:lnTo>
                    <a:lnTo>
                      <a:pt x="47" y="190"/>
                    </a:lnTo>
                    <a:lnTo>
                      <a:pt x="29" y="219"/>
                    </a:lnTo>
                    <a:lnTo>
                      <a:pt x="38" y="219"/>
                    </a:lnTo>
                    <a:lnTo>
                      <a:pt x="44" y="221"/>
                    </a:lnTo>
                    <a:lnTo>
                      <a:pt x="47" y="221"/>
                    </a:lnTo>
                    <a:lnTo>
                      <a:pt x="64" y="225"/>
                    </a:lnTo>
                    <a:lnTo>
                      <a:pt x="64" y="232"/>
                    </a:lnTo>
                    <a:lnTo>
                      <a:pt x="50" y="238"/>
                    </a:lnTo>
                    <a:lnTo>
                      <a:pt x="26" y="240"/>
                    </a:lnTo>
                    <a:lnTo>
                      <a:pt x="24" y="249"/>
                    </a:lnTo>
                    <a:lnTo>
                      <a:pt x="47" y="242"/>
                    </a:lnTo>
                    <a:lnTo>
                      <a:pt x="76" y="236"/>
                    </a:lnTo>
                    <a:lnTo>
                      <a:pt x="99" y="228"/>
                    </a:lnTo>
                    <a:lnTo>
                      <a:pt x="114" y="219"/>
                    </a:lnTo>
                    <a:lnTo>
                      <a:pt x="102" y="213"/>
                    </a:lnTo>
                    <a:lnTo>
                      <a:pt x="96" y="209"/>
                    </a:lnTo>
                    <a:lnTo>
                      <a:pt x="90" y="204"/>
                    </a:lnTo>
                    <a:lnTo>
                      <a:pt x="96" y="200"/>
                    </a:lnTo>
                    <a:lnTo>
                      <a:pt x="119" y="198"/>
                    </a:lnTo>
                    <a:lnTo>
                      <a:pt x="143" y="202"/>
                    </a:lnTo>
                    <a:lnTo>
                      <a:pt x="160" y="209"/>
                    </a:lnTo>
                    <a:lnTo>
                      <a:pt x="178" y="217"/>
                    </a:lnTo>
                    <a:lnTo>
                      <a:pt x="137" y="244"/>
                    </a:lnTo>
                    <a:lnTo>
                      <a:pt x="221" y="259"/>
                    </a:lnTo>
                    <a:lnTo>
                      <a:pt x="221" y="230"/>
                    </a:lnTo>
                    <a:lnTo>
                      <a:pt x="262" y="211"/>
                    </a:lnTo>
                    <a:lnTo>
                      <a:pt x="276" y="209"/>
                    </a:lnTo>
                    <a:lnTo>
                      <a:pt x="288" y="213"/>
                    </a:lnTo>
                    <a:lnTo>
                      <a:pt x="294" y="219"/>
                    </a:lnTo>
                    <a:lnTo>
                      <a:pt x="297" y="225"/>
                    </a:lnTo>
                    <a:lnTo>
                      <a:pt x="352" y="135"/>
                    </a:lnTo>
                    <a:lnTo>
                      <a:pt x="358" y="131"/>
                    </a:lnTo>
                    <a:lnTo>
                      <a:pt x="375" y="131"/>
                    </a:lnTo>
                    <a:lnTo>
                      <a:pt x="393" y="131"/>
                    </a:lnTo>
                    <a:lnTo>
                      <a:pt x="413" y="131"/>
                    </a:lnTo>
                    <a:lnTo>
                      <a:pt x="436" y="33"/>
                    </a:lnTo>
                    <a:lnTo>
                      <a:pt x="416" y="27"/>
                    </a:lnTo>
                    <a:lnTo>
                      <a:pt x="399" y="21"/>
                    </a:lnTo>
                    <a:lnTo>
                      <a:pt x="399" y="14"/>
                    </a:lnTo>
                    <a:lnTo>
                      <a:pt x="416" y="6"/>
                    </a:lnTo>
                    <a:lnTo>
                      <a:pt x="410" y="6"/>
                    </a:lnTo>
                    <a:lnTo>
                      <a:pt x="404" y="6"/>
                    </a:lnTo>
                    <a:lnTo>
                      <a:pt x="396" y="6"/>
                    </a:lnTo>
                    <a:lnTo>
                      <a:pt x="393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0" name="Freeform 117"/>
              <p:cNvSpPr>
                <a:spLocks/>
              </p:cNvSpPr>
              <p:nvPr/>
            </p:nvSpPr>
            <p:spPr bwMode="auto">
              <a:xfrm>
                <a:off x="2329" y="6607"/>
                <a:ext cx="38" cy="28"/>
              </a:xfrm>
              <a:custGeom>
                <a:avLst/>
                <a:gdLst>
                  <a:gd name="T0" fmla="*/ 29 w 38"/>
                  <a:gd name="T1" fmla="*/ 0 h 28"/>
                  <a:gd name="T2" fmla="*/ 29 w 38"/>
                  <a:gd name="T3" fmla="*/ 5 h 28"/>
                  <a:gd name="T4" fmla="*/ 14 w 38"/>
                  <a:gd name="T5" fmla="*/ 13 h 28"/>
                  <a:gd name="T6" fmla="*/ 0 w 38"/>
                  <a:gd name="T7" fmla="*/ 21 h 28"/>
                  <a:gd name="T8" fmla="*/ 11 w 38"/>
                  <a:gd name="T9" fmla="*/ 28 h 28"/>
                  <a:gd name="T10" fmla="*/ 26 w 38"/>
                  <a:gd name="T11" fmla="*/ 24 h 28"/>
                  <a:gd name="T12" fmla="*/ 35 w 38"/>
                  <a:gd name="T13" fmla="*/ 23 h 28"/>
                  <a:gd name="T14" fmla="*/ 35 w 38"/>
                  <a:gd name="T15" fmla="*/ 17 h 28"/>
                  <a:gd name="T16" fmla="*/ 38 w 38"/>
                  <a:gd name="T17" fmla="*/ 11 h 28"/>
                  <a:gd name="T18" fmla="*/ 29 w 38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28">
                    <a:moveTo>
                      <a:pt x="29" y="0"/>
                    </a:moveTo>
                    <a:lnTo>
                      <a:pt x="29" y="5"/>
                    </a:lnTo>
                    <a:lnTo>
                      <a:pt x="14" y="13"/>
                    </a:lnTo>
                    <a:lnTo>
                      <a:pt x="0" y="21"/>
                    </a:lnTo>
                    <a:lnTo>
                      <a:pt x="11" y="28"/>
                    </a:lnTo>
                    <a:lnTo>
                      <a:pt x="26" y="24"/>
                    </a:lnTo>
                    <a:lnTo>
                      <a:pt x="35" y="23"/>
                    </a:lnTo>
                    <a:lnTo>
                      <a:pt x="35" y="17"/>
                    </a:lnTo>
                    <a:lnTo>
                      <a:pt x="38" y="1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1" name="Freeform 118"/>
              <p:cNvSpPr>
                <a:spLocks/>
              </p:cNvSpPr>
              <p:nvPr/>
            </p:nvSpPr>
            <p:spPr bwMode="auto">
              <a:xfrm>
                <a:off x="2782" y="6690"/>
                <a:ext cx="99" cy="21"/>
              </a:xfrm>
              <a:custGeom>
                <a:avLst/>
                <a:gdLst>
                  <a:gd name="T0" fmla="*/ 79 w 99"/>
                  <a:gd name="T1" fmla="*/ 0 h 21"/>
                  <a:gd name="T2" fmla="*/ 64 w 99"/>
                  <a:gd name="T3" fmla="*/ 6 h 21"/>
                  <a:gd name="T4" fmla="*/ 44 w 99"/>
                  <a:gd name="T5" fmla="*/ 10 h 21"/>
                  <a:gd name="T6" fmla="*/ 21 w 99"/>
                  <a:gd name="T7" fmla="*/ 14 h 21"/>
                  <a:gd name="T8" fmla="*/ 0 w 99"/>
                  <a:gd name="T9" fmla="*/ 21 h 21"/>
                  <a:gd name="T10" fmla="*/ 15 w 99"/>
                  <a:gd name="T11" fmla="*/ 19 h 21"/>
                  <a:gd name="T12" fmla="*/ 29 w 99"/>
                  <a:gd name="T13" fmla="*/ 19 h 21"/>
                  <a:gd name="T14" fmla="*/ 41 w 99"/>
                  <a:gd name="T15" fmla="*/ 17 h 21"/>
                  <a:gd name="T16" fmla="*/ 53 w 99"/>
                  <a:gd name="T17" fmla="*/ 16 h 21"/>
                  <a:gd name="T18" fmla="*/ 73 w 99"/>
                  <a:gd name="T19" fmla="*/ 6 h 21"/>
                  <a:gd name="T20" fmla="*/ 99 w 99"/>
                  <a:gd name="T21" fmla="*/ 0 h 21"/>
                  <a:gd name="T22" fmla="*/ 88 w 99"/>
                  <a:gd name="T23" fmla="*/ 0 h 21"/>
                  <a:gd name="T24" fmla="*/ 79 w 99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9" h="21">
                    <a:moveTo>
                      <a:pt x="79" y="0"/>
                    </a:moveTo>
                    <a:lnTo>
                      <a:pt x="64" y="6"/>
                    </a:lnTo>
                    <a:lnTo>
                      <a:pt x="44" y="10"/>
                    </a:lnTo>
                    <a:lnTo>
                      <a:pt x="21" y="14"/>
                    </a:lnTo>
                    <a:lnTo>
                      <a:pt x="0" y="21"/>
                    </a:lnTo>
                    <a:lnTo>
                      <a:pt x="15" y="19"/>
                    </a:lnTo>
                    <a:lnTo>
                      <a:pt x="29" y="19"/>
                    </a:lnTo>
                    <a:lnTo>
                      <a:pt x="41" y="17"/>
                    </a:lnTo>
                    <a:lnTo>
                      <a:pt x="53" y="16"/>
                    </a:lnTo>
                    <a:lnTo>
                      <a:pt x="73" y="6"/>
                    </a:lnTo>
                    <a:lnTo>
                      <a:pt x="99" y="0"/>
                    </a:lnTo>
                    <a:lnTo>
                      <a:pt x="88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2" name="Freeform 119"/>
              <p:cNvSpPr>
                <a:spLocks/>
              </p:cNvSpPr>
              <p:nvPr/>
            </p:nvSpPr>
            <p:spPr bwMode="auto">
              <a:xfrm>
                <a:off x="2381" y="6785"/>
                <a:ext cx="32" cy="17"/>
              </a:xfrm>
              <a:custGeom>
                <a:avLst/>
                <a:gdLst>
                  <a:gd name="T0" fmla="*/ 32 w 32"/>
                  <a:gd name="T1" fmla="*/ 2 h 17"/>
                  <a:gd name="T2" fmla="*/ 18 w 32"/>
                  <a:gd name="T3" fmla="*/ 0 h 17"/>
                  <a:gd name="T4" fmla="*/ 0 w 32"/>
                  <a:gd name="T5" fmla="*/ 2 h 17"/>
                  <a:gd name="T6" fmla="*/ 3 w 32"/>
                  <a:gd name="T7" fmla="*/ 8 h 17"/>
                  <a:gd name="T8" fmla="*/ 15 w 32"/>
                  <a:gd name="T9" fmla="*/ 17 h 17"/>
                  <a:gd name="T10" fmla="*/ 32 w 32"/>
                  <a:gd name="T11" fmla="*/ 2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" h="17">
                    <a:moveTo>
                      <a:pt x="32" y="2"/>
                    </a:moveTo>
                    <a:lnTo>
                      <a:pt x="18" y="0"/>
                    </a:lnTo>
                    <a:lnTo>
                      <a:pt x="0" y="2"/>
                    </a:lnTo>
                    <a:lnTo>
                      <a:pt x="3" y="8"/>
                    </a:lnTo>
                    <a:lnTo>
                      <a:pt x="15" y="17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3" name="Freeform 120"/>
              <p:cNvSpPr>
                <a:spLocks/>
              </p:cNvSpPr>
              <p:nvPr/>
            </p:nvSpPr>
            <p:spPr bwMode="auto">
              <a:xfrm>
                <a:off x="2518" y="6837"/>
                <a:ext cx="20" cy="15"/>
              </a:xfrm>
              <a:custGeom>
                <a:avLst/>
                <a:gdLst>
                  <a:gd name="T0" fmla="*/ 17 w 20"/>
                  <a:gd name="T1" fmla="*/ 0 h 15"/>
                  <a:gd name="T2" fmla="*/ 6 w 20"/>
                  <a:gd name="T3" fmla="*/ 4 h 15"/>
                  <a:gd name="T4" fmla="*/ 14 w 20"/>
                  <a:gd name="T5" fmla="*/ 15 h 15"/>
                  <a:gd name="T6" fmla="*/ 0 w 20"/>
                  <a:gd name="T7" fmla="*/ 11 h 15"/>
                  <a:gd name="T8" fmla="*/ 9 w 20"/>
                  <a:gd name="T9" fmla="*/ 5 h 15"/>
                  <a:gd name="T10" fmla="*/ 20 w 20"/>
                  <a:gd name="T11" fmla="*/ 0 h 15"/>
                  <a:gd name="T12" fmla="*/ 17 w 20"/>
                  <a:gd name="T13" fmla="*/ 0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7" y="0"/>
                    </a:moveTo>
                    <a:lnTo>
                      <a:pt x="6" y="4"/>
                    </a:lnTo>
                    <a:lnTo>
                      <a:pt x="14" y="15"/>
                    </a:lnTo>
                    <a:lnTo>
                      <a:pt x="0" y="11"/>
                    </a:lnTo>
                    <a:lnTo>
                      <a:pt x="9" y="5"/>
                    </a:lnTo>
                    <a:lnTo>
                      <a:pt x="2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4" name="Freeform 121"/>
              <p:cNvSpPr>
                <a:spLocks/>
              </p:cNvSpPr>
              <p:nvPr/>
            </p:nvSpPr>
            <p:spPr bwMode="auto">
              <a:xfrm>
                <a:off x="2242" y="6842"/>
                <a:ext cx="325" cy="175"/>
              </a:xfrm>
              <a:custGeom>
                <a:avLst/>
                <a:gdLst>
                  <a:gd name="T0" fmla="*/ 154 w 325"/>
                  <a:gd name="T1" fmla="*/ 0 h 175"/>
                  <a:gd name="T2" fmla="*/ 157 w 325"/>
                  <a:gd name="T3" fmla="*/ 6 h 175"/>
                  <a:gd name="T4" fmla="*/ 165 w 325"/>
                  <a:gd name="T5" fmla="*/ 14 h 175"/>
                  <a:gd name="T6" fmla="*/ 151 w 325"/>
                  <a:gd name="T7" fmla="*/ 37 h 175"/>
                  <a:gd name="T8" fmla="*/ 130 w 325"/>
                  <a:gd name="T9" fmla="*/ 40 h 175"/>
                  <a:gd name="T10" fmla="*/ 110 w 325"/>
                  <a:gd name="T11" fmla="*/ 46 h 175"/>
                  <a:gd name="T12" fmla="*/ 96 w 325"/>
                  <a:gd name="T13" fmla="*/ 46 h 175"/>
                  <a:gd name="T14" fmla="*/ 81 w 325"/>
                  <a:gd name="T15" fmla="*/ 48 h 175"/>
                  <a:gd name="T16" fmla="*/ 67 w 325"/>
                  <a:gd name="T17" fmla="*/ 50 h 175"/>
                  <a:gd name="T18" fmla="*/ 52 w 325"/>
                  <a:gd name="T19" fmla="*/ 52 h 175"/>
                  <a:gd name="T20" fmla="*/ 37 w 325"/>
                  <a:gd name="T21" fmla="*/ 52 h 175"/>
                  <a:gd name="T22" fmla="*/ 26 w 325"/>
                  <a:gd name="T23" fmla="*/ 54 h 175"/>
                  <a:gd name="T24" fmla="*/ 8 w 325"/>
                  <a:gd name="T25" fmla="*/ 56 h 175"/>
                  <a:gd name="T26" fmla="*/ 0 w 325"/>
                  <a:gd name="T27" fmla="*/ 61 h 175"/>
                  <a:gd name="T28" fmla="*/ 8 w 325"/>
                  <a:gd name="T29" fmla="*/ 69 h 175"/>
                  <a:gd name="T30" fmla="*/ 8 w 325"/>
                  <a:gd name="T31" fmla="*/ 80 h 175"/>
                  <a:gd name="T32" fmla="*/ 32 w 325"/>
                  <a:gd name="T33" fmla="*/ 84 h 175"/>
                  <a:gd name="T34" fmla="*/ 55 w 325"/>
                  <a:gd name="T35" fmla="*/ 90 h 175"/>
                  <a:gd name="T36" fmla="*/ 75 w 325"/>
                  <a:gd name="T37" fmla="*/ 97 h 175"/>
                  <a:gd name="T38" fmla="*/ 96 w 325"/>
                  <a:gd name="T39" fmla="*/ 107 h 175"/>
                  <a:gd name="T40" fmla="*/ 110 w 325"/>
                  <a:gd name="T41" fmla="*/ 113 h 175"/>
                  <a:gd name="T42" fmla="*/ 122 w 325"/>
                  <a:gd name="T43" fmla="*/ 122 h 175"/>
                  <a:gd name="T44" fmla="*/ 128 w 325"/>
                  <a:gd name="T45" fmla="*/ 130 h 175"/>
                  <a:gd name="T46" fmla="*/ 130 w 325"/>
                  <a:gd name="T47" fmla="*/ 139 h 175"/>
                  <a:gd name="T48" fmla="*/ 116 w 325"/>
                  <a:gd name="T49" fmla="*/ 137 h 175"/>
                  <a:gd name="T50" fmla="*/ 110 w 325"/>
                  <a:gd name="T51" fmla="*/ 139 h 175"/>
                  <a:gd name="T52" fmla="*/ 107 w 325"/>
                  <a:gd name="T53" fmla="*/ 139 h 175"/>
                  <a:gd name="T54" fmla="*/ 110 w 325"/>
                  <a:gd name="T55" fmla="*/ 143 h 175"/>
                  <a:gd name="T56" fmla="*/ 110 w 325"/>
                  <a:gd name="T57" fmla="*/ 149 h 175"/>
                  <a:gd name="T58" fmla="*/ 107 w 325"/>
                  <a:gd name="T59" fmla="*/ 154 h 175"/>
                  <a:gd name="T60" fmla="*/ 122 w 325"/>
                  <a:gd name="T61" fmla="*/ 156 h 175"/>
                  <a:gd name="T62" fmla="*/ 128 w 325"/>
                  <a:gd name="T63" fmla="*/ 164 h 175"/>
                  <a:gd name="T64" fmla="*/ 130 w 325"/>
                  <a:gd name="T65" fmla="*/ 170 h 175"/>
                  <a:gd name="T66" fmla="*/ 145 w 325"/>
                  <a:gd name="T67" fmla="*/ 175 h 175"/>
                  <a:gd name="T68" fmla="*/ 160 w 325"/>
                  <a:gd name="T69" fmla="*/ 175 h 175"/>
                  <a:gd name="T70" fmla="*/ 183 w 325"/>
                  <a:gd name="T71" fmla="*/ 175 h 175"/>
                  <a:gd name="T72" fmla="*/ 200 w 325"/>
                  <a:gd name="T73" fmla="*/ 156 h 175"/>
                  <a:gd name="T74" fmla="*/ 212 w 325"/>
                  <a:gd name="T75" fmla="*/ 154 h 175"/>
                  <a:gd name="T76" fmla="*/ 215 w 325"/>
                  <a:gd name="T77" fmla="*/ 154 h 175"/>
                  <a:gd name="T78" fmla="*/ 221 w 325"/>
                  <a:gd name="T79" fmla="*/ 154 h 175"/>
                  <a:gd name="T80" fmla="*/ 241 w 325"/>
                  <a:gd name="T81" fmla="*/ 160 h 175"/>
                  <a:gd name="T82" fmla="*/ 325 w 325"/>
                  <a:gd name="T83" fmla="*/ 135 h 175"/>
                  <a:gd name="T84" fmla="*/ 244 w 325"/>
                  <a:gd name="T85" fmla="*/ 133 h 175"/>
                  <a:gd name="T86" fmla="*/ 223 w 325"/>
                  <a:gd name="T87" fmla="*/ 126 h 175"/>
                  <a:gd name="T88" fmla="*/ 229 w 325"/>
                  <a:gd name="T89" fmla="*/ 118 h 175"/>
                  <a:gd name="T90" fmla="*/ 244 w 325"/>
                  <a:gd name="T91" fmla="*/ 113 h 175"/>
                  <a:gd name="T92" fmla="*/ 253 w 325"/>
                  <a:gd name="T93" fmla="*/ 107 h 175"/>
                  <a:gd name="T94" fmla="*/ 247 w 325"/>
                  <a:gd name="T95" fmla="*/ 99 h 175"/>
                  <a:gd name="T96" fmla="*/ 232 w 325"/>
                  <a:gd name="T97" fmla="*/ 95 h 175"/>
                  <a:gd name="T98" fmla="*/ 279 w 325"/>
                  <a:gd name="T99" fmla="*/ 27 h 175"/>
                  <a:gd name="T100" fmla="*/ 209 w 325"/>
                  <a:gd name="T101" fmla="*/ 48 h 175"/>
                  <a:gd name="T102" fmla="*/ 189 w 325"/>
                  <a:gd name="T103" fmla="*/ 42 h 175"/>
                  <a:gd name="T104" fmla="*/ 180 w 325"/>
                  <a:gd name="T105" fmla="*/ 37 h 175"/>
                  <a:gd name="T106" fmla="*/ 171 w 325"/>
                  <a:gd name="T107" fmla="*/ 27 h 175"/>
                  <a:gd name="T108" fmla="*/ 168 w 325"/>
                  <a:gd name="T109" fmla="*/ 21 h 175"/>
                  <a:gd name="T110" fmla="*/ 160 w 325"/>
                  <a:gd name="T111" fmla="*/ 6 h 175"/>
                  <a:gd name="T112" fmla="*/ 154 w 325"/>
                  <a:gd name="T113" fmla="*/ 0 h 1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25" h="175">
                    <a:moveTo>
                      <a:pt x="154" y="0"/>
                    </a:moveTo>
                    <a:lnTo>
                      <a:pt x="157" y="6"/>
                    </a:lnTo>
                    <a:lnTo>
                      <a:pt x="165" y="14"/>
                    </a:lnTo>
                    <a:lnTo>
                      <a:pt x="151" y="37"/>
                    </a:lnTo>
                    <a:lnTo>
                      <a:pt x="130" y="40"/>
                    </a:lnTo>
                    <a:lnTo>
                      <a:pt x="110" y="46"/>
                    </a:lnTo>
                    <a:lnTo>
                      <a:pt x="96" y="46"/>
                    </a:lnTo>
                    <a:lnTo>
                      <a:pt x="81" y="48"/>
                    </a:lnTo>
                    <a:lnTo>
                      <a:pt x="67" y="50"/>
                    </a:lnTo>
                    <a:lnTo>
                      <a:pt x="52" y="52"/>
                    </a:lnTo>
                    <a:lnTo>
                      <a:pt x="37" y="52"/>
                    </a:lnTo>
                    <a:lnTo>
                      <a:pt x="26" y="54"/>
                    </a:lnTo>
                    <a:lnTo>
                      <a:pt x="8" y="56"/>
                    </a:lnTo>
                    <a:lnTo>
                      <a:pt x="0" y="61"/>
                    </a:lnTo>
                    <a:lnTo>
                      <a:pt x="8" y="69"/>
                    </a:lnTo>
                    <a:lnTo>
                      <a:pt x="8" y="80"/>
                    </a:lnTo>
                    <a:lnTo>
                      <a:pt x="32" y="84"/>
                    </a:lnTo>
                    <a:lnTo>
                      <a:pt x="55" y="90"/>
                    </a:lnTo>
                    <a:lnTo>
                      <a:pt x="75" y="97"/>
                    </a:lnTo>
                    <a:lnTo>
                      <a:pt x="96" y="107"/>
                    </a:lnTo>
                    <a:lnTo>
                      <a:pt x="110" y="113"/>
                    </a:lnTo>
                    <a:lnTo>
                      <a:pt x="122" y="122"/>
                    </a:lnTo>
                    <a:lnTo>
                      <a:pt x="128" y="130"/>
                    </a:lnTo>
                    <a:lnTo>
                      <a:pt x="130" y="139"/>
                    </a:lnTo>
                    <a:lnTo>
                      <a:pt x="116" y="137"/>
                    </a:lnTo>
                    <a:lnTo>
                      <a:pt x="110" y="139"/>
                    </a:lnTo>
                    <a:lnTo>
                      <a:pt x="107" y="139"/>
                    </a:lnTo>
                    <a:lnTo>
                      <a:pt x="110" y="143"/>
                    </a:lnTo>
                    <a:lnTo>
                      <a:pt x="110" y="149"/>
                    </a:lnTo>
                    <a:lnTo>
                      <a:pt x="107" y="154"/>
                    </a:lnTo>
                    <a:lnTo>
                      <a:pt x="122" y="156"/>
                    </a:lnTo>
                    <a:lnTo>
                      <a:pt x="128" y="164"/>
                    </a:lnTo>
                    <a:lnTo>
                      <a:pt x="130" y="170"/>
                    </a:lnTo>
                    <a:lnTo>
                      <a:pt x="145" y="175"/>
                    </a:lnTo>
                    <a:lnTo>
                      <a:pt x="160" y="175"/>
                    </a:lnTo>
                    <a:lnTo>
                      <a:pt x="183" y="175"/>
                    </a:lnTo>
                    <a:lnTo>
                      <a:pt x="200" y="156"/>
                    </a:lnTo>
                    <a:lnTo>
                      <a:pt x="212" y="154"/>
                    </a:lnTo>
                    <a:lnTo>
                      <a:pt x="215" y="154"/>
                    </a:lnTo>
                    <a:lnTo>
                      <a:pt x="221" y="154"/>
                    </a:lnTo>
                    <a:lnTo>
                      <a:pt x="241" y="160"/>
                    </a:lnTo>
                    <a:lnTo>
                      <a:pt x="325" y="135"/>
                    </a:lnTo>
                    <a:lnTo>
                      <a:pt x="244" y="133"/>
                    </a:lnTo>
                    <a:lnTo>
                      <a:pt x="223" y="126"/>
                    </a:lnTo>
                    <a:lnTo>
                      <a:pt x="229" y="118"/>
                    </a:lnTo>
                    <a:lnTo>
                      <a:pt x="244" y="113"/>
                    </a:lnTo>
                    <a:lnTo>
                      <a:pt x="253" y="107"/>
                    </a:lnTo>
                    <a:lnTo>
                      <a:pt x="247" y="99"/>
                    </a:lnTo>
                    <a:lnTo>
                      <a:pt x="232" y="95"/>
                    </a:lnTo>
                    <a:lnTo>
                      <a:pt x="279" y="27"/>
                    </a:lnTo>
                    <a:lnTo>
                      <a:pt x="209" y="48"/>
                    </a:lnTo>
                    <a:lnTo>
                      <a:pt x="189" y="42"/>
                    </a:lnTo>
                    <a:lnTo>
                      <a:pt x="180" y="37"/>
                    </a:lnTo>
                    <a:lnTo>
                      <a:pt x="171" y="27"/>
                    </a:lnTo>
                    <a:lnTo>
                      <a:pt x="168" y="21"/>
                    </a:lnTo>
                    <a:lnTo>
                      <a:pt x="160" y="6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5" name="Freeform 122"/>
              <p:cNvSpPr>
                <a:spLocks/>
              </p:cNvSpPr>
              <p:nvPr/>
            </p:nvSpPr>
            <p:spPr bwMode="auto">
              <a:xfrm>
                <a:off x="1872" y="7538"/>
                <a:ext cx="88" cy="40"/>
              </a:xfrm>
              <a:custGeom>
                <a:avLst/>
                <a:gdLst>
                  <a:gd name="T0" fmla="*/ 56 w 88"/>
                  <a:gd name="T1" fmla="*/ 4 h 40"/>
                  <a:gd name="T2" fmla="*/ 0 w 88"/>
                  <a:gd name="T3" fmla="*/ 23 h 40"/>
                  <a:gd name="T4" fmla="*/ 0 w 88"/>
                  <a:gd name="T5" fmla="*/ 30 h 40"/>
                  <a:gd name="T6" fmla="*/ 18 w 88"/>
                  <a:gd name="T7" fmla="*/ 40 h 40"/>
                  <a:gd name="T8" fmla="*/ 35 w 88"/>
                  <a:gd name="T9" fmla="*/ 34 h 40"/>
                  <a:gd name="T10" fmla="*/ 53 w 88"/>
                  <a:gd name="T11" fmla="*/ 29 h 40"/>
                  <a:gd name="T12" fmla="*/ 67 w 88"/>
                  <a:gd name="T13" fmla="*/ 19 h 40"/>
                  <a:gd name="T14" fmla="*/ 88 w 88"/>
                  <a:gd name="T15" fmla="*/ 11 h 40"/>
                  <a:gd name="T16" fmla="*/ 85 w 88"/>
                  <a:gd name="T17" fmla="*/ 8 h 40"/>
                  <a:gd name="T18" fmla="*/ 79 w 88"/>
                  <a:gd name="T19" fmla="*/ 2 h 40"/>
                  <a:gd name="T20" fmla="*/ 67 w 88"/>
                  <a:gd name="T21" fmla="*/ 0 h 40"/>
                  <a:gd name="T22" fmla="*/ 56 w 88"/>
                  <a:gd name="T23" fmla="*/ 4 h 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40">
                    <a:moveTo>
                      <a:pt x="56" y="4"/>
                    </a:moveTo>
                    <a:lnTo>
                      <a:pt x="0" y="23"/>
                    </a:lnTo>
                    <a:lnTo>
                      <a:pt x="0" y="30"/>
                    </a:lnTo>
                    <a:lnTo>
                      <a:pt x="18" y="40"/>
                    </a:lnTo>
                    <a:lnTo>
                      <a:pt x="35" y="34"/>
                    </a:lnTo>
                    <a:lnTo>
                      <a:pt x="53" y="29"/>
                    </a:lnTo>
                    <a:lnTo>
                      <a:pt x="67" y="19"/>
                    </a:lnTo>
                    <a:lnTo>
                      <a:pt x="88" y="11"/>
                    </a:lnTo>
                    <a:lnTo>
                      <a:pt x="85" y="8"/>
                    </a:lnTo>
                    <a:lnTo>
                      <a:pt x="79" y="2"/>
                    </a:lnTo>
                    <a:lnTo>
                      <a:pt x="67" y="0"/>
                    </a:lnTo>
                    <a:lnTo>
                      <a:pt x="56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6" name="Freeform 123"/>
              <p:cNvSpPr>
                <a:spLocks/>
              </p:cNvSpPr>
              <p:nvPr/>
            </p:nvSpPr>
            <p:spPr bwMode="auto">
              <a:xfrm>
                <a:off x="1718" y="201"/>
                <a:ext cx="890" cy="7698"/>
              </a:xfrm>
              <a:custGeom>
                <a:avLst/>
                <a:gdLst>
                  <a:gd name="T0" fmla="*/ 724 w 890"/>
                  <a:gd name="T1" fmla="*/ 7347 h 7698"/>
                  <a:gd name="T2" fmla="*/ 803 w 890"/>
                  <a:gd name="T3" fmla="*/ 7052 h 7698"/>
                  <a:gd name="T4" fmla="*/ 765 w 890"/>
                  <a:gd name="T5" fmla="*/ 6683 h 7698"/>
                  <a:gd name="T6" fmla="*/ 768 w 890"/>
                  <a:gd name="T7" fmla="*/ 6451 h 7698"/>
                  <a:gd name="T8" fmla="*/ 809 w 890"/>
                  <a:gd name="T9" fmla="*/ 6204 h 7698"/>
                  <a:gd name="T10" fmla="*/ 840 w 890"/>
                  <a:gd name="T11" fmla="*/ 5953 h 7698"/>
                  <a:gd name="T12" fmla="*/ 826 w 890"/>
                  <a:gd name="T13" fmla="*/ 5818 h 7698"/>
                  <a:gd name="T14" fmla="*/ 782 w 890"/>
                  <a:gd name="T15" fmla="*/ 5558 h 7698"/>
                  <a:gd name="T16" fmla="*/ 756 w 890"/>
                  <a:gd name="T17" fmla="*/ 5290 h 7698"/>
                  <a:gd name="T18" fmla="*/ 765 w 890"/>
                  <a:gd name="T19" fmla="*/ 5075 h 7698"/>
                  <a:gd name="T20" fmla="*/ 753 w 890"/>
                  <a:gd name="T21" fmla="*/ 4368 h 7698"/>
                  <a:gd name="T22" fmla="*/ 745 w 890"/>
                  <a:gd name="T23" fmla="*/ 4127 h 7698"/>
                  <a:gd name="T24" fmla="*/ 654 w 890"/>
                  <a:gd name="T25" fmla="*/ 3811 h 7698"/>
                  <a:gd name="T26" fmla="*/ 669 w 890"/>
                  <a:gd name="T27" fmla="*/ 3634 h 7698"/>
                  <a:gd name="T28" fmla="*/ 861 w 890"/>
                  <a:gd name="T29" fmla="*/ 3461 h 7698"/>
                  <a:gd name="T30" fmla="*/ 817 w 890"/>
                  <a:gd name="T31" fmla="*/ 3644 h 7698"/>
                  <a:gd name="T32" fmla="*/ 840 w 890"/>
                  <a:gd name="T33" fmla="*/ 3927 h 7698"/>
                  <a:gd name="T34" fmla="*/ 878 w 890"/>
                  <a:gd name="T35" fmla="*/ 3602 h 7698"/>
                  <a:gd name="T36" fmla="*/ 881 w 890"/>
                  <a:gd name="T37" fmla="*/ 3275 h 7698"/>
                  <a:gd name="T38" fmla="*/ 838 w 890"/>
                  <a:gd name="T39" fmla="*/ 2956 h 7698"/>
                  <a:gd name="T40" fmla="*/ 669 w 890"/>
                  <a:gd name="T41" fmla="*/ 2935 h 7698"/>
                  <a:gd name="T42" fmla="*/ 736 w 890"/>
                  <a:gd name="T43" fmla="*/ 2021 h 7698"/>
                  <a:gd name="T44" fmla="*/ 593 w 890"/>
                  <a:gd name="T45" fmla="*/ 1897 h 7698"/>
                  <a:gd name="T46" fmla="*/ 591 w 890"/>
                  <a:gd name="T47" fmla="*/ 1620 h 7698"/>
                  <a:gd name="T48" fmla="*/ 602 w 890"/>
                  <a:gd name="T49" fmla="*/ 1384 h 7698"/>
                  <a:gd name="T50" fmla="*/ 718 w 890"/>
                  <a:gd name="T51" fmla="*/ 1125 h 7698"/>
                  <a:gd name="T52" fmla="*/ 713 w 890"/>
                  <a:gd name="T53" fmla="*/ 405 h 7698"/>
                  <a:gd name="T54" fmla="*/ 689 w 890"/>
                  <a:gd name="T55" fmla="*/ 662 h 7698"/>
                  <a:gd name="T56" fmla="*/ 602 w 890"/>
                  <a:gd name="T57" fmla="*/ 546 h 7698"/>
                  <a:gd name="T58" fmla="*/ 367 w 890"/>
                  <a:gd name="T59" fmla="*/ 53 h 7698"/>
                  <a:gd name="T60" fmla="*/ 61 w 890"/>
                  <a:gd name="T61" fmla="*/ 57 h 7698"/>
                  <a:gd name="T62" fmla="*/ 53 w 890"/>
                  <a:gd name="T63" fmla="*/ 365 h 7698"/>
                  <a:gd name="T64" fmla="*/ 82 w 890"/>
                  <a:gd name="T65" fmla="*/ 732 h 7698"/>
                  <a:gd name="T66" fmla="*/ 79 w 890"/>
                  <a:gd name="T67" fmla="*/ 1074 h 7698"/>
                  <a:gd name="T68" fmla="*/ 79 w 890"/>
                  <a:gd name="T69" fmla="*/ 1424 h 7698"/>
                  <a:gd name="T70" fmla="*/ 259 w 890"/>
                  <a:gd name="T71" fmla="*/ 1781 h 7698"/>
                  <a:gd name="T72" fmla="*/ 242 w 890"/>
                  <a:gd name="T73" fmla="*/ 2224 h 7698"/>
                  <a:gd name="T74" fmla="*/ 163 w 890"/>
                  <a:gd name="T75" fmla="*/ 2669 h 7698"/>
                  <a:gd name="T76" fmla="*/ 120 w 890"/>
                  <a:gd name="T77" fmla="*/ 2581 h 7698"/>
                  <a:gd name="T78" fmla="*/ 146 w 890"/>
                  <a:gd name="T79" fmla="*/ 2924 h 7698"/>
                  <a:gd name="T80" fmla="*/ 157 w 890"/>
                  <a:gd name="T81" fmla="*/ 3239 h 7698"/>
                  <a:gd name="T82" fmla="*/ 120 w 890"/>
                  <a:gd name="T83" fmla="*/ 3627 h 7698"/>
                  <a:gd name="T84" fmla="*/ 70 w 890"/>
                  <a:gd name="T85" fmla="*/ 3743 h 7698"/>
                  <a:gd name="T86" fmla="*/ 96 w 890"/>
                  <a:gd name="T87" fmla="*/ 3775 h 7698"/>
                  <a:gd name="T88" fmla="*/ 76 w 890"/>
                  <a:gd name="T89" fmla="*/ 4104 h 7698"/>
                  <a:gd name="T90" fmla="*/ 117 w 890"/>
                  <a:gd name="T91" fmla="*/ 4387 h 7698"/>
                  <a:gd name="T92" fmla="*/ 134 w 890"/>
                  <a:gd name="T93" fmla="*/ 4630 h 7698"/>
                  <a:gd name="T94" fmla="*/ 207 w 890"/>
                  <a:gd name="T95" fmla="*/ 4935 h 7698"/>
                  <a:gd name="T96" fmla="*/ 279 w 890"/>
                  <a:gd name="T97" fmla="*/ 5225 h 7698"/>
                  <a:gd name="T98" fmla="*/ 364 w 890"/>
                  <a:gd name="T99" fmla="*/ 5615 h 7698"/>
                  <a:gd name="T100" fmla="*/ 515 w 890"/>
                  <a:gd name="T101" fmla="*/ 6014 h 7698"/>
                  <a:gd name="T102" fmla="*/ 527 w 890"/>
                  <a:gd name="T103" fmla="*/ 6396 h 7698"/>
                  <a:gd name="T104" fmla="*/ 524 w 890"/>
                  <a:gd name="T105" fmla="*/ 6704 h 7698"/>
                  <a:gd name="T106" fmla="*/ 509 w 890"/>
                  <a:gd name="T107" fmla="*/ 6970 h 7698"/>
                  <a:gd name="T108" fmla="*/ 550 w 890"/>
                  <a:gd name="T109" fmla="*/ 7118 h 7698"/>
                  <a:gd name="T110" fmla="*/ 570 w 890"/>
                  <a:gd name="T111" fmla="*/ 6373 h 7698"/>
                  <a:gd name="T112" fmla="*/ 605 w 890"/>
                  <a:gd name="T113" fmla="*/ 6050 h 7698"/>
                  <a:gd name="T114" fmla="*/ 675 w 890"/>
                  <a:gd name="T115" fmla="*/ 6189 h 7698"/>
                  <a:gd name="T116" fmla="*/ 678 w 890"/>
                  <a:gd name="T117" fmla="*/ 6459 h 7698"/>
                  <a:gd name="T118" fmla="*/ 672 w 890"/>
                  <a:gd name="T119" fmla="*/ 6729 h 7698"/>
                  <a:gd name="T120" fmla="*/ 727 w 890"/>
                  <a:gd name="T121" fmla="*/ 7037 h 7698"/>
                  <a:gd name="T122" fmla="*/ 681 w 890"/>
                  <a:gd name="T123" fmla="*/ 7366 h 7698"/>
                  <a:gd name="T124" fmla="*/ 649 w 890"/>
                  <a:gd name="T125" fmla="*/ 7611 h 769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890" h="7698">
                    <a:moveTo>
                      <a:pt x="721" y="7696"/>
                    </a:moveTo>
                    <a:lnTo>
                      <a:pt x="727" y="7693"/>
                    </a:lnTo>
                    <a:lnTo>
                      <a:pt x="739" y="7689"/>
                    </a:lnTo>
                    <a:lnTo>
                      <a:pt x="727" y="7668"/>
                    </a:lnTo>
                    <a:lnTo>
                      <a:pt x="721" y="7651"/>
                    </a:lnTo>
                    <a:lnTo>
                      <a:pt x="715" y="7630"/>
                    </a:lnTo>
                    <a:lnTo>
                      <a:pt x="715" y="7613"/>
                    </a:lnTo>
                    <a:lnTo>
                      <a:pt x="715" y="7594"/>
                    </a:lnTo>
                    <a:lnTo>
                      <a:pt x="715" y="7575"/>
                    </a:lnTo>
                    <a:lnTo>
                      <a:pt x="718" y="7556"/>
                    </a:lnTo>
                    <a:lnTo>
                      <a:pt x="721" y="7539"/>
                    </a:lnTo>
                    <a:lnTo>
                      <a:pt x="721" y="7518"/>
                    </a:lnTo>
                    <a:lnTo>
                      <a:pt x="724" y="7501"/>
                    </a:lnTo>
                    <a:lnTo>
                      <a:pt x="724" y="7480"/>
                    </a:lnTo>
                    <a:lnTo>
                      <a:pt x="727" y="7463"/>
                    </a:lnTo>
                    <a:lnTo>
                      <a:pt x="724" y="7444"/>
                    </a:lnTo>
                    <a:lnTo>
                      <a:pt x="724" y="7425"/>
                    </a:lnTo>
                    <a:lnTo>
                      <a:pt x="718" y="7406"/>
                    </a:lnTo>
                    <a:lnTo>
                      <a:pt x="715" y="7388"/>
                    </a:lnTo>
                    <a:lnTo>
                      <a:pt x="715" y="7373"/>
                    </a:lnTo>
                    <a:lnTo>
                      <a:pt x="721" y="7360"/>
                    </a:lnTo>
                    <a:lnTo>
                      <a:pt x="724" y="7347"/>
                    </a:lnTo>
                    <a:lnTo>
                      <a:pt x="730" y="7335"/>
                    </a:lnTo>
                    <a:lnTo>
                      <a:pt x="733" y="7322"/>
                    </a:lnTo>
                    <a:lnTo>
                      <a:pt x="742" y="7309"/>
                    </a:lnTo>
                    <a:lnTo>
                      <a:pt x="745" y="7297"/>
                    </a:lnTo>
                    <a:lnTo>
                      <a:pt x="753" y="7286"/>
                    </a:lnTo>
                    <a:lnTo>
                      <a:pt x="756" y="7272"/>
                    </a:lnTo>
                    <a:lnTo>
                      <a:pt x="762" y="7261"/>
                    </a:lnTo>
                    <a:lnTo>
                      <a:pt x="768" y="7250"/>
                    </a:lnTo>
                    <a:lnTo>
                      <a:pt x="774" y="7238"/>
                    </a:lnTo>
                    <a:lnTo>
                      <a:pt x="777" y="7227"/>
                    </a:lnTo>
                    <a:lnTo>
                      <a:pt x="782" y="7215"/>
                    </a:lnTo>
                    <a:lnTo>
                      <a:pt x="785" y="7204"/>
                    </a:lnTo>
                    <a:lnTo>
                      <a:pt x="791" y="7193"/>
                    </a:lnTo>
                    <a:lnTo>
                      <a:pt x="785" y="7187"/>
                    </a:lnTo>
                    <a:lnTo>
                      <a:pt x="774" y="7181"/>
                    </a:lnTo>
                    <a:lnTo>
                      <a:pt x="771" y="7162"/>
                    </a:lnTo>
                    <a:lnTo>
                      <a:pt x="771" y="7143"/>
                    </a:lnTo>
                    <a:lnTo>
                      <a:pt x="774" y="7124"/>
                    </a:lnTo>
                    <a:lnTo>
                      <a:pt x="779" y="7107"/>
                    </a:lnTo>
                    <a:lnTo>
                      <a:pt x="785" y="7088"/>
                    </a:lnTo>
                    <a:lnTo>
                      <a:pt x="794" y="7071"/>
                    </a:lnTo>
                    <a:lnTo>
                      <a:pt x="803" y="7052"/>
                    </a:lnTo>
                    <a:lnTo>
                      <a:pt x="811" y="7035"/>
                    </a:lnTo>
                    <a:lnTo>
                      <a:pt x="817" y="7016"/>
                    </a:lnTo>
                    <a:lnTo>
                      <a:pt x="826" y="6997"/>
                    </a:lnTo>
                    <a:lnTo>
                      <a:pt x="832" y="6978"/>
                    </a:lnTo>
                    <a:lnTo>
                      <a:pt x="840" y="6961"/>
                    </a:lnTo>
                    <a:lnTo>
                      <a:pt x="843" y="6942"/>
                    </a:lnTo>
                    <a:lnTo>
                      <a:pt x="849" y="6925"/>
                    </a:lnTo>
                    <a:lnTo>
                      <a:pt x="852" y="6908"/>
                    </a:lnTo>
                    <a:lnTo>
                      <a:pt x="855" y="6890"/>
                    </a:lnTo>
                    <a:lnTo>
                      <a:pt x="858" y="6879"/>
                    </a:lnTo>
                    <a:lnTo>
                      <a:pt x="861" y="6868"/>
                    </a:lnTo>
                    <a:lnTo>
                      <a:pt x="861" y="6858"/>
                    </a:lnTo>
                    <a:lnTo>
                      <a:pt x="864" y="6850"/>
                    </a:lnTo>
                    <a:lnTo>
                      <a:pt x="861" y="6833"/>
                    </a:lnTo>
                    <a:lnTo>
                      <a:pt x="855" y="6816"/>
                    </a:lnTo>
                    <a:lnTo>
                      <a:pt x="838" y="6811"/>
                    </a:lnTo>
                    <a:lnTo>
                      <a:pt x="817" y="6811"/>
                    </a:lnTo>
                    <a:lnTo>
                      <a:pt x="803" y="6801"/>
                    </a:lnTo>
                    <a:lnTo>
                      <a:pt x="800" y="6788"/>
                    </a:lnTo>
                    <a:lnTo>
                      <a:pt x="788" y="6784"/>
                    </a:lnTo>
                    <a:lnTo>
                      <a:pt x="774" y="6778"/>
                    </a:lnTo>
                    <a:lnTo>
                      <a:pt x="765" y="6683"/>
                    </a:lnTo>
                    <a:lnTo>
                      <a:pt x="753" y="6679"/>
                    </a:lnTo>
                    <a:lnTo>
                      <a:pt x="745" y="6678"/>
                    </a:lnTo>
                    <a:lnTo>
                      <a:pt x="742" y="6666"/>
                    </a:lnTo>
                    <a:lnTo>
                      <a:pt x="739" y="6655"/>
                    </a:lnTo>
                    <a:lnTo>
                      <a:pt x="739" y="6643"/>
                    </a:lnTo>
                    <a:lnTo>
                      <a:pt x="739" y="6632"/>
                    </a:lnTo>
                    <a:lnTo>
                      <a:pt x="739" y="6621"/>
                    </a:lnTo>
                    <a:lnTo>
                      <a:pt x="739" y="6609"/>
                    </a:lnTo>
                    <a:lnTo>
                      <a:pt x="742" y="6598"/>
                    </a:lnTo>
                    <a:lnTo>
                      <a:pt x="745" y="6586"/>
                    </a:lnTo>
                    <a:lnTo>
                      <a:pt x="745" y="6575"/>
                    </a:lnTo>
                    <a:lnTo>
                      <a:pt x="745" y="6563"/>
                    </a:lnTo>
                    <a:lnTo>
                      <a:pt x="747" y="6552"/>
                    </a:lnTo>
                    <a:lnTo>
                      <a:pt x="750" y="6541"/>
                    </a:lnTo>
                    <a:lnTo>
                      <a:pt x="750" y="6529"/>
                    </a:lnTo>
                    <a:lnTo>
                      <a:pt x="753" y="6518"/>
                    </a:lnTo>
                    <a:lnTo>
                      <a:pt x="756" y="6506"/>
                    </a:lnTo>
                    <a:lnTo>
                      <a:pt x="762" y="6497"/>
                    </a:lnTo>
                    <a:lnTo>
                      <a:pt x="762" y="6486"/>
                    </a:lnTo>
                    <a:lnTo>
                      <a:pt x="765" y="6474"/>
                    </a:lnTo>
                    <a:lnTo>
                      <a:pt x="765" y="6463"/>
                    </a:lnTo>
                    <a:lnTo>
                      <a:pt x="768" y="6451"/>
                    </a:lnTo>
                    <a:lnTo>
                      <a:pt x="768" y="6440"/>
                    </a:lnTo>
                    <a:lnTo>
                      <a:pt x="771" y="6429"/>
                    </a:lnTo>
                    <a:lnTo>
                      <a:pt x="774" y="6417"/>
                    </a:lnTo>
                    <a:lnTo>
                      <a:pt x="777" y="6408"/>
                    </a:lnTo>
                    <a:lnTo>
                      <a:pt x="777" y="6396"/>
                    </a:lnTo>
                    <a:lnTo>
                      <a:pt x="777" y="6385"/>
                    </a:lnTo>
                    <a:lnTo>
                      <a:pt x="777" y="6373"/>
                    </a:lnTo>
                    <a:lnTo>
                      <a:pt x="779" y="6362"/>
                    </a:lnTo>
                    <a:lnTo>
                      <a:pt x="779" y="6351"/>
                    </a:lnTo>
                    <a:lnTo>
                      <a:pt x="779" y="6339"/>
                    </a:lnTo>
                    <a:lnTo>
                      <a:pt x="779" y="6328"/>
                    </a:lnTo>
                    <a:lnTo>
                      <a:pt x="779" y="6318"/>
                    </a:lnTo>
                    <a:lnTo>
                      <a:pt x="779" y="6305"/>
                    </a:lnTo>
                    <a:lnTo>
                      <a:pt x="782" y="6294"/>
                    </a:lnTo>
                    <a:lnTo>
                      <a:pt x="785" y="6282"/>
                    </a:lnTo>
                    <a:lnTo>
                      <a:pt x="788" y="6271"/>
                    </a:lnTo>
                    <a:lnTo>
                      <a:pt x="791" y="6259"/>
                    </a:lnTo>
                    <a:lnTo>
                      <a:pt x="794" y="6248"/>
                    </a:lnTo>
                    <a:lnTo>
                      <a:pt x="797" y="6237"/>
                    </a:lnTo>
                    <a:lnTo>
                      <a:pt x="803" y="6227"/>
                    </a:lnTo>
                    <a:lnTo>
                      <a:pt x="803" y="6216"/>
                    </a:lnTo>
                    <a:lnTo>
                      <a:pt x="809" y="6204"/>
                    </a:lnTo>
                    <a:lnTo>
                      <a:pt x="809" y="6193"/>
                    </a:lnTo>
                    <a:lnTo>
                      <a:pt x="814" y="6183"/>
                    </a:lnTo>
                    <a:lnTo>
                      <a:pt x="820" y="6162"/>
                    </a:lnTo>
                    <a:lnTo>
                      <a:pt x="829" y="6143"/>
                    </a:lnTo>
                    <a:lnTo>
                      <a:pt x="829" y="6132"/>
                    </a:lnTo>
                    <a:lnTo>
                      <a:pt x="832" y="6121"/>
                    </a:lnTo>
                    <a:lnTo>
                      <a:pt x="832" y="6109"/>
                    </a:lnTo>
                    <a:lnTo>
                      <a:pt x="835" y="6100"/>
                    </a:lnTo>
                    <a:lnTo>
                      <a:pt x="835" y="6088"/>
                    </a:lnTo>
                    <a:lnTo>
                      <a:pt x="838" y="6079"/>
                    </a:lnTo>
                    <a:lnTo>
                      <a:pt x="840" y="6067"/>
                    </a:lnTo>
                    <a:lnTo>
                      <a:pt x="843" y="6058"/>
                    </a:lnTo>
                    <a:lnTo>
                      <a:pt x="840" y="6046"/>
                    </a:lnTo>
                    <a:lnTo>
                      <a:pt x="840" y="6035"/>
                    </a:lnTo>
                    <a:lnTo>
                      <a:pt x="840" y="6024"/>
                    </a:lnTo>
                    <a:lnTo>
                      <a:pt x="840" y="6014"/>
                    </a:lnTo>
                    <a:lnTo>
                      <a:pt x="838" y="6003"/>
                    </a:lnTo>
                    <a:lnTo>
                      <a:pt x="838" y="5991"/>
                    </a:lnTo>
                    <a:lnTo>
                      <a:pt x="835" y="5980"/>
                    </a:lnTo>
                    <a:lnTo>
                      <a:pt x="835" y="5970"/>
                    </a:lnTo>
                    <a:lnTo>
                      <a:pt x="838" y="5959"/>
                    </a:lnTo>
                    <a:lnTo>
                      <a:pt x="840" y="5953"/>
                    </a:lnTo>
                    <a:lnTo>
                      <a:pt x="826" y="5927"/>
                    </a:lnTo>
                    <a:lnTo>
                      <a:pt x="814" y="5900"/>
                    </a:lnTo>
                    <a:lnTo>
                      <a:pt x="797" y="5898"/>
                    </a:lnTo>
                    <a:lnTo>
                      <a:pt x="779" y="5893"/>
                    </a:lnTo>
                    <a:lnTo>
                      <a:pt x="774" y="5885"/>
                    </a:lnTo>
                    <a:lnTo>
                      <a:pt x="765" y="5883"/>
                    </a:lnTo>
                    <a:lnTo>
                      <a:pt x="753" y="5881"/>
                    </a:lnTo>
                    <a:lnTo>
                      <a:pt x="747" y="5875"/>
                    </a:lnTo>
                    <a:lnTo>
                      <a:pt x="730" y="5883"/>
                    </a:lnTo>
                    <a:lnTo>
                      <a:pt x="713" y="5885"/>
                    </a:lnTo>
                    <a:lnTo>
                      <a:pt x="721" y="5843"/>
                    </a:lnTo>
                    <a:lnTo>
                      <a:pt x="730" y="5839"/>
                    </a:lnTo>
                    <a:lnTo>
                      <a:pt x="739" y="5847"/>
                    </a:lnTo>
                    <a:lnTo>
                      <a:pt x="730" y="5837"/>
                    </a:lnTo>
                    <a:lnTo>
                      <a:pt x="727" y="5828"/>
                    </a:lnTo>
                    <a:lnTo>
                      <a:pt x="742" y="5824"/>
                    </a:lnTo>
                    <a:lnTo>
                      <a:pt x="759" y="5828"/>
                    </a:lnTo>
                    <a:lnTo>
                      <a:pt x="777" y="5830"/>
                    </a:lnTo>
                    <a:lnTo>
                      <a:pt x="794" y="5834"/>
                    </a:lnTo>
                    <a:lnTo>
                      <a:pt x="803" y="5832"/>
                    </a:lnTo>
                    <a:lnTo>
                      <a:pt x="817" y="5830"/>
                    </a:lnTo>
                    <a:lnTo>
                      <a:pt x="826" y="5818"/>
                    </a:lnTo>
                    <a:lnTo>
                      <a:pt x="826" y="5809"/>
                    </a:lnTo>
                    <a:lnTo>
                      <a:pt x="817" y="5796"/>
                    </a:lnTo>
                    <a:lnTo>
                      <a:pt x="811" y="5784"/>
                    </a:lnTo>
                    <a:lnTo>
                      <a:pt x="826" y="5759"/>
                    </a:lnTo>
                    <a:lnTo>
                      <a:pt x="809" y="5739"/>
                    </a:lnTo>
                    <a:lnTo>
                      <a:pt x="791" y="5670"/>
                    </a:lnTo>
                    <a:lnTo>
                      <a:pt x="797" y="5659"/>
                    </a:lnTo>
                    <a:lnTo>
                      <a:pt x="791" y="5647"/>
                    </a:lnTo>
                    <a:lnTo>
                      <a:pt x="782" y="5647"/>
                    </a:lnTo>
                    <a:lnTo>
                      <a:pt x="774" y="5651"/>
                    </a:lnTo>
                    <a:lnTo>
                      <a:pt x="762" y="5640"/>
                    </a:lnTo>
                    <a:lnTo>
                      <a:pt x="762" y="5626"/>
                    </a:lnTo>
                    <a:lnTo>
                      <a:pt x="750" y="5628"/>
                    </a:lnTo>
                    <a:lnTo>
                      <a:pt x="739" y="5634"/>
                    </a:lnTo>
                    <a:lnTo>
                      <a:pt x="724" y="5630"/>
                    </a:lnTo>
                    <a:lnTo>
                      <a:pt x="715" y="5623"/>
                    </a:lnTo>
                    <a:lnTo>
                      <a:pt x="721" y="5607"/>
                    </a:lnTo>
                    <a:lnTo>
                      <a:pt x="736" y="5598"/>
                    </a:lnTo>
                    <a:lnTo>
                      <a:pt x="756" y="5588"/>
                    </a:lnTo>
                    <a:lnTo>
                      <a:pt x="782" y="5583"/>
                    </a:lnTo>
                    <a:lnTo>
                      <a:pt x="782" y="5569"/>
                    </a:lnTo>
                    <a:lnTo>
                      <a:pt x="782" y="5558"/>
                    </a:lnTo>
                    <a:lnTo>
                      <a:pt x="782" y="5545"/>
                    </a:lnTo>
                    <a:lnTo>
                      <a:pt x="782" y="5533"/>
                    </a:lnTo>
                    <a:lnTo>
                      <a:pt x="782" y="5520"/>
                    </a:lnTo>
                    <a:lnTo>
                      <a:pt x="782" y="5509"/>
                    </a:lnTo>
                    <a:lnTo>
                      <a:pt x="782" y="5497"/>
                    </a:lnTo>
                    <a:lnTo>
                      <a:pt x="782" y="5486"/>
                    </a:lnTo>
                    <a:lnTo>
                      <a:pt x="779" y="5472"/>
                    </a:lnTo>
                    <a:lnTo>
                      <a:pt x="779" y="5461"/>
                    </a:lnTo>
                    <a:lnTo>
                      <a:pt x="779" y="5448"/>
                    </a:lnTo>
                    <a:lnTo>
                      <a:pt x="779" y="5436"/>
                    </a:lnTo>
                    <a:lnTo>
                      <a:pt x="777" y="5423"/>
                    </a:lnTo>
                    <a:lnTo>
                      <a:pt x="777" y="5412"/>
                    </a:lnTo>
                    <a:lnTo>
                      <a:pt x="777" y="5400"/>
                    </a:lnTo>
                    <a:lnTo>
                      <a:pt x="777" y="5389"/>
                    </a:lnTo>
                    <a:lnTo>
                      <a:pt x="774" y="5376"/>
                    </a:lnTo>
                    <a:lnTo>
                      <a:pt x="771" y="5362"/>
                    </a:lnTo>
                    <a:lnTo>
                      <a:pt x="768" y="5349"/>
                    </a:lnTo>
                    <a:lnTo>
                      <a:pt x="765" y="5338"/>
                    </a:lnTo>
                    <a:lnTo>
                      <a:pt x="762" y="5324"/>
                    </a:lnTo>
                    <a:lnTo>
                      <a:pt x="759" y="5313"/>
                    </a:lnTo>
                    <a:lnTo>
                      <a:pt x="756" y="5301"/>
                    </a:lnTo>
                    <a:lnTo>
                      <a:pt x="756" y="5290"/>
                    </a:lnTo>
                    <a:lnTo>
                      <a:pt x="750" y="5277"/>
                    </a:lnTo>
                    <a:lnTo>
                      <a:pt x="747" y="5265"/>
                    </a:lnTo>
                    <a:lnTo>
                      <a:pt x="745" y="5252"/>
                    </a:lnTo>
                    <a:lnTo>
                      <a:pt x="742" y="5241"/>
                    </a:lnTo>
                    <a:lnTo>
                      <a:pt x="736" y="5229"/>
                    </a:lnTo>
                    <a:lnTo>
                      <a:pt x="733" y="5218"/>
                    </a:lnTo>
                    <a:lnTo>
                      <a:pt x="730" y="5206"/>
                    </a:lnTo>
                    <a:lnTo>
                      <a:pt x="727" y="5195"/>
                    </a:lnTo>
                    <a:lnTo>
                      <a:pt x="710" y="5191"/>
                    </a:lnTo>
                    <a:lnTo>
                      <a:pt x="698" y="5185"/>
                    </a:lnTo>
                    <a:lnTo>
                      <a:pt x="710" y="5176"/>
                    </a:lnTo>
                    <a:lnTo>
                      <a:pt x="707" y="5165"/>
                    </a:lnTo>
                    <a:lnTo>
                      <a:pt x="695" y="5163"/>
                    </a:lnTo>
                    <a:lnTo>
                      <a:pt x="684" y="5163"/>
                    </a:lnTo>
                    <a:lnTo>
                      <a:pt x="684" y="5142"/>
                    </a:lnTo>
                    <a:lnTo>
                      <a:pt x="692" y="5138"/>
                    </a:lnTo>
                    <a:lnTo>
                      <a:pt x="704" y="5142"/>
                    </a:lnTo>
                    <a:lnTo>
                      <a:pt x="718" y="5138"/>
                    </a:lnTo>
                    <a:lnTo>
                      <a:pt x="736" y="5138"/>
                    </a:lnTo>
                    <a:lnTo>
                      <a:pt x="739" y="5121"/>
                    </a:lnTo>
                    <a:lnTo>
                      <a:pt x="736" y="5106"/>
                    </a:lnTo>
                    <a:lnTo>
                      <a:pt x="765" y="5075"/>
                    </a:lnTo>
                    <a:lnTo>
                      <a:pt x="777" y="4952"/>
                    </a:lnTo>
                    <a:lnTo>
                      <a:pt x="765" y="4632"/>
                    </a:lnTo>
                    <a:lnTo>
                      <a:pt x="774" y="4554"/>
                    </a:lnTo>
                    <a:lnTo>
                      <a:pt x="774" y="4547"/>
                    </a:lnTo>
                    <a:lnTo>
                      <a:pt x="782" y="4541"/>
                    </a:lnTo>
                    <a:lnTo>
                      <a:pt x="771" y="4486"/>
                    </a:lnTo>
                    <a:lnTo>
                      <a:pt x="779" y="4475"/>
                    </a:lnTo>
                    <a:lnTo>
                      <a:pt x="779" y="4463"/>
                    </a:lnTo>
                    <a:lnTo>
                      <a:pt x="771" y="4450"/>
                    </a:lnTo>
                    <a:lnTo>
                      <a:pt x="756" y="4440"/>
                    </a:lnTo>
                    <a:lnTo>
                      <a:pt x="768" y="4423"/>
                    </a:lnTo>
                    <a:lnTo>
                      <a:pt x="762" y="4418"/>
                    </a:lnTo>
                    <a:lnTo>
                      <a:pt x="756" y="4412"/>
                    </a:lnTo>
                    <a:lnTo>
                      <a:pt x="762" y="4406"/>
                    </a:lnTo>
                    <a:lnTo>
                      <a:pt x="771" y="4400"/>
                    </a:lnTo>
                    <a:lnTo>
                      <a:pt x="765" y="4395"/>
                    </a:lnTo>
                    <a:lnTo>
                      <a:pt x="753" y="4389"/>
                    </a:lnTo>
                    <a:lnTo>
                      <a:pt x="762" y="4383"/>
                    </a:lnTo>
                    <a:lnTo>
                      <a:pt x="777" y="4378"/>
                    </a:lnTo>
                    <a:lnTo>
                      <a:pt x="771" y="4372"/>
                    </a:lnTo>
                    <a:lnTo>
                      <a:pt x="762" y="4370"/>
                    </a:lnTo>
                    <a:lnTo>
                      <a:pt x="753" y="4368"/>
                    </a:lnTo>
                    <a:lnTo>
                      <a:pt x="747" y="4366"/>
                    </a:lnTo>
                    <a:lnTo>
                      <a:pt x="745" y="4359"/>
                    </a:lnTo>
                    <a:lnTo>
                      <a:pt x="756" y="4353"/>
                    </a:lnTo>
                    <a:lnTo>
                      <a:pt x="736" y="4343"/>
                    </a:lnTo>
                    <a:lnTo>
                      <a:pt x="721" y="4328"/>
                    </a:lnTo>
                    <a:lnTo>
                      <a:pt x="724" y="4319"/>
                    </a:lnTo>
                    <a:lnTo>
                      <a:pt x="727" y="4311"/>
                    </a:lnTo>
                    <a:lnTo>
                      <a:pt x="715" y="4304"/>
                    </a:lnTo>
                    <a:lnTo>
                      <a:pt x="707" y="4302"/>
                    </a:lnTo>
                    <a:lnTo>
                      <a:pt x="692" y="4300"/>
                    </a:lnTo>
                    <a:lnTo>
                      <a:pt x="678" y="4300"/>
                    </a:lnTo>
                    <a:lnTo>
                      <a:pt x="669" y="4292"/>
                    </a:lnTo>
                    <a:lnTo>
                      <a:pt x="672" y="4285"/>
                    </a:lnTo>
                    <a:lnTo>
                      <a:pt x="678" y="4277"/>
                    </a:lnTo>
                    <a:lnTo>
                      <a:pt x="686" y="4271"/>
                    </a:lnTo>
                    <a:lnTo>
                      <a:pt x="730" y="4262"/>
                    </a:lnTo>
                    <a:lnTo>
                      <a:pt x="771" y="4260"/>
                    </a:lnTo>
                    <a:lnTo>
                      <a:pt x="753" y="4150"/>
                    </a:lnTo>
                    <a:lnTo>
                      <a:pt x="745" y="4146"/>
                    </a:lnTo>
                    <a:lnTo>
                      <a:pt x="739" y="4140"/>
                    </a:lnTo>
                    <a:lnTo>
                      <a:pt x="733" y="4131"/>
                    </a:lnTo>
                    <a:lnTo>
                      <a:pt x="745" y="4127"/>
                    </a:lnTo>
                    <a:lnTo>
                      <a:pt x="745" y="4123"/>
                    </a:lnTo>
                    <a:lnTo>
                      <a:pt x="736" y="4117"/>
                    </a:lnTo>
                    <a:lnTo>
                      <a:pt x="718" y="4110"/>
                    </a:lnTo>
                    <a:lnTo>
                      <a:pt x="713" y="4102"/>
                    </a:lnTo>
                    <a:lnTo>
                      <a:pt x="666" y="4085"/>
                    </a:lnTo>
                    <a:lnTo>
                      <a:pt x="663" y="4077"/>
                    </a:lnTo>
                    <a:lnTo>
                      <a:pt x="663" y="4070"/>
                    </a:lnTo>
                    <a:lnTo>
                      <a:pt x="652" y="4070"/>
                    </a:lnTo>
                    <a:lnTo>
                      <a:pt x="640" y="4068"/>
                    </a:lnTo>
                    <a:lnTo>
                      <a:pt x="637" y="4062"/>
                    </a:lnTo>
                    <a:lnTo>
                      <a:pt x="643" y="4058"/>
                    </a:lnTo>
                    <a:lnTo>
                      <a:pt x="652" y="4055"/>
                    </a:lnTo>
                    <a:lnTo>
                      <a:pt x="663" y="4051"/>
                    </a:lnTo>
                    <a:lnTo>
                      <a:pt x="704" y="4005"/>
                    </a:lnTo>
                    <a:lnTo>
                      <a:pt x="695" y="3855"/>
                    </a:lnTo>
                    <a:lnTo>
                      <a:pt x="669" y="3836"/>
                    </a:lnTo>
                    <a:lnTo>
                      <a:pt x="675" y="3828"/>
                    </a:lnTo>
                    <a:lnTo>
                      <a:pt x="689" y="3825"/>
                    </a:lnTo>
                    <a:lnTo>
                      <a:pt x="675" y="3825"/>
                    </a:lnTo>
                    <a:lnTo>
                      <a:pt x="663" y="3828"/>
                    </a:lnTo>
                    <a:lnTo>
                      <a:pt x="652" y="3821"/>
                    </a:lnTo>
                    <a:lnTo>
                      <a:pt x="654" y="3811"/>
                    </a:lnTo>
                    <a:lnTo>
                      <a:pt x="660" y="3802"/>
                    </a:lnTo>
                    <a:lnTo>
                      <a:pt x="669" y="3794"/>
                    </a:lnTo>
                    <a:lnTo>
                      <a:pt x="678" y="3790"/>
                    </a:lnTo>
                    <a:lnTo>
                      <a:pt x="689" y="3783"/>
                    </a:lnTo>
                    <a:lnTo>
                      <a:pt x="625" y="3693"/>
                    </a:lnTo>
                    <a:lnTo>
                      <a:pt x="593" y="3667"/>
                    </a:lnTo>
                    <a:lnTo>
                      <a:pt x="579" y="3661"/>
                    </a:lnTo>
                    <a:lnTo>
                      <a:pt x="564" y="3652"/>
                    </a:lnTo>
                    <a:lnTo>
                      <a:pt x="544" y="3650"/>
                    </a:lnTo>
                    <a:lnTo>
                      <a:pt x="527" y="3659"/>
                    </a:lnTo>
                    <a:lnTo>
                      <a:pt x="506" y="3655"/>
                    </a:lnTo>
                    <a:lnTo>
                      <a:pt x="497" y="3648"/>
                    </a:lnTo>
                    <a:lnTo>
                      <a:pt x="486" y="3638"/>
                    </a:lnTo>
                    <a:lnTo>
                      <a:pt x="477" y="3631"/>
                    </a:lnTo>
                    <a:lnTo>
                      <a:pt x="497" y="3619"/>
                    </a:lnTo>
                    <a:lnTo>
                      <a:pt x="529" y="3617"/>
                    </a:lnTo>
                    <a:lnTo>
                      <a:pt x="544" y="3615"/>
                    </a:lnTo>
                    <a:lnTo>
                      <a:pt x="561" y="3615"/>
                    </a:lnTo>
                    <a:lnTo>
                      <a:pt x="576" y="3617"/>
                    </a:lnTo>
                    <a:lnTo>
                      <a:pt x="593" y="3621"/>
                    </a:lnTo>
                    <a:lnTo>
                      <a:pt x="628" y="3638"/>
                    </a:lnTo>
                    <a:lnTo>
                      <a:pt x="669" y="3634"/>
                    </a:lnTo>
                    <a:lnTo>
                      <a:pt x="715" y="3587"/>
                    </a:lnTo>
                    <a:lnTo>
                      <a:pt x="727" y="3585"/>
                    </a:lnTo>
                    <a:lnTo>
                      <a:pt x="747" y="3585"/>
                    </a:lnTo>
                    <a:lnTo>
                      <a:pt x="814" y="3395"/>
                    </a:lnTo>
                    <a:lnTo>
                      <a:pt x="806" y="3241"/>
                    </a:lnTo>
                    <a:lnTo>
                      <a:pt x="809" y="3233"/>
                    </a:lnTo>
                    <a:lnTo>
                      <a:pt x="823" y="3235"/>
                    </a:lnTo>
                    <a:lnTo>
                      <a:pt x="823" y="3249"/>
                    </a:lnTo>
                    <a:lnTo>
                      <a:pt x="823" y="3266"/>
                    </a:lnTo>
                    <a:lnTo>
                      <a:pt x="823" y="3279"/>
                    </a:lnTo>
                    <a:lnTo>
                      <a:pt x="826" y="3296"/>
                    </a:lnTo>
                    <a:lnTo>
                      <a:pt x="829" y="3311"/>
                    </a:lnTo>
                    <a:lnTo>
                      <a:pt x="832" y="3327"/>
                    </a:lnTo>
                    <a:lnTo>
                      <a:pt x="835" y="3342"/>
                    </a:lnTo>
                    <a:lnTo>
                      <a:pt x="840" y="3359"/>
                    </a:lnTo>
                    <a:lnTo>
                      <a:pt x="840" y="3372"/>
                    </a:lnTo>
                    <a:lnTo>
                      <a:pt x="846" y="3387"/>
                    </a:lnTo>
                    <a:lnTo>
                      <a:pt x="846" y="3403"/>
                    </a:lnTo>
                    <a:lnTo>
                      <a:pt x="852" y="3418"/>
                    </a:lnTo>
                    <a:lnTo>
                      <a:pt x="855" y="3431"/>
                    </a:lnTo>
                    <a:lnTo>
                      <a:pt x="858" y="3446"/>
                    </a:lnTo>
                    <a:lnTo>
                      <a:pt x="861" y="3461"/>
                    </a:lnTo>
                    <a:lnTo>
                      <a:pt x="867" y="3477"/>
                    </a:lnTo>
                    <a:lnTo>
                      <a:pt x="855" y="3484"/>
                    </a:lnTo>
                    <a:lnTo>
                      <a:pt x="852" y="3486"/>
                    </a:lnTo>
                    <a:lnTo>
                      <a:pt x="840" y="3482"/>
                    </a:lnTo>
                    <a:lnTo>
                      <a:pt x="840" y="3475"/>
                    </a:lnTo>
                    <a:lnTo>
                      <a:pt x="838" y="3467"/>
                    </a:lnTo>
                    <a:lnTo>
                      <a:pt x="832" y="3463"/>
                    </a:lnTo>
                    <a:lnTo>
                      <a:pt x="817" y="3465"/>
                    </a:lnTo>
                    <a:lnTo>
                      <a:pt x="814" y="3469"/>
                    </a:lnTo>
                    <a:lnTo>
                      <a:pt x="814" y="3480"/>
                    </a:lnTo>
                    <a:lnTo>
                      <a:pt x="814" y="3496"/>
                    </a:lnTo>
                    <a:lnTo>
                      <a:pt x="814" y="3507"/>
                    </a:lnTo>
                    <a:lnTo>
                      <a:pt x="814" y="3522"/>
                    </a:lnTo>
                    <a:lnTo>
                      <a:pt x="814" y="3536"/>
                    </a:lnTo>
                    <a:lnTo>
                      <a:pt x="814" y="3549"/>
                    </a:lnTo>
                    <a:lnTo>
                      <a:pt x="814" y="3562"/>
                    </a:lnTo>
                    <a:lnTo>
                      <a:pt x="817" y="3577"/>
                    </a:lnTo>
                    <a:lnTo>
                      <a:pt x="817" y="3589"/>
                    </a:lnTo>
                    <a:lnTo>
                      <a:pt x="817" y="3604"/>
                    </a:lnTo>
                    <a:lnTo>
                      <a:pt x="817" y="3615"/>
                    </a:lnTo>
                    <a:lnTo>
                      <a:pt x="817" y="3631"/>
                    </a:lnTo>
                    <a:lnTo>
                      <a:pt x="817" y="3644"/>
                    </a:lnTo>
                    <a:lnTo>
                      <a:pt x="817" y="3659"/>
                    </a:lnTo>
                    <a:lnTo>
                      <a:pt x="817" y="3672"/>
                    </a:lnTo>
                    <a:lnTo>
                      <a:pt x="820" y="3688"/>
                    </a:lnTo>
                    <a:lnTo>
                      <a:pt x="820" y="3699"/>
                    </a:lnTo>
                    <a:lnTo>
                      <a:pt x="820" y="3714"/>
                    </a:lnTo>
                    <a:lnTo>
                      <a:pt x="820" y="3728"/>
                    </a:lnTo>
                    <a:lnTo>
                      <a:pt x="820" y="3743"/>
                    </a:lnTo>
                    <a:lnTo>
                      <a:pt x="820" y="3754"/>
                    </a:lnTo>
                    <a:lnTo>
                      <a:pt x="820" y="3769"/>
                    </a:lnTo>
                    <a:lnTo>
                      <a:pt x="820" y="3783"/>
                    </a:lnTo>
                    <a:lnTo>
                      <a:pt x="820" y="3798"/>
                    </a:lnTo>
                    <a:lnTo>
                      <a:pt x="817" y="3811"/>
                    </a:lnTo>
                    <a:lnTo>
                      <a:pt x="817" y="3825"/>
                    </a:lnTo>
                    <a:lnTo>
                      <a:pt x="817" y="3838"/>
                    </a:lnTo>
                    <a:lnTo>
                      <a:pt x="817" y="3853"/>
                    </a:lnTo>
                    <a:lnTo>
                      <a:pt x="814" y="3866"/>
                    </a:lnTo>
                    <a:lnTo>
                      <a:pt x="814" y="3882"/>
                    </a:lnTo>
                    <a:lnTo>
                      <a:pt x="814" y="3895"/>
                    </a:lnTo>
                    <a:lnTo>
                      <a:pt x="814" y="3910"/>
                    </a:lnTo>
                    <a:lnTo>
                      <a:pt x="820" y="3925"/>
                    </a:lnTo>
                    <a:lnTo>
                      <a:pt x="835" y="3937"/>
                    </a:lnTo>
                    <a:lnTo>
                      <a:pt x="840" y="3927"/>
                    </a:lnTo>
                    <a:lnTo>
                      <a:pt x="846" y="3918"/>
                    </a:lnTo>
                    <a:lnTo>
                      <a:pt x="849" y="3904"/>
                    </a:lnTo>
                    <a:lnTo>
                      <a:pt x="855" y="3893"/>
                    </a:lnTo>
                    <a:lnTo>
                      <a:pt x="855" y="3876"/>
                    </a:lnTo>
                    <a:lnTo>
                      <a:pt x="855" y="3861"/>
                    </a:lnTo>
                    <a:lnTo>
                      <a:pt x="858" y="3845"/>
                    </a:lnTo>
                    <a:lnTo>
                      <a:pt x="861" y="3830"/>
                    </a:lnTo>
                    <a:lnTo>
                      <a:pt x="861" y="3815"/>
                    </a:lnTo>
                    <a:lnTo>
                      <a:pt x="861" y="3800"/>
                    </a:lnTo>
                    <a:lnTo>
                      <a:pt x="864" y="3785"/>
                    </a:lnTo>
                    <a:lnTo>
                      <a:pt x="867" y="3771"/>
                    </a:lnTo>
                    <a:lnTo>
                      <a:pt x="867" y="3754"/>
                    </a:lnTo>
                    <a:lnTo>
                      <a:pt x="867" y="3739"/>
                    </a:lnTo>
                    <a:lnTo>
                      <a:pt x="870" y="3724"/>
                    </a:lnTo>
                    <a:lnTo>
                      <a:pt x="872" y="3709"/>
                    </a:lnTo>
                    <a:lnTo>
                      <a:pt x="872" y="3693"/>
                    </a:lnTo>
                    <a:lnTo>
                      <a:pt x="872" y="3678"/>
                    </a:lnTo>
                    <a:lnTo>
                      <a:pt x="875" y="3663"/>
                    </a:lnTo>
                    <a:lnTo>
                      <a:pt x="878" y="3650"/>
                    </a:lnTo>
                    <a:lnTo>
                      <a:pt x="878" y="3633"/>
                    </a:lnTo>
                    <a:lnTo>
                      <a:pt x="878" y="3619"/>
                    </a:lnTo>
                    <a:lnTo>
                      <a:pt x="878" y="3602"/>
                    </a:lnTo>
                    <a:lnTo>
                      <a:pt x="881" y="3589"/>
                    </a:lnTo>
                    <a:lnTo>
                      <a:pt x="881" y="3574"/>
                    </a:lnTo>
                    <a:lnTo>
                      <a:pt x="881" y="3558"/>
                    </a:lnTo>
                    <a:lnTo>
                      <a:pt x="881" y="3543"/>
                    </a:lnTo>
                    <a:lnTo>
                      <a:pt x="884" y="3530"/>
                    </a:lnTo>
                    <a:lnTo>
                      <a:pt x="884" y="3513"/>
                    </a:lnTo>
                    <a:lnTo>
                      <a:pt x="884" y="3500"/>
                    </a:lnTo>
                    <a:lnTo>
                      <a:pt x="884" y="3482"/>
                    </a:lnTo>
                    <a:lnTo>
                      <a:pt x="887" y="3469"/>
                    </a:lnTo>
                    <a:lnTo>
                      <a:pt x="887" y="3454"/>
                    </a:lnTo>
                    <a:lnTo>
                      <a:pt x="887" y="3441"/>
                    </a:lnTo>
                    <a:lnTo>
                      <a:pt x="887" y="3425"/>
                    </a:lnTo>
                    <a:lnTo>
                      <a:pt x="890" y="3412"/>
                    </a:lnTo>
                    <a:lnTo>
                      <a:pt x="887" y="3395"/>
                    </a:lnTo>
                    <a:lnTo>
                      <a:pt x="887" y="3382"/>
                    </a:lnTo>
                    <a:lnTo>
                      <a:pt x="887" y="3365"/>
                    </a:lnTo>
                    <a:lnTo>
                      <a:pt x="887" y="3351"/>
                    </a:lnTo>
                    <a:lnTo>
                      <a:pt x="884" y="3336"/>
                    </a:lnTo>
                    <a:lnTo>
                      <a:pt x="884" y="3321"/>
                    </a:lnTo>
                    <a:lnTo>
                      <a:pt x="884" y="3306"/>
                    </a:lnTo>
                    <a:lnTo>
                      <a:pt x="884" y="3292"/>
                    </a:lnTo>
                    <a:lnTo>
                      <a:pt x="881" y="3275"/>
                    </a:lnTo>
                    <a:lnTo>
                      <a:pt x="881" y="3262"/>
                    </a:lnTo>
                    <a:lnTo>
                      <a:pt x="878" y="3245"/>
                    </a:lnTo>
                    <a:lnTo>
                      <a:pt x="878" y="3231"/>
                    </a:lnTo>
                    <a:lnTo>
                      <a:pt x="875" y="3216"/>
                    </a:lnTo>
                    <a:lnTo>
                      <a:pt x="875" y="3203"/>
                    </a:lnTo>
                    <a:lnTo>
                      <a:pt x="875" y="3188"/>
                    </a:lnTo>
                    <a:lnTo>
                      <a:pt x="875" y="3174"/>
                    </a:lnTo>
                    <a:lnTo>
                      <a:pt x="872" y="3157"/>
                    </a:lnTo>
                    <a:lnTo>
                      <a:pt x="870" y="3144"/>
                    </a:lnTo>
                    <a:lnTo>
                      <a:pt x="867" y="3127"/>
                    </a:lnTo>
                    <a:lnTo>
                      <a:pt x="867" y="3114"/>
                    </a:lnTo>
                    <a:lnTo>
                      <a:pt x="864" y="3098"/>
                    </a:lnTo>
                    <a:lnTo>
                      <a:pt x="864" y="3085"/>
                    </a:lnTo>
                    <a:lnTo>
                      <a:pt x="861" y="3070"/>
                    </a:lnTo>
                    <a:lnTo>
                      <a:pt x="861" y="3057"/>
                    </a:lnTo>
                    <a:lnTo>
                      <a:pt x="855" y="3041"/>
                    </a:lnTo>
                    <a:lnTo>
                      <a:pt x="852" y="3028"/>
                    </a:lnTo>
                    <a:lnTo>
                      <a:pt x="849" y="3013"/>
                    </a:lnTo>
                    <a:lnTo>
                      <a:pt x="849" y="3000"/>
                    </a:lnTo>
                    <a:lnTo>
                      <a:pt x="843" y="2984"/>
                    </a:lnTo>
                    <a:lnTo>
                      <a:pt x="840" y="2971"/>
                    </a:lnTo>
                    <a:lnTo>
                      <a:pt x="838" y="2956"/>
                    </a:lnTo>
                    <a:lnTo>
                      <a:pt x="838" y="2943"/>
                    </a:lnTo>
                    <a:lnTo>
                      <a:pt x="823" y="2944"/>
                    </a:lnTo>
                    <a:lnTo>
                      <a:pt x="820" y="2952"/>
                    </a:lnTo>
                    <a:lnTo>
                      <a:pt x="820" y="2960"/>
                    </a:lnTo>
                    <a:lnTo>
                      <a:pt x="823" y="2969"/>
                    </a:lnTo>
                    <a:lnTo>
                      <a:pt x="817" y="2975"/>
                    </a:lnTo>
                    <a:lnTo>
                      <a:pt x="806" y="2975"/>
                    </a:lnTo>
                    <a:lnTo>
                      <a:pt x="785" y="2891"/>
                    </a:lnTo>
                    <a:lnTo>
                      <a:pt x="774" y="2884"/>
                    </a:lnTo>
                    <a:lnTo>
                      <a:pt x="756" y="2882"/>
                    </a:lnTo>
                    <a:lnTo>
                      <a:pt x="756" y="2983"/>
                    </a:lnTo>
                    <a:lnTo>
                      <a:pt x="739" y="2988"/>
                    </a:lnTo>
                    <a:lnTo>
                      <a:pt x="727" y="3000"/>
                    </a:lnTo>
                    <a:lnTo>
                      <a:pt x="684" y="3005"/>
                    </a:lnTo>
                    <a:lnTo>
                      <a:pt x="669" y="3005"/>
                    </a:lnTo>
                    <a:lnTo>
                      <a:pt x="660" y="3002"/>
                    </a:lnTo>
                    <a:lnTo>
                      <a:pt x="637" y="2973"/>
                    </a:lnTo>
                    <a:lnTo>
                      <a:pt x="628" y="2967"/>
                    </a:lnTo>
                    <a:lnTo>
                      <a:pt x="614" y="2963"/>
                    </a:lnTo>
                    <a:lnTo>
                      <a:pt x="622" y="2950"/>
                    </a:lnTo>
                    <a:lnTo>
                      <a:pt x="646" y="2943"/>
                    </a:lnTo>
                    <a:lnTo>
                      <a:pt x="669" y="2935"/>
                    </a:lnTo>
                    <a:lnTo>
                      <a:pt x="698" y="2927"/>
                    </a:lnTo>
                    <a:lnTo>
                      <a:pt x="695" y="2787"/>
                    </a:lnTo>
                    <a:lnTo>
                      <a:pt x="684" y="2753"/>
                    </a:lnTo>
                    <a:lnTo>
                      <a:pt x="707" y="2642"/>
                    </a:lnTo>
                    <a:lnTo>
                      <a:pt x="713" y="2637"/>
                    </a:lnTo>
                    <a:lnTo>
                      <a:pt x="713" y="2631"/>
                    </a:lnTo>
                    <a:lnTo>
                      <a:pt x="707" y="2621"/>
                    </a:lnTo>
                    <a:lnTo>
                      <a:pt x="707" y="2614"/>
                    </a:lnTo>
                    <a:lnTo>
                      <a:pt x="715" y="2610"/>
                    </a:lnTo>
                    <a:lnTo>
                      <a:pt x="727" y="2612"/>
                    </a:lnTo>
                    <a:lnTo>
                      <a:pt x="718" y="2606"/>
                    </a:lnTo>
                    <a:lnTo>
                      <a:pt x="713" y="2602"/>
                    </a:lnTo>
                    <a:lnTo>
                      <a:pt x="730" y="2528"/>
                    </a:lnTo>
                    <a:lnTo>
                      <a:pt x="721" y="2519"/>
                    </a:lnTo>
                    <a:lnTo>
                      <a:pt x="718" y="2511"/>
                    </a:lnTo>
                    <a:lnTo>
                      <a:pt x="724" y="2494"/>
                    </a:lnTo>
                    <a:lnTo>
                      <a:pt x="721" y="2477"/>
                    </a:lnTo>
                    <a:lnTo>
                      <a:pt x="727" y="2376"/>
                    </a:lnTo>
                    <a:lnTo>
                      <a:pt x="727" y="2370"/>
                    </a:lnTo>
                    <a:lnTo>
                      <a:pt x="739" y="2365"/>
                    </a:lnTo>
                    <a:lnTo>
                      <a:pt x="727" y="2023"/>
                    </a:lnTo>
                    <a:lnTo>
                      <a:pt x="736" y="2021"/>
                    </a:lnTo>
                    <a:lnTo>
                      <a:pt x="745" y="2019"/>
                    </a:lnTo>
                    <a:lnTo>
                      <a:pt x="736" y="2015"/>
                    </a:lnTo>
                    <a:lnTo>
                      <a:pt x="727" y="2013"/>
                    </a:lnTo>
                    <a:lnTo>
                      <a:pt x="724" y="1998"/>
                    </a:lnTo>
                    <a:lnTo>
                      <a:pt x="745" y="1983"/>
                    </a:lnTo>
                    <a:lnTo>
                      <a:pt x="721" y="1939"/>
                    </a:lnTo>
                    <a:lnTo>
                      <a:pt x="715" y="1935"/>
                    </a:lnTo>
                    <a:lnTo>
                      <a:pt x="710" y="1935"/>
                    </a:lnTo>
                    <a:lnTo>
                      <a:pt x="701" y="1931"/>
                    </a:lnTo>
                    <a:lnTo>
                      <a:pt x="704" y="1928"/>
                    </a:lnTo>
                    <a:lnTo>
                      <a:pt x="689" y="1929"/>
                    </a:lnTo>
                    <a:lnTo>
                      <a:pt x="678" y="1933"/>
                    </a:lnTo>
                    <a:lnTo>
                      <a:pt x="672" y="1939"/>
                    </a:lnTo>
                    <a:lnTo>
                      <a:pt x="678" y="1947"/>
                    </a:lnTo>
                    <a:lnTo>
                      <a:pt x="669" y="1954"/>
                    </a:lnTo>
                    <a:lnTo>
                      <a:pt x="657" y="1962"/>
                    </a:lnTo>
                    <a:lnTo>
                      <a:pt x="634" y="1956"/>
                    </a:lnTo>
                    <a:lnTo>
                      <a:pt x="617" y="1949"/>
                    </a:lnTo>
                    <a:lnTo>
                      <a:pt x="605" y="1935"/>
                    </a:lnTo>
                    <a:lnTo>
                      <a:pt x="596" y="1924"/>
                    </a:lnTo>
                    <a:lnTo>
                      <a:pt x="593" y="1910"/>
                    </a:lnTo>
                    <a:lnTo>
                      <a:pt x="593" y="1897"/>
                    </a:lnTo>
                    <a:lnTo>
                      <a:pt x="591" y="1884"/>
                    </a:lnTo>
                    <a:lnTo>
                      <a:pt x="591" y="1872"/>
                    </a:lnTo>
                    <a:lnTo>
                      <a:pt x="591" y="1859"/>
                    </a:lnTo>
                    <a:lnTo>
                      <a:pt x="591" y="1846"/>
                    </a:lnTo>
                    <a:lnTo>
                      <a:pt x="591" y="1833"/>
                    </a:lnTo>
                    <a:lnTo>
                      <a:pt x="591" y="1821"/>
                    </a:lnTo>
                    <a:lnTo>
                      <a:pt x="591" y="1808"/>
                    </a:lnTo>
                    <a:lnTo>
                      <a:pt x="591" y="1795"/>
                    </a:lnTo>
                    <a:lnTo>
                      <a:pt x="591" y="1781"/>
                    </a:lnTo>
                    <a:lnTo>
                      <a:pt x="591" y="1770"/>
                    </a:lnTo>
                    <a:lnTo>
                      <a:pt x="591" y="1757"/>
                    </a:lnTo>
                    <a:lnTo>
                      <a:pt x="591" y="1745"/>
                    </a:lnTo>
                    <a:lnTo>
                      <a:pt x="591" y="1732"/>
                    </a:lnTo>
                    <a:lnTo>
                      <a:pt x="593" y="1720"/>
                    </a:lnTo>
                    <a:lnTo>
                      <a:pt x="591" y="1707"/>
                    </a:lnTo>
                    <a:lnTo>
                      <a:pt x="591" y="1694"/>
                    </a:lnTo>
                    <a:lnTo>
                      <a:pt x="591" y="1680"/>
                    </a:lnTo>
                    <a:lnTo>
                      <a:pt x="591" y="1669"/>
                    </a:lnTo>
                    <a:lnTo>
                      <a:pt x="591" y="1656"/>
                    </a:lnTo>
                    <a:lnTo>
                      <a:pt x="591" y="1644"/>
                    </a:lnTo>
                    <a:lnTo>
                      <a:pt x="591" y="1631"/>
                    </a:lnTo>
                    <a:lnTo>
                      <a:pt x="591" y="1620"/>
                    </a:lnTo>
                    <a:lnTo>
                      <a:pt x="588" y="1606"/>
                    </a:lnTo>
                    <a:lnTo>
                      <a:pt x="588" y="1593"/>
                    </a:lnTo>
                    <a:lnTo>
                      <a:pt x="588" y="1582"/>
                    </a:lnTo>
                    <a:lnTo>
                      <a:pt x="588" y="1570"/>
                    </a:lnTo>
                    <a:lnTo>
                      <a:pt x="585" y="1557"/>
                    </a:lnTo>
                    <a:lnTo>
                      <a:pt x="585" y="1544"/>
                    </a:lnTo>
                    <a:lnTo>
                      <a:pt x="585" y="1532"/>
                    </a:lnTo>
                    <a:lnTo>
                      <a:pt x="585" y="1521"/>
                    </a:lnTo>
                    <a:lnTo>
                      <a:pt x="588" y="1515"/>
                    </a:lnTo>
                    <a:lnTo>
                      <a:pt x="596" y="1511"/>
                    </a:lnTo>
                    <a:lnTo>
                      <a:pt x="593" y="1500"/>
                    </a:lnTo>
                    <a:lnTo>
                      <a:pt x="593" y="1489"/>
                    </a:lnTo>
                    <a:lnTo>
                      <a:pt x="591" y="1477"/>
                    </a:lnTo>
                    <a:lnTo>
                      <a:pt x="591" y="1468"/>
                    </a:lnTo>
                    <a:lnTo>
                      <a:pt x="588" y="1456"/>
                    </a:lnTo>
                    <a:lnTo>
                      <a:pt x="588" y="1445"/>
                    </a:lnTo>
                    <a:lnTo>
                      <a:pt x="588" y="1435"/>
                    </a:lnTo>
                    <a:lnTo>
                      <a:pt x="591" y="1426"/>
                    </a:lnTo>
                    <a:lnTo>
                      <a:pt x="591" y="1414"/>
                    </a:lnTo>
                    <a:lnTo>
                      <a:pt x="591" y="1403"/>
                    </a:lnTo>
                    <a:lnTo>
                      <a:pt x="593" y="1393"/>
                    </a:lnTo>
                    <a:lnTo>
                      <a:pt x="602" y="1384"/>
                    </a:lnTo>
                    <a:lnTo>
                      <a:pt x="620" y="1367"/>
                    </a:lnTo>
                    <a:lnTo>
                      <a:pt x="646" y="1350"/>
                    </a:lnTo>
                    <a:lnTo>
                      <a:pt x="660" y="1342"/>
                    </a:lnTo>
                    <a:lnTo>
                      <a:pt x="666" y="1340"/>
                    </a:lnTo>
                    <a:lnTo>
                      <a:pt x="689" y="1342"/>
                    </a:lnTo>
                    <a:lnTo>
                      <a:pt x="713" y="1350"/>
                    </a:lnTo>
                    <a:lnTo>
                      <a:pt x="724" y="1352"/>
                    </a:lnTo>
                    <a:lnTo>
                      <a:pt x="739" y="1355"/>
                    </a:lnTo>
                    <a:lnTo>
                      <a:pt x="753" y="1355"/>
                    </a:lnTo>
                    <a:lnTo>
                      <a:pt x="774" y="1355"/>
                    </a:lnTo>
                    <a:lnTo>
                      <a:pt x="777" y="1344"/>
                    </a:lnTo>
                    <a:lnTo>
                      <a:pt x="800" y="1338"/>
                    </a:lnTo>
                    <a:lnTo>
                      <a:pt x="803" y="1335"/>
                    </a:lnTo>
                    <a:lnTo>
                      <a:pt x="809" y="1329"/>
                    </a:lnTo>
                    <a:lnTo>
                      <a:pt x="803" y="1321"/>
                    </a:lnTo>
                    <a:lnTo>
                      <a:pt x="794" y="1316"/>
                    </a:lnTo>
                    <a:lnTo>
                      <a:pt x="779" y="1317"/>
                    </a:lnTo>
                    <a:lnTo>
                      <a:pt x="774" y="1323"/>
                    </a:lnTo>
                    <a:lnTo>
                      <a:pt x="768" y="1329"/>
                    </a:lnTo>
                    <a:lnTo>
                      <a:pt x="753" y="1336"/>
                    </a:lnTo>
                    <a:lnTo>
                      <a:pt x="733" y="1131"/>
                    </a:lnTo>
                    <a:lnTo>
                      <a:pt x="718" y="1125"/>
                    </a:lnTo>
                    <a:lnTo>
                      <a:pt x="707" y="1133"/>
                    </a:lnTo>
                    <a:lnTo>
                      <a:pt x="701" y="1165"/>
                    </a:lnTo>
                    <a:lnTo>
                      <a:pt x="649" y="1203"/>
                    </a:lnTo>
                    <a:lnTo>
                      <a:pt x="646" y="1135"/>
                    </a:lnTo>
                    <a:lnTo>
                      <a:pt x="663" y="1013"/>
                    </a:lnTo>
                    <a:lnTo>
                      <a:pt x="675" y="1013"/>
                    </a:lnTo>
                    <a:lnTo>
                      <a:pt x="692" y="1013"/>
                    </a:lnTo>
                    <a:lnTo>
                      <a:pt x="701" y="1011"/>
                    </a:lnTo>
                    <a:lnTo>
                      <a:pt x="713" y="1006"/>
                    </a:lnTo>
                    <a:lnTo>
                      <a:pt x="745" y="525"/>
                    </a:lnTo>
                    <a:lnTo>
                      <a:pt x="797" y="506"/>
                    </a:lnTo>
                    <a:lnTo>
                      <a:pt x="835" y="380"/>
                    </a:lnTo>
                    <a:lnTo>
                      <a:pt x="791" y="359"/>
                    </a:lnTo>
                    <a:lnTo>
                      <a:pt x="791" y="354"/>
                    </a:lnTo>
                    <a:lnTo>
                      <a:pt x="791" y="348"/>
                    </a:lnTo>
                    <a:lnTo>
                      <a:pt x="768" y="346"/>
                    </a:lnTo>
                    <a:lnTo>
                      <a:pt x="756" y="354"/>
                    </a:lnTo>
                    <a:lnTo>
                      <a:pt x="742" y="361"/>
                    </a:lnTo>
                    <a:lnTo>
                      <a:pt x="727" y="371"/>
                    </a:lnTo>
                    <a:lnTo>
                      <a:pt x="721" y="382"/>
                    </a:lnTo>
                    <a:lnTo>
                      <a:pt x="718" y="394"/>
                    </a:lnTo>
                    <a:lnTo>
                      <a:pt x="713" y="405"/>
                    </a:lnTo>
                    <a:lnTo>
                      <a:pt x="713" y="417"/>
                    </a:lnTo>
                    <a:lnTo>
                      <a:pt x="710" y="428"/>
                    </a:lnTo>
                    <a:lnTo>
                      <a:pt x="707" y="439"/>
                    </a:lnTo>
                    <a:lnTo>
                      <a:pt x="707" y="451"/>
                    </a:lnTo>
                    <a:lnTo>
                      <a:pt x="707" y="462"/>
                    </a:lnTo>
                    <a:lnTo>
                      <a:pt x="704" y="474"/>
                    </a:lnTo>
                    <a:lnTo>
                      <a:pt x="704" y="485"/>
                    </a:lnTo>
                    <a:lnTo>
                      <a:pt x="704" y="496"/>
                    </a:lnTo>
                    <a:lnTo>
                      <a:pt x="704" y="510"/>
                    </a:lnTo>
                    <a:lnTo>
                      <a:pt x="704" y="521"/>
                    </a:lnTo>
                    <a:lnTo>
                      <a:pt x="704" y="534"/>
                    </a:lnTo>
                    <a:lnTo>
                      <a:pt x="704" y="546"/>
                    </a:lnTo>
                    <a:lnTo>
                      <a:pt x="707" y="559"/>
                    </a:lnTo>
                    <a:lnTo>
                      <a:pt x="704" y="570"/>
                    </a:lnTo>
                    <a:lnTo>
                      <a:pt x="704" y="582"/>
                    </a:lnTo>
                    <a:lnTo>
                      <a:pt x="701" y="593"/>
                    </a:lnTo>
                    <a:lnTo>
                      <a:pt x="701" y="605"/>
                    </a:lnTo>
                    <a:lnTo>
                      <a:pt x="698" y="616"/>
                    </a:lnTo>
                    <a:lnTo>
                      <a:pt x="698" y="627"/>
                    </a:lnTo>
                    <a:lnTo>
                      <a:pt x="695" y="639"/>
                    </a:lnTo>
                    <a:lnTo>
                      <a:pt x="695" y="652"/>
                    </a:lnTo>
                    <a:lnTo>
                      <a:pt x="689" y="662"/>
                    </a:lnTo>
                    <a:lnTo>
                      <a:pt x="686" y="673"/>
                    </a:lnTo>
                    <a:lnTo>
                      <a:pt x="681" y="685"/>
                    </a:lnTo>
                    <a:lnTo>
                      <a:pt x="678" y="696"/>
                    </a:lnTo>
                    <a:lnTo>
                      <a:pt x="672" y="707"/>
                    </a:lnTo>
                    <a:lnTo>
                      <a:pt x="666" y="719"/>
                    </a:lnTo>
                    <a:lnTo>
                      <a:pt x="660" y="730"/>
                    </a:lnTo>
                    <a:lnTo>
                      <a:pt x="654" y="742"/>
                    </a:lnTo>
                    <a:lnTo>
                      <a:pt x="611" y="747"/>
                    </a:lnTo>
                    <a:lnTo>
                      <a:pt x="602" y="728"/>
                    </a:lnTo>
                    <a:lnTo>
                      <a:pt x="596" y="709"/>
                    </a:lnTo>
                    <a:lnTo>
                      <a:pt x="593" y="690"/>
                    </a:lnTo>
                    <a:lnTo>
                      <a:pt x="593" y="671"/>
                    </a:lnTo>
                    <a:lnTo>
                      <a:pt x="593" y="660"/>
                    </a:lnTo>
                    <a:lnTo>
                      <a:pt x="593" y="650"/>
                    </a:lnTo>
                    <a:lnTo>
                      <a:pt x="593" y="639"/>
                    </a:lnTo>
                    <a:lnTo>
                      <a:pt x="596" y="629"/>
                    </a:lnTo>
                    <a:lnTo>
                      <a:pt x="596" y="608"/>
                    </a:lnTo>
                    <a:lnTo>
                      <a:pt x="602" y="589"/>
                    </a:lnTo>
                    <a:lnTo>
                      <a:pt x="602" y="578"/>
                    </a:lnTo>
                    <a:lnTo>
                      <a:pt x="602" y="567"/>
                    </a:lnTo>
                    <a:lnTo>
                      <a:pt x="602" y="555"/>
                    </a:lnTo>
                    <a:lnTo>
                      <a:pt x="602" y="546"/>
                    </a:lnTo>
                    <a:lnTo>
                      <a:pt x="599" y="525"/>
                    </a:lnTo>
                    <a:lnTo>
                      <a:pt x="599" y="506"/>
                    </a:lnTo>
                    <a:lnTo>
                      <a:pt x="596" y="494"/>
                    </a:lnTo>
                    <a:lnTo>
                      <a:pt x="593" y="483"/>
                    </a:lnTo>
                    <a:lnTo>
                      <a:pt x="591" y="474"/>
                    </a:lnTo>
                    <a:lnTo>
                      <a:pt x="588" y="464"/>
                    </a:lnTo>
                    <a:lnTo>
                      <a:pt x="576" y="445"/>
                    </a:lnTo>
                    <a:lnTo>
                      <a:pt x="564" y="428"/>
                    </a:lnTo>
                    <a:lnTo>
                      <a:pt x="559" y="428"/>
                    </a:lnTo>
                    <a:lnTo>
                      <a:pt x="553" y="430"/>
                    </a:lnTo>
                    <a:lnTo>
                      <a:pt x="515" y="915"/>
                    </a:lnTo>
                    <a:lnTo>
                      <a:pt x="509" y="915"/>
                    </a:lnTo>
                    <a:lnTo>
                      <a:pt x="500" y="915"/>
                    </a:lnTo>
                    <a:lnTo>
                      <a:pt x="497" y="608"/>
                    </a:lnTo>
                    <a:lnTo>
                      <a:pt x="515" y="399"/>
                    </a:lnTo>
                    <a:lnTo>
                      <a:pt x="506" y="74"/>
                    </a:lnTo>
                    <a:lnTo>
                      <a:pt x="495" y="71"/>
                    </a:lnTo>
                    <a:lnTo>
                      <a:pt x="480" y="72"/>
                    </a:lnTo>
                    <a:lnTo>
                      <a:pt x="466" y="71"/>
                    </a:lnTo>
                    <a:lnTo>
                      <a:pt x="451" y="71"/>
                    </a:lnTo>
                    <a:lnTo>
                      <a:pt x="384" y="53"/>
                    </a:lnTo>
                    <a:lnTo>
                      <a:pt x="367" y="53"/>
                    </a:lnTo>
                    <a:lnTo>
                      <a:pt x="349" y="57"/>
                    </a:lnTo>
                    <a:lnTo>
                      <a:pt x="335" y="53"/>
                    </a:lnTo>
                    <a:lnTo>
                      <a:pt x="329" y="46"/>
                    </a:lnTo>
                    <a:lnTo>
                      <a:pt x="323" y="36"/>
                    </a:lnTo>
                    <a:lnTo>
                      <a:pt x="314" y="31"/>
                    </a:lnTo>
                    <a:lnTo>
                      <a:pt x="300" y="31"/>
                    </a:lnTo>
                    <a:lnTo>
                      <a:pt x="291" y="36"/>
                    </a:lnTo>
                    <a:lnTo>
                      <a:pt x="282" y="42"/>
                    </a:lnTo>
                    <a:lnTo>
                      <a:pt x="271" y="48"/>
                    </a:lnTo>
                    <a:lnTo>
                      <a:pt x="181" y="31"/>
                    </a:lnTo>
                    <a:lnTo>
                      <a:pt x="169" y="21"/>
                    </a:lnTo>
                    <a:lnTo>
                      <a:pt x="163" y="10"/>
                    </a:lnTo>
                    <a:lnTo>
                      <a:pt x="146" y="4"/>
                    </a:lnTo>
                    <a:lnTo>
                      <a:pt x="123" y="8"/>
                    </a:lnTo>
                    <a:lnTo>
                      <a:pt x="108" y="6"/>
                    </a:lnTo>
                    <a:lnTo>
                      <a:pt x="96" y="4"/>
                    </a:lnTo>
                    <a:lnTo>
                      <a:pt x="85" y="0"/>
                    </a:lnTo>
                    <a:lnTo>
                      <a:pt x="73" y="2"/>
                    </a:lnTo>
                    <a:lnTo>
                      <a:pt x="67" y="14"/>
                    </a:lnTo>
                    <a:lnTo>
                      <a:pt x="64" y="29"/>
                    </a:lnTo>
                    <a:lnTo>
                      <a:pt x="61" y="42"/>
                    </a:lnTo>
                    <a:lnTo>
                      <a:pt x="61" y="57"/>
                    </a:lnTo>
                    <a:lnTo>
                      <a:pt x="59" y="69"/>
                    </a:lnTo>
                    <a:lnTo>
                      <a:pt x="56" y="84"/>
                    </a:lnTo>
                    <a:lnTo>
                      <a:pt x="56" y="97"/>
                    </a:lnTo>
                    <a:lnTo>
                      <a:pt x="56" y="112"/>
                    </a:lnTo>
                    <a:lnTo>
                      <a:pt x="53" y="126"/>
                    </a:lnTo>
                    <a:lnTo>
                      <a:pt x="53" y="141"/>
                    </a:lnTo>
                    <a:lnTo>
                      <a:pt x="53" y="154"/>
                    </a:lnTo>
                    <a:lnTo>
                      <a:pt x="53" y="169"/>
                    </a:lnTo>
                    <a:lnTo>
                      <a:pt x="53" y="183"/>
                    </a:lnTo>
                    <a:lnTo>
                      <a:pt x="53" y="198"/>
                    </a:lnTo>
                    <a:lnTo>
                      <a:pt x="53" y="211"/>
                    </a:lnTo>
                    <a:lnTo>
                      <a:pt x="53" y="226"/>
                    </a:lnTo>
                    <a:lnTo>
                      <a:pt x="50" y="238"/>
                    </a:lnTo>
                    <a:lnTo>
                      <a:pt x="50" y="253"/>
                    </a:lnTo>
                    <a:lnTo>
                      <a:pt x="50" y="266"/>
                    </a:lnTo>
                    <a:lnTo>
                      <a:pt x="50" y="282"/>
                    </a:lnTo>
                    <a:lnTo>
                      <a:pt x="50" y="293"/>
                    </a:lnTo>
                    <a:lnTo>
                      <a:pt x="50" y="308"/>
                    </a:lnTo>
                    <a:lnTo>
                      <a:pt x="50" y="321"/>
                    </a:lnTo>
                    <a:lnTo>
                      <a:pt x="53" y="337"/>
                    </a:lnTo>
                    <a:lnTo>
                      <a:pt x="53" y="350"/>
                    </a:lnTo>
                    <a:lnTo>
                      <a:pt x="53" y="365"/>
                    </a:lnTo>
                    <a:lnTo>
                      <a:pt x="53" y="378"/>
                    </a:lnTo>
                    <a:lnTo>
                      <a:pt x="56" y="394"/>
                    </a:lnTo>
                    <a:lnTo>
                      <a:pt x="56" y="407"/>
                    </a:lnTo>
                    <a:lnTo>
                      <a:pt x="59" y="422"/>
                    </a:lnTo>
                    <a:lnTo>
                      <a:pt x="59" y="436"/>
                    </a:lnTo>
                    <a:lnTo>
                      <a:pt x="61" y="451"/>
                    </a:lnTo>
                    <a:lnTo>
                      <a:pt x="61" y="470"/>
                    </a:lnTo>
                    <a:lnTo>
                      <a:pt x="64" y="491"/>
                    </a:lnTo>
                    <a:lnTo>
                      <a:pt x="64" y="510"/>
                    </a:lnTo>
                    <a:lnTo>
                      <a:pt x="67" y="531"/>
                    </a:lnTo>
                    <a:lnTo>
                      <a:pt x="67" y="550"/>
                    </a:lnTo>
                    <a:lnTo>
                      <a:pt x="70" y="570"/>
                    </a:lnTo>
                    <a:lnTo>
                      <a:pt x="70" y="580"/>
                    </a:lnTo>
                    <a:lnTo>
                      <a:pt x="73" y="589"/>
                    </a:lnTo>
                    <a:lnTo>
                      <a:pt x="73" y="601"/>
                    </a:lnTo>
                    <a:lnTo>
                      <a:pt x="76" y="612"/>
                    </a:lnTo>
                    <a:lnTo>
                      <a:pt x="76" y="631"/>
                    </a:lnTo>
                    <a:lnTo>
                      <a:pt x="76" y="652"/>
                    </a:lnTo>
                    <a:lnTo>
                      <a:pt x="76" y="671"/>
                    </a:lnTo>
                    <a:lnTo>
                      <a:pt x="79" y="692"/>
                    </a:lnTo>
                    <a:lnTo>
                      <a:pt x="79" y="711"/>
                    </a:lnTo>
                    <a:lnTo>
                      <a:pt x="82" y="732"/>
                    </a:lnTo>
                    <a:lnTo>
                      <a:pt x="82" y="742"/>
                    </a:lnTo>
                    <a:lnTo>
                      <a:pt x="82" y="751"/>
                    </a:lnTo>
                    <a:lnTo>
                      <a:pt x="82" y="762"/>
                    </a:lnTo>
                    <a:lnTo>
                      <a:pt x="85" y="774"/>
                    </a:lnTo>
                    <a:lnTo>
                      <a:pt x="85" y="793"/>
                    </a:lnTo>
                    <a:lnTo>
                      <a:pt x="85" y="814"/>
                    </a:lnTo>
                    <a:lnTo>
                      <a:pt x="85" y="833"/>
                    </a:lnTo>
                    <a:lnTo>
                      <a:pt x="85" y="854"/>
                    </a:lnTo>
                    <a:lnTo>
                      <a:pt x="85" y="873"/>
                    </a:lnTo>
                    <a:lnTo>
                      <a:pt x="85" y="894"/>
                    </a:lnTo>
                    <a:lnTo>
                      <a:pt x="85" y="903"/>
                    </a:lnTo>
                    <a:lnTo>
                      <a:pt x="85" y="913"/>
                    </a:lnTo>
                    <a:lnTo>
                      <a:pt x="85" y="924"/>
                    </a:lnTo>
                    <a:lnTo>
                      <a:pt x="85" y="935"/>
                    </a:lnTo>
                    <a:lnTo>
                      <a:pt x="82" y="954"/>
                    </a:lnTo>
                    <a:lnTo>
                      <a:pt x="82" y="975"/>
                    </a:lnTo>
                    <a:lnTo>
                      <a:pt x="82" y="994"/>
                    </a:lnTo>
                    <a:lnTo>
                      <a:pt x="82" y="1015"/>
                    </a:lnTo>
                    <a:lnTo>
                      <a:pt x="79" y="1034"/>
                    </a:lnTo>
                    <a:lnTo>
                      <a:pt x="79" y="1055"/>
                    </a:lnTo>
                    <a:lnTo>
                      <a:pt x="79" y="1065"/>
                    </a:lnTo>
                    <a:lnTo>
                      <a:pt x="79" y="1074"/>
                    </a:lnTo>
                    <a:lnTo>
                      <a:pt x="79" y="1086"/>
                    </a:lnTo>
                    <a:lnTo>
                      <a:pt x="79" y="1097"/>
                    </a:lnTo>
                    <a:lnTo>
                      <a:pt x="79" y="1114"/>
                    </a:lnTo>
                    <a:lnTo>
                      <a:pt x="82" y="1131"/>
                    </a:lnTo>
                    <a:lnTo>
                      <a:pt x="82" y="1148"/>
                    </a:lnTo>
                    <a:lnTo>
                      <a:pt x="85" y="1167"/>
                    </a:lnTo>
                    <a:lnTo>
                      <a:pt x="82" y="1184"/>
                    </a:lnTo>
                    <a:lnTo>
                      <a:pt x="82" y="1203"/>
                    </a:lnTo>
                    <a:lnTo>
                      <a:pt x="79" y="1221"/>
                    </a:lnTo>
                    <a:lnTo>
                      <a:pt x="79" y="1240"/>
                    </a:lnTo>
                    <a:lnTo>
                      <a:pt x="73" y="1257"/>
                    </a:lnTo>
                    <a:lnTo>
                      <a:pt x="73" y="1274"/>
                    </a:lnTo>
                    <a:lnTo>
                      <a:pt x="70" y="1291"/>
                    </a:lnTo>
                    <a:lnTo>
                      <a:pt x="70" y="1310"/>
                    </a:lnTo>
                    <a:lnTo>
                      <a:pt x="67" y="1327"/>
                    </a:lnTo>
                    <a:lnTo>
                      <a:pt x="67" y="1346"/>
                    </a:lnTo>
                    <a:lnTo>
                      <a:pt x="67" y="1363"/>
                    </a:lnTo>
                    <a:lnTo>
                      <a:pt x="70" y="1382"/>
                    </a:lnTo>
                    <a:lnTo>
                      <a:pt x="59" y="1403"/>
                    </a:lnTo>
                    <a:lnTo>
                      <a:pt x="70" y="1401"/>
                    </a:lnTo>
                    <a:lnTo>
                      <a:pt x="88" y="1401"/>
                    </a:lnTo>
                    <a:lnTo>
                      <a:pt x="79" y="1424"/>
                    </a:lnTo>
                    <a:lnTo>
                      <a:pt x="85" y="1432"/>
                    </a:lnTo>
                    <a:lnTo>
                      <a:pt x="82" y="1441"/>
                    </a:lnTo>
                    <a:lnTo>
                      <a:pt x="73" y="1443"/>
                    </a:lnTo>
                    <a:lnTo>
                      <a:pt x="61" y="1451"/>
                    </a:lnTo>
                    <a:lnTo>
                      <a:pt x="61" y="1456"/>
                    </a:lnTo>
                    <a:lnTo>
                      <a:pt x="61" y="1466"/>
                    </a:lnTo>
                    <a:lnTo>
                      <a:pt x="120" y="1498"/>
                    </a:lnTo>
                    <a:lnTo>
                      <a:pt x="186" y="1506"/>
                    </a:lnTo>
                    <a:lnTo>
                      <a:pt x="192" y="1523"/>
                    </a:lnTo>
                    <a:lnTo>
                      <a:pt x="201" y="1544"/>
                    </a:lnTo>
                    <a:lnTo>
                      <a:pt x="207" y="1563"/>
                    </a:lnTo>
                    <a:lnTo>
                      <a:pt x="216" y="1584"/>
                    </a:lnTo>
                    <a:lnTo>
                      <a:pt x="221" y="1601"/>
                    </a:lnTo>
                    <a:lnTo>
                      <a:pt x="227" y="1622"/>
                    </a:lnTo>
                    <a:lnTo>
                      <a:pt x="233" y="1641"/>
                    </a:lnTo>
                    <a:lnTo>
                      <a:pt x="239" y="1661"/>
                    </a:lnTo>
                    <a:lnTo>
                      <a:pt x="242" y="1680"/>
                    </a:lnTo>
                    <a:lnTo>
                      <a:pt x="245" y="1701"/>
                    </a:lnTo>
                    <a:lnTo>
                      <a:pt x="248" y="1720"/>
                    </a:lnTo>
                    <a:lnTo>
                      <a:pt x="253" y="1741"/>
                    </a:lnTo>
                    <a:lnTo>
                      <a:pt x="253" y="1760"/>
                    </a:lnTo>
                    <a:lnTo>
                      <a:pt x="259" y="1781"/>
                    </a:lnTo>
                    <a:lnTo>
                      <a:pt x="259" y="1800"/>
                    </a:lnTo>
                    <a:lnTo>
                      <a:pt x="265" y="1821"/>
                    </a:lnTo>
                    <a:lnTo>
                      <a:pt x="265" y="1840"/>
                    </a:lnTo>
                    <a:lnTo>
                      <a:pt x="265" y="1861"/>
                    </a:lnTo>
                    <a:lnTo>
                      <a:pt x="265" y="1880"/>
                    </a:lnTo>
                    <a:lnTo>
                      <a:pt x="265" y="1901"/>
                    </a:lnTo>
                    <a:lnTo>
                      <a:pt x="265" y="1920"/>
                    </a:lnTo>
                    <a:lnTo>
                      <a:pt x="265" y="1941"/>
                    </a:lnTo>
                    <a:lnTo>
                      <a:pt x="265" y="1960"/>
                    </a:lnTo>
                    <a:lnTo>
                      <a:pt x="268" y="1981"/>
                    </a:lnTo>
                    <a:lnTo>
                      <a:pt x="265" y="2000"/>
                    </a:lnTo>
                    <a:lnTo>
                      <a:pt x="265" y="2021"/>
                    </a:lnTo>
                    <a:lnTo>
                      <a:pt x="262" y="2040"/>
                    </a:lnTo>
                    <a:lnTo>
                      <a:pt x="262" y="2063"/>
                    </a:lnTo>
                    <a:lnTo>
                      <a:pt x="259" y="2082"/>
                    </a:lnTo>
                    <a:lnTo>
                      <a:pt x="259" y="2102"/>
                    </a:lnTo>
                    <a:lnTo>
                      <a:pt x="256" y="2121"/>
                    </a:lnTo>
                    <a:lnTo>
                      <a:pt x="256" y="2144"/>
                    </a:lnTo>
                    <a:lnTo>
                      <a:pt x="250" y="2163"/>
                    </a:lnTo>
                    <a:lnTo>
                      <a:pt x="248" y="2184"/>
                    </a:lnTo>
                    <a:lnTo>
                      <a:pt x="245" y="2203"/>
                    </a:lnTo>
                    <a:lnTo>
                      <a:pt x="242" y="2224"/>
                    </a:lnTo>
                    <a:lnTo>
                      <a:pt x="236" y="2243"/>
                    </a:lnTo>
                    <a:lnTo>
                      <a:pt x="233" y="2264"/>
                    </a:lnTo>
                    <a:lnTo>
                      <a:pt x="230" y="2283"/>
                    </a:lnTo>
                    <a:lnTo>
                      <a:pt x="227" y="2304"/>
                    </a:lnTo>
                    <a:lnTo>
                      <a:pt x="221" y="2323"/>
                    </a:lnTo>
                    <a:lnTo>
                      <a:pt x="218" y="2344"/>
                    </a:lnTo>
                    <a:lnTo>
                      <a:pt x="216" y="2363"/>
                    </a:lnTo>
                    <a:lnTo>
                      <a:pt x="213" y="2386"/>
                    </a:lnTo>
                    <a:lnTo>
                      <a:pt x="207" y="2405"/>
                    </a:lnTo>
                    <a:lnTo>
                      <a:pt x="207" y="2426"/>
                    </a:lnTo>
                    <a:lnTo>
                      <a:pt x="201" y="2445"/>
                    </a:lnTo>
                    <a:lnTo>
                      <a:pt x="201" y="2467"/>
                    </a:lnTo>
                    <a:lnTo>
                      <a:pt x="195" y="2486"/>
                    </a:lnTo>
                    <a:lnTo>
                      <a:pt x="192" y="2507"/>
                    </a:lnTo>
                    <a:lnTo>
                      <a:pt x="186" y="2526"/>
                    </a:lnTo>
                    <a:lnTo>
                      <a:pt x="184" y="2547"/>
                    </a:lnTo>
                    <a:lnTo>
                      <a:pt x="178" y="2566"/>
                    </a:lnTo>
                    <a:lnTo>
                      <a:pt x="178" y="2587"/>
                    </a:lnTo>
                    <a:lnTo>
                      <a:pt x="172" y="2608"/>
                    </a:lnTo>
                    <a:lnTo>
                      <a:pt x="172" y="2629"/>
                    </a:lnTo>
                    <a:lnTo>
                      <a:pt x="166" y="2648"/>
                    </a:lnTo>
                    <a:lnTo>
                      <a:pt x="163" y="2669"/>
                    </a:lnTo>
                    <a:lnTo>
                      <a:pt x="160" y="2688"/>
                    </a:lnTo>
                    <a:lnTo>
                      <a:pt x="160" y="2711"/>
                    </a:lnTo>
                    <a:lnTo>
                      <a:pt x="157" y="2730"/>
                    </a:lnTo>
                    <a:lnTo>
                      <a:pt x="154" y="2751"/>
                    </a:lnTo>
                    <a:lnTo>
                      <a:pt x="154" y="2770"/>
                    </a:lnTo>
                    <a:lnTo>
                      <a:pt x="154" y="2792"/>
                    </a:lnTo>
                    <a:lnTo>
                      <a:pt x="146" y="2792"/>
                    </a:lnTo>
                    <a:lnTo>
                      <a:pt x="137" y="2792"/>
                    </a:lnTo>
                    <a:lnTo>
                      <a:pt x="140" y="2367"/>
                    </a:lnTo>
                    <a:lnTo>
                      <a:pt x="134" y="2382"/>
                    </a:lnTo>
                    <a:lnTo>
                      <a:pt x="131" y="2397"/>
                    </a:lnTo>
                    <a:lnTo>
                      <a:pt x="128" y="2412"/>
                    </a:lnTo>
                    <a:lnTo>
                      <a:pt x="128" y="2429"/>
                    </a:lnTo>
                    <a:lnTo>
                      <a:pt x="125" y="2446"/>
                    </a:lnTo>
                    <a:lnTo>
                      <a:pt x="123" y="2464"/>
                    </a:lnTo>
                    <a:lnTo>
                      <a:pt x="123" y="2481"/>
                    </a:lnTo>
                    <a:lnTo>
                      <a:pt x="123" y="2498"/>
                    </a:lnTo>
                    <a:lnTo>
                      <a:pt x="120" y="2513"/>
                    </a:lnTo>
                    <a:lnTo>
                      <a:pt x="120" y="2530"/>
                    </a:lnTo>
                    <a:lnTo>
                      <a:pt x="120" y="2547"/>
                    </a:lnTo>
                    <a:lnTo>
                      <a:pt x="120" y="2564"/>
                    </a:lnTo>
                    <a:lnTo>
                      <a:pt x="120" y="2581"/>
                    </a:lnTo>
                    <a:lnTo>
                      <a:pt x="120" y="2599"/>
                    </a:lnTo>
                    <a:lnTo>
                      <a:pt x="120" y="2616"/>
                    </a:lnTo>
                    <a:lnTo>
                      <a:pt x="120" y="2633"/>
                    </a:lnTo>
                    <a:lnTo>
                      <a:pt x="120" y="2650"/>
                    </a:lnTo>
                    <a:lnTo>
                      <a:pt x="120" y="2667"/>
                    </a:lnTo>
                    <a:lnTo>
                      <a:pt x="120" y="2684"/>
                    </a:lnTo>
                    <a:lnTo>
                      <a:pt x="120" y="2701"/>
                    </a:lnTo>
                    <a:lnTo>
                      <a:pt x="120" y="2718"/>
                    </a:lnTo>
                    <a:lnTo>
                      <a:pt x="120" y="2735"/>
                    </a:lnTo>
                    <a:lnTo>
                      <a:pt x="120" y="2753"/>
                    </a:lnTo>
                    <a:lnTo>
                      <a:pt x="120" y="2770"/>
                    </a:lnTo>
                    <a:lnTo>
                      <a:pt x="120" y="2787"/>
                    </a:lnTo>
                    <a:lnTo>
                      <a:pt x="120" y="2804"/>
                    </a:lnTo>
                    <a:lnTo>
                      <a:pt x="120" y="2821"/>
                    </a:lnTo>
                    <a:lnTo>
                      <a:pt x="120" y="2838"/>
                    </a:lnTo>
                    <a:lnTo>
                      <a:pt x="120" y="2855"/>
                    </a:lnTo>
                    <a:lnTo>
                      <a:pt x="120" y="2872"/>
                    </a:lnTo>
                    <a:lnTo>
                      <a:pt x="120" y="2889"/>
                    </a:lnTo>
                    <a:lnTo>
                      <a:pt x="120" y="2906"/>
                    </a:lnTo>
                    <a:lnTo>
                      <a:pt x="131" y="2906"/>
                    </a:lnTo>
                    <a:lnTo>
                      <a:pt x="149" y="2912"/>
                    </a:lnTo>
                    <a:lnTo>
                      <a:pt x="146" y="2924"/>
                    </a:lnTo>
                    <a:lnTo>
                      <a:pt x="146" y="2937"/>
                    </a:lnTo>
                    <a:lnTo>
                      <a:pt x="146" y="2948"/>
                    </a:lnTo>
                    <a:lnTo>
                      <a:pt x="146" y="2962"/>
                    </a:lnTo>
                    <a:lnTo>
                      <a:pt x="146" y="2973"/>
                    </a:lnTo>
                    <a:lnTo>
                      <a:pt x="146" y="2986"/>
                    </a:lnTo>
                    <a:lnTo>
                      <a:pt x="146" y="2998"/>
                    </a:lnTo>
                    <a:lnTo>
                      <a:pt x="149" y="3011"/>
                    </a:lnTo>
                    <a:lnTo>
                      <a:pt x="149" y="3022"/>
                    </a:lnTo>
                    <a:lnTo>
                      <a:pt x="149" y="3036"/>
                    </a:lnTo>
                    <a:lnTo>
                      <a:pt x="152" y="3049"/>
                    </a:lnTo>
                    <a:lnTo>
                      <a:pt x="154" y="3062"/>
                    </a:lnTo>
                    <a:lnTo>
                      <a:pt x="154" y="3074"/>
                    </a:lnTo>
                    <a:lnTo>
                      <a:pt x="154" y="3089"/>
                    </a:lnTo>
                    <a:lnTo>
                      <a:pt x="157" y="3102"/>
                    </a:lnTo>
                    <a:lnTo>
                      <a:pt x="160" y="3117"/>
                    </a:lnTo>
                    <a:lnTo>
                      <a:pt x="160" y="3135"/>
                    </a:lnTo>
                    <a:lnTo>
                      <a:pt x="160" y="3152"/>
                    </a:lnTo>
                    <a:lnTo>
                      <a:pt x="160" y="3169"/>
                    </a:lnTo>
                    <a:lnTo>
                      <a:pt x="160" y="3188"/>
                    </a:lnTo>
                    <a:lnTo>
                      <a:pt x="157" y="3205"/>
                    </a:lnTo>
                    <a:lnTo>
                      <a:pt x="157" y="3222"/>
                    </a:lnTo>
                    <a:lnTo>
                      <a:pt x="157" y="3239"/>
                    </a:lnTo>
                    <a:lnTo>
                      <a:pt x="157" y="3258"/>
                    </a:lnTo>
                    <a:lnTo>
                      <a:pt x="154" y="3275"/>
                    </a:lnTo>
                    <a:lnTo>
                      <a:pt x="154" y="3292"/>
                    </a:lnTo>
                    <a:lnTo>
                      <a:pt x="152" y="3309"/>
                    </a:lnTo>
                    <a:lnTo>
                      <a:pt x="152" y="3328"/>
                    </a:lnTo>
                    <a:lnTo>
                      <a:pt x="149" y="3346"/>
                    </a:lnTo>
                    <a:lnTo>
                      <a:pt x="149" y="3365"/>
                    </a:lnTo>
                    <a:lnTo>
                      <a:pt x="149" y="3382"/>
                    </a:lnTo>
                    <a:lnTo>
                      <a:pt x="149" y="3401"/>
                    </a:lnTo>
                    <a:lnTo>
                      <a:pt x="143" y="3418"/>
                    </a:lnTo>
                    <a:lnTo>
                      <a:pt x="143" y="3435"/>
                    </a:lnTo>
                    <a:lnTo>
                      <a:pt x="137" y="3452"/>
                    </a:lnTo>
                    <a:lnTo>
                      <a:pt x="137" y="3469"/>
                    </a:lnTo>
                    <a:lnTo>
                      <a:pt x="134" y="3486"/>
                    </a:lnTo>
                    <a:lnTo>
                      <a:pt x="131" y="3503"/>
                    </a:lnTo>
                    <a:lnTo>
                      <a:pt x="128" y="3520"/>
                    </a:lnTo>
                    <a:lnTo>
                      <a:pt x="128" y="3539"/>
                    </a:lnTo>
                    <a:lnTo>
                      <a:pt x="125" y="3557"/>
                    </a:lnTo>
                    <a:lnTo>
                      <a:pt x="123" y="3574"/>
                    </a:lnTo>
                    <a:lnTo>
                      <a:pt x="123" y="3591"/>
                    </a:lnTo>
                    <a:lnTo>
                      <a:pt x="123" y="3610"/>
                    </a:lnTo>
                    <a:lnTo>
                      <a:pt x="120" y="3627"/>
                    </a:lnTo>
                    <a:lnTo>
                      <a:pt x="120" y="3646"/>
                    </a:lnTo>
                    <a:lnTo>
                      <a:pt x="120" y="3665"/>
                    </a:lnTo>
                    <a:lnTo>
                      <a:pt x="120" y="3684"/>
                    </a:lnTo>
                    <a:lnTo>
                      <a:pt x="114" y="3690"/>
                    </a:lnTo>
                    <a:lnTo>
                      <a:pt x="102" y="3690"/>
                    </a:lnTo>
                    <a:lnTo>
                      <a:pt x="70" y="3545"/>
                    </a:lnTo>
                    <a:lnTo>
                      <a:pt x="70" y="3557"/>
                    </a:lnTo>
                    <a:lnTo>
                      <a:pt x="70" y="3568"/>
                    </a:lnTo>
                    <a:lnTo>
                      <a:pt x="70" y="3579"/>
                    </a:lnTo>
                    <a:lnTo>
                      <a:pt x="70" y="3591"/>
                    </a:lnTo>
                    <a:lnTo>
                      <a:pt x="70" y="3602"/>
                    </a:lnTo>
                    <a:lnTo>
                      <a:pt x="70" y="3615"/>
                    </a:lnTo>
                    <a:lnTo>
                      <a:pt x="70" y="3627"/>
                    </a:lnTo>
                    <a:lnTo>
                      <a:pt x="70" y="3640"/>
                    </a:lnTo>
                    <a:lnTo>
                      <a:pt x="70" y="3652"/>
                    </a:lnTo>
                    <a:lnTo>
                      <a:pt x="70" y="3665"/>
                    </a:lnTo>
                    <a:lnTo>
                      <a:pt x="70" y="3678"/>
                    </a:lnTo>
                    <a:lnTo>
                      <a:pt x="70" y="3691"/>
                    </a:lnTo>
                    <a:lnTo>
                      <a:pt x="70" y="3703"/>
                    </a:lnTo>
                    <a:lnTo>
                      <a:pt x="70" y="3716"/>
                    </a:lnTo>
                    <a:lnTo>
                      <a:pt x="70" y="3729"/>
                    </a:lnTo>
                    <a:lnTo>
                      <a:pt x="70" y="3743"/>
                    </a:lnTo>
                    <a:lnTo>
                      <a:pt x="67" y="3754"/>
                    </a:lnTo>
                    <a:lnTo>
                      <a:pt x="67" y="3766"/>
                    </a:lnTo>
                    <a:lnTo>
                      <a:pt x="64" y="3779"/>
                    </a:lnTo>
                    <a:lnTo>
                      <a:pt x="64" y="3792"/>
                    </a:lnTo>
                    <a:lnTo>
                      <a:pt x="61" y="3804"/>
                    </a:lnTo>
                    <a:lnTo>
                      <a:pt x="61" y="3817"/>
                    </a:lnTo>
                    <a:lnTo>
                      <a:pt x="59" y="3830"/>
                    </a:lnTo>
                    <a:lnTo>
                      <a:pt x="59" y="3844"/>
                    </a:lnTo>
                    <a:lnTo>
                      <a:pt x="53" y="3855"/>
                    </a:lnTo>
                    <a:lnTo>
                      <a:pt x="53" y="3868"/>
                    </a:lnTo>
                    <a:lnTo>
                      <a:pt x="47" y="3882"/>
                    </a:lnTo>
                    <a:lnTo>
                      <a:pt x="47" y="3895"/>
                    </a:lnTo>
                    <a:lnTo>
                      <a:pt x="41" y="3906"/>
                    </a:lnTo>
                    <a:lnTo>
                      <a:pt x="38" y="3920"/>
                    </a:lnTo>
                    <a:lnTo>
                      <a:pt x="32" y="3933"/>
                    </a:lnTo>
                    <a:lnTo>
                      <a:pt x="30" y="3946"/>
                    </a:lnTo>
                    <a:lnTo>
                      <a:pt x="18" y="3950"/>
                    </a:lnTo>
                    <a:lnTo>
                      <a:pt x="6" y="3959"/>
                    </a:lnTo>
                    <a:lnTo>
                      <a:pt x="3" y="3965"/>
                    </a:lnTo>
                    <a:lnTo>
                      <a:pt x="0" y="3977"/>
                    </a:lnTo>
                    <a:lnTo>
                      <a:pt x="24" y="4518"/>
                    </a:lnTo>
                    <a:lnTo>
                      <a:pt x="96" y="3775"/>
                    </a:lnTo>
                    <a:lnTo>
                      <a:pt x="99" y="3775"/>
                    </a:lnTo>
                    <a:lnTo>
                      <a:pt x="108" y="3775"/>
                    </a:lnTo>
                    <a:lnTo>
                      <a:pt x="131" y="3866"/>
                    </a:lnTo>
                    <a:lnTo>
                      <a:pt x="123" y="3874"/>
                    </a:lnTo>
                    <a:lnTo>
                      <a:pt x="114" y="3883"/>
                    </a:lnTo>
                    <a:lnTo>
                      <a:pt x="105" y="3893"/>
                    </a:lnTo>
                    <a:lnTo>
                      <a:pt x="102" y="3904"/>
                    </a:lnTo>
                    <a:lnTo>
                      <a:pt x="96" y="3914"/>
                    </a:lnTo>
                    <a:lnTo>
                      <a:pt x="96" y="3925"/>
                    </a:lnTo>
                    <a:lnTo>
                      <a:pt x="96" y="3937"/>
                    </a:lnTo>
                    <a:lnTo>
                      <a:pt x="105" y="3950"/>
                    </a:lnTo>
                    <a:lnTo>
                      <a:pt x="102" y="3969"/>
                    </a:lnTo>
                    <a:lnTo>
                      <a:pt x="102" y="3990"/>
                    </a:lnTo>
                    <a:lnTo>
                      <a:pt x="99" y="3999"/>
                    </a:lnTo>
                    <a:lnTo>
                      <a:pt x="99" y="4009"/>
                    </a:lnTo>
                    <a:lnTo>
                      <a:pt x="96" y="4020"/>
                    </a:lnTo>
                    <a:lnTo>
                      <a:pt x="96" y="4032"/>
                    </a:lnTo>
                    <a:lnTo>
                      <a:pt x="91" y="4051"/>
                    </a:lnTo>
                    <a:lnTo>
                      <a:pt x="85" y="4072"/>
                    </a:lnTo>
                    <a:lnTo>
                      <a:pt x="82" y="4081"/>
                    </a:lnTo>
                    <a:lnTo>
                      <a:pt x="79" y="4093"/>
                    </a:lnTo>
                    <a:lnTo>
                      <a:pt x="76" y="4104"/>
                    </a:lnTo>
                    <a:lnTo>
                      <a:pt x="76" y="4115"/>
                    </a:lnTo>
                    <a:lnTo>
                      <a:pt x="70" y="4134"/>
                    </a:lnTo>
                    <a:lnTo>
                      <a:pt x="67" y="4155"/>
                    </a:lnTo>
                    <a:lnTo>
                      <a:pt x="67" y="4165"/>
                    </a:lnTo>
                    <a:lnTo>
                      <a:pt x="67" y="4176"/>
                    </a:lnTo>
                    <a:lnTo>
                      <a:pt x="67" y="4186"/>
                    </a:lnTo>
                    <a:lnTo>
                      <a:pt x="70" y="4197"/>
                    </a:lnTo>
                    <a:lnTo>
                      <a:pt x="73" y="4216"/>
                    </a:lnTo>
                    <a:lnTo>
                      <a:pt x="82" y="4235"/>
                    </a:lnTo>
                    <a:lnTo>
                      <a:pt x="93" y="4254"/>
                    </a:lnTo>
                    <a:lnTo>
                      <a:pt x="114" y="4273"/>
                    </a:lnTo>
                    <a:lnTo>
                      <a:pt x="114" y="4283"/>
                    </a:lnTo>
                    <a:lnTo>
                      <a:pt x="114" y="4292"/>
                    </a:lnTo>
                    <a:lnTo>
                      <a:pt x="114" y="4304"/>
                    </a:lnTo>
                    <a:lnTo>
                      <a:pt x="114" y="4315"/>
                    </a:lnTo>
                    <a:lnTo>
                      <a:pt x="114" y="4324"/>
                    </a:lnTo>
                    <a:lnTo>
                      <a:pt x="114" y="4334"/>
                    </a:lnTo>
                    <a:lnTo>
                      <a:pt x="114" y="4345"/>
                    </a:lnTo>
                    <a:lnTo>
                      <a:pt x="117" y="4357"/>
                    </a:lnTo>
                    <a:lnTo>
                      <a:pt x="117" y="4366"/>
                    </a:lnTo>
                    <a:lnTo>
                      <a:pt x="117" y="4378"/>
                    </a:lnTo>
                    <a:lnTo>
                      <a:pt x="117" y="4387"/>
                    </a:lnTo>
                    <a:lnTo>
                      <a:pt x="120" y="4399"/>
                    </a:lnTo>
                    <a:lnTo>
                      <a:pt x="120" y="4408"/>
                    </a:lnTo>
                    <a:lnTo>
                      <a:pt x="120" y="4419"/>
                    </a:lnTo>
                    <a:lnTo>
                      <a:pt x="120" y="4431"/>
                    </a:lnTo>
                    <a:lnTo>
                      <a:pt x="123" y="4442"/>
                    </a:lnTo>
                    <a:lnTo>
                      <a:pt x="123" y="4452"/>
                    </a:lnTo>
                    <a:lnTo>
                      <a:pt x="123" y="4461"/>
                    </a:lnTo>
                    <a:lnTo>
                      <a:pt x="123" y="4473"/>
                    </a:lnTo>
                    <a:lnTo>
                      <a:pt x="123" y="4484"/>
                    </a:lnTo>
                    <a:lnTo>
                      <a:pt x="123" y="4494"/>
                    </a:lnTo>
                    <a:lnTo>
                      <a:pt x="123" y="4503"/>
                    </a:lnTo>
                    <a:lnTo>
                      <a:pt x="123" y="4514"/>
                    </a:lnTo>
                    <a:lnTo>
                      <a:pt x="125" y="4526"/>
                    </a:lnTo>
                    <a:lnTo>
                      <a:pt x="125" y="4535"/>
                    </a:lnTo>
                    <a:lnTo>
                      <a:pt x="125" y="4547"/>
                    </a:lnTo>
                    <a:lnTo>
                      <a:pt x="125" y="4556"/>
                    </a:lnTo>
                    <a:lnTo>
                      <a:pt x="128" y="4568"/>
                    </a:lnTo>
                    <a:lnTo>
                      <a:pt x="128" y="4577"/>
                    </a:lnTo>
                    <a:lnTo>
                      <a:pt x="131" y="4589"/>
                    </a:lnTo>
                    <a:lnTo>
                      <a:pt x="131" y="4600"/>
                    </a:lnTo>
                    <a:lnTo>
                      <a:pt x="134" y="4611"/>
                    </a:lnTo>
                    <a:lnTo>
                      <a:pt x="134" y="4630"/>
                    </a:lnTo>
                    <a:lnTo>
                      <a:pt x="134" y="4651"/>
                    </a:lnTo>
                    <a:lnTo>
                      <a:pt x="134" y="4661"/>
                    </a:lnTo>
                    <a:lnTo>
                      <a:pt x="137" y="4672"/>
                    </a:lnTo>
                    <a:lnTo>
                      <a:pt x="137" y="4684"/>
                    </a:lnTo>
                    <a:lnTo>
                      <a:pt x="140" y="4695"/>
                    </a:lnTo>
                    <a:lnTo>
                      <a:pt x="143" y="4714"/>
                    </a:lnTo>
                    <a:lnTo>
                      <a:pt x="149" y="4735"/>
                    </a:lnTo>
                    <a:lnTo>
                      <a:pt x="149" y="4744"/>
                    </a:lnTo>
                    <a:lnTo>
                      <a:pt x="152" y="4756"/>
                    </a:lnTo>
                    <a:lnTo>
                      <a:pt x="154" y="4767"/>
                    </a:lnTo>
                    <a:lnTo>
                      <a:pt x="157" y="4779"/>
                    </a:lnTo>
                    <a:lnTo>
                      <a:pt x="160" y="4798"/>
                    </a:lnTo>
                    <a:lnTo>
                      <a:pt x="166" y="4819"/>
                    </a:lnTo>
                    <a:lnTo>
                      <a:pt x="166" y="4828"/>
                    </a:lnTo>
                    <a:lnTo>
                      <a:pt x="172" y="4840"/>
                    </a:lnTo>
                    <a:lnTo>
                      <a:pt x="175" y="4851"/>
                    </a:lnTo>
                    <a:lnTo>
                      <a:pt x="181" y="4862"/>
                    </a:lnTo>
                    <a:lnTo>
                      <a:pt x="186" y="4881"/>
                    </a:lnTo>
                    <a:lnTo>
                      <a:pt x="195" y="4902"/>
                    </a:lnTo>
                    <a:lnTo>
                      <a:pt x="198" y="4912"/>
                    </a:lnTo>
                    <a:lnTo>
                      <a:pt x="204" y="4923"/>
                    </a:lnTo>
                    <a:lnTo>
                      <a:pt x="207" y="4935"/>
                    </a:lnTo>
                    <a:lnTo>
                      <a:pt x="216" y="4946"/>
                    </a:lnTo>
                    <a:lnTo>
                      <a:pt x="233" y="4948"/>
                    </a:lnTo>
                    <a:lnTo>
                      <a:pt x="250" y="4950"/>
                    </a:lnTo>
                    <a:lnTo>
                      <a:pt x="271" y="4948"/>
                    </a:lnTo>
                    <a:lnTo>
                      <a:pt x="291" y="4948"/>
                    </a:lnTo>
                    <a:lnTo>
                      <a:pt x="297" y="4961"/>
                    </a:lnTo>
                    <a:lnTo>
                      <a:pt x="303" y="4976"/>
                    </a:lnTo>
                    <a:lnTo>
                      <a:pt x="306" y="4992"/>
                    </a:lnTo>
                    <a:lnTo>
                      <a:pt x="311" y="5009"/>
                    </a:lnTo>
                    <a:lnTo>
                      <a:pt x="309" y="5024"/>
                    </a:lnTo>
                    <a:lnTo>
                      <a:pt x="309" y="5039"/>
                    </a:lnTo>
                    <a:lnTo>
                      <a:pt x="306" y="5056"/>
                    </a:lnTo>
                    <a:lnTo>
                      <a:pt x="306" y="5073"/>
                    </a:lnTo>
                    <a:lnTo>
                      <a:pt x="300" y="5089"/>
                    </a:lnTo>
                    <a:lnTo>
                      <a:pt x="297" y="5106"/>
                    </a:lnTo>
                    <a:lnTo>
                      <a:pt x="291" y="5123"/>
                    </a:lnTo>
                    <a:lnTo>
                      <a:pt x="291" y="5140"/>
                    </a:lnTo>
                    <a:lnTo>
                      <a:pt x="285" y="5157"/>
                    </a:lnTo>
                    <a:lnTo>
                      <a:pt x="285" y="5174"/>
                    </a:lnTo>
                    <a:lnTo>
                      <a:pt x="285" y="5191"/>
                    </a:lnTo>
                    <a:lnTo>
                      <a:pt x="288" y="5208"/>
                    </a:lnTo>
                    <a:lnTo>
                      <a:pt x="279" y="5225"/>
                    </a:lnTo>
                    <a:lnTo>
                      <a:pt x="277" y="5242"/>
                    </a:lnTo>
                    <a:lnTo>
                      <a:pt x="271" y="5260"/>
                    </a:lnTo>
                    <a:lnTo>
                      <a:pt x="271" y="5279"/>
                    </a:lnTo>
                    <a:lnTo>
                      <a:pt x="268" y="5296"/>
                    </a:lnTo>
                    <a:lnTo>
                      <a:pt x="268" y="5313"/>
                    </a:lnTo>
                    <a:lnTo>
                      <a:pt x="271" y="5330"/>
                    </a:lnTo>
                    <a:lnTo>
                      <a:pt x="274" y="5349"/>
                    </a:lnTo>
                    <a:lnTo>
                      <a:pt x="274" y="5366"/>
                    </a:lnTo>
                    <a:lnTo>
                      <a:pt x="277" y="5383"/>
                    </a:lnTo>
                    <a:lnTo>
                      <a:pt x="279" y="5400"/>
                    </a:lnTo>
                    <a:lnTo>
                      <a:pt x="288" y="5419"/>
                    </a:lnTo>
                    <a:lnTo>
                      <a:pt x="291" y="5436"/>
                    </a:lnTo>
                    <a:lnTo>
                      <a:pt x="297" y="5455"/>
                    </a:lnTo>
                    <a:lnTo>
                      <a:pt x="306" y="5472"/>
                    </a:lnTo>
                    <a:lnTo>
                      <a:pt x="314" y="5491"/>
                    </a:lnTo>
                    <a:lnTo>
                      <a:pt x="320" y="5509"/>
                    </a:lnTo>
                    <a:lnTo>
                      <a:pt x="326" y="5526"/>
                    </a:lnTo>
                    <a:lnTo>
                      <a:pt x="332" y="5543"/>
                    </a:lnTo>
                    <a:lnTo>
                      <a:pt x="341" y="5562"/>
                    </a:lnTo>
                    <a:lnTo>
                      <a:pt x="346" y="5579"/>
                    </a:lnTo>
                    <a:lnTo>
                      <a:pt x="355" y="5598"/>
                    </a:lnTo>
                    <a:lnTo>
                      <a:pt x="364" y="5615"/>
                    </a:lnTo>
                    <a:lnTo>
                      <a:pt x="373" y="5634"/>
                    </a:lnTo>
                    <a:lnTo>
                      <a:pt x="378" y="5651"/>
                    </a:lnTo>
                    <a:lnTo>
                      <a:pt x="384" y="5668"/>
                    </a:lnTo>
                    <a:lnTo>
                      <a:pt x="390" y="5685"/>
                    </a:lnTo>
                    <a:lnTo>
                      <a:pt x="399" y="5704"/>
                    </a:lnTo>
                    <a:lnTo>
                      <a:pt x="404" y="5721"/>
                    </a:lnTo>
                    <a:lnTo>
                      <a:pt x="410" y="5740"/>
                    </a:lnTo>
                    <a:lnTo>
                      <a:pt x="416" y="5758"/>
                    </a:lnTo>
                    <a:lnTo>
                      <a:pt x="422" y="5777"/>
                    </a:lnTo>
                    <a:lnTo>
                      <a:pt x="442" y="5775"/>
                    </a:lnTo>
                    <a:lnTo>
                      <a:pt x="457" y="5788"/>
                    </a:lnTo>
                    <a:lnTo>
                      <a:pt x="457" y="5803"/>
                    </a:lnTo>
                    <a:lnTo>
                      <a:pt x="466" y="5816"/>
                    </a:lnTo>
                    <a:lnTo>
                      <a:pt x="477" y="5828"/>
                    </a:lnTo>
                    <a:lnTo>
                      <a:pt x="495" y="5843"/>
                    </a:lnTo>
                    <a:lnTo>
                      <a:pt x="521" y="5927"/>
                    </a:lnTo>
                    <a:lnTo>
                      <a:pt x="515" y="5938"/>
                    </a:lnTo>
                    <a:lnTo>
                      <a:pt x="518" y="5951"/>
                    </a:lnTo>
                    <a:lnTo>
                      <a:pt x="515" y="5965"/>
                    </a:lnTo>
                    <a:lnTo>
                      <a:pt x="515" y="5980"/>
                    </a:lnTo>
                    <a:lnTo>
                      <a:pt x="515" y="5997"/>
                    </a:lnTo>
                    <a:lnTo>
                      <a:pt x="515" y="6014"/>
                    </a:lnTo>
                    <a:lnTo>
                      <a:pt x="515" y="6031"/>
                    </a:lnTo>
                    <a:lnTo>
                      <a:pt x="518" y="6048"/>
                    </a:lnTo>
                    <a:lnTo>
                      <a:pt x="518" y="6065"/>
                    </a:lnTo>
                    <a:lnTo>
                      <a:pt x="518" y="6083"/>
                    </a:lnTo>
                    <a:lnTo>
                      <a:pt x="518" y="6100"/>
                    </a:lnTo>
                    <a:lnTo>
                      <a:pt x="521" y="6119"/>
                    </a:lnTo>
                    <a:lnTo>
                      <a:pt x="521" y="6136"/>
                    </a:lnTo>
                    <a:lnTo>
                      <a:pt x="521" y="6153"/>
                    </a:lnTo>
                    <a:lnTo>
                      <a:pt x="521" y="6170"/>
                    </a:lnTo>
                    <a:lnTo>
                      <a:pt x="524" y="6187"/>
                    </a:lnTo>
                    <a:lnTo>
                      <a:pt x="524" y="6204"/>
                    </a:lnTo>
                    <a:lnTo>
                      <a:pt x="524" y="6221"/>
                    </a:lnTo>
                    <a:lnTo>
                      <a:pt x="524" y="6238"/>
                    </a:lnTo>
                    <a:lnTo>
                      <a:pt x="527" y="6257"/>
                    </a:lnTo>
                    <a:lnTo>
                      <a:pt x="527" y="6275"/>
                    </a:lnTo>
                    <a:lnTo>
                      <a:pt x="527" y="6292"/>
                    </a:lnTo>
                    <a:lnTo>
                      <a:pt x="527" y="6309"/>
                    </a:lnTo>
                    <a:lnTo>
                      <a:pt x="527" y="6326"/>
                    </a:lnTo>
                    <a:lnTo>
                      <a:pt x="527" y="6343"/>
                    </a:lnTo>
                    <a:lnTo>
                      <a:pt x="527" y="6360"/>
                    </a:lnTo>
                    <a:lnTo>
                      <a:pt x="527" y="6377"/>
                    </a:lnTo>
                    <a:lnTo>
                      <a:pt x="527" y="6396"/>
                    </a:lnTo>
                    <a:lnTo>
                      <a:pt x="524" y="6413"/>
                    </a:lnTo>
                    <a:lnTo>
                      <a:pt x="524" y="6430"/>
                    </a:lnTo>
                    <a:lnTo>
                      <a:pt x="524" y="6448"/>
                    </a:lnTo>
                    <a:lnTo>
                      <a:pt x="524" y="6467"/>
                    </a:lnTo>
                    <a:lnTo>
                      <a:pt x="524" y="6484"/>
                    </a:lnTo>
                    <a:lnTo>
                      <a:pt x="524" y="6503"/>
                    </a:lnTo>
                    <a:lnTo>
                      <a:pt x="524" y="6520"/>
                    </a:lnTo>
                    <a:lnTo>
                      <a:pt x="524" y="6539"/>
                    </a:lnTo>
                    <a:lnTo>
                      <a:pt x="524" y="6558"/>
                    </a:lnTo>
                    <a:lnTo>
                      <a:pt x="524" y="6579"/>
                    </a:lnTo>
                    <a:lnTo>
                      <a:pt x="524" y="6588"/>
                    </a:lnTo>
                    <a:lnTo>
                      <a:pt x="524" y="6600"/>
                    </a:lnTo>
                    <a:lnTo>
                      <a:pt x="524" y="6609"/>
                    </a:lnTo>
                    <a:lnTo>
                      <a:pt x="524" y="6621"/>
                    </a:lnTo>
                    <a:lnTo>
                      <a:pt x="524" y="6630"/>
                    </a:lnTo>
                    <a:lnTo>
                      <a:pt x="524" y="6640"/>
                    </a:lnTo>
                    <a:lnTo>
                      <a:pt x="524" y="6651"/>
                    </a:lnTo>
                    <a:lnTo>
                      <a:pt x="524" y="6662"/>
                    </a:lnTo>
                    <a:lnTo>
                      <a:pt x="524" y="6672"/>
                    </a:lnTo>
                    <a:lnTo>
                      <a:pt x="524" y="6681"/>
                    </a:lnTo>
                    <a:lnTo>
                      <a:pt x="524" y="6693"/>
                    </a:lnTo>
                    <a:lnTo>
                      <a:pt x="524" y="6704"/>
                    </a:lnTo>
                    <a:lnTo>
                      <a:pt x="521" y="6723"/>
                    </a:lnTo>
                    <a:lnTo>
                      <a:pt x="521" y="6744"/>
                    </a:lnTo>
                    <a:lnTo>
                      <a:pt x="521" y="6754"/>
                    </a:lnTo>
                    <a:lnTo>
                      <a:pt x="521" y="6765"/>
                    </a:lnTo>
                    <a:lnTo>
                      <a:pt x="521" y="6774"/>
                    </a:lnTo>
                    <a:lnTo>
                      <a:pt x="521" y="6786"/>
                    </a:lnTo>
                    <a:lnTo>
                      <a:pt x="518" y="6795"/>
                    </a:lnTo>
                    <a:lnTo>
                      <a:pt x="518" y="6805"/>
                    </a:lnTo>
                    <a:lnTo>
                      <a:pt x="518" y="6816"/>
                    </a:lnTo>
                    <a:lnTo>
                      <a:pt x="518" y="6828"/>
                    </a:lnTo>
                    <a:lnTo>
                      <a:pt x="518" y="6837"/>
                    </a:lnTo>
                    <a:lnTo>
                      <a:pt x="518" y="6847"/>
                    </a:lnTo>
                    <a:lnTo>
                      <a:pt x="518" y="6858"/>
                    </a:lnTo>
                    <a:lnTo>
                      <a:pt x="518" y="6869"/>
                    </a:lnTo>
                    <a:lnTo>
                      <a:pt x="515" y="6889"/>
                    </a:lnTo>
                    <a:lnTo>
                      <a:pt x="515" y="6909"/>
                    </a:lnTo>
                    <a:lnTo>
                      <a:pt x="512" y="6919"/>
                    </a:lnTo>
                    <a:lnTo>
                      <a:pt x="512" y="6930"/>
                    </a:lnTo>
                    <a:lnTo>
                      <a:pt x="512" y="6940"/>
                    </a:lnTo>
                    <a:lnTo>
                      <a:pt x="512" y="6951"/>
                    </a:lnTo>
                    <a:lnTo>
                      <a:pt x="509" y="6961"/>
                    </a:lnTo>
                    <a:lnTo>
                      <a:pt x="509" y="6970"/>
                    </a:lnTo>
                    <a:lnTo>
                      <a:pt x="509" y="6982"/>
                    </a:lnTo>
                    <a:lnTo>
                      <a:pt x="509" y="6993"/>
                    </a:lnTo>
                    <a:lnTo>
                      <a:pt x="509" y="7003"/>
                    </a:lnTo>
                    <a:lnTo>
                      <a:pt x="509" y="7012"/>
                    </a:lnTo>
                    <a:lnTo>
                      <a:pt x="509" y="7023"/>
                    </a:lnTo>
                    <a:lnTo>
                      <a:pt x="509" y="7035"/>
                    </a:lnTo>
                    <a:lnTo>
                      <a:pt x="506" y="7054"/>
                    </a:lnTo>
                    <a:lnTo>
                      <a:pt x="506" y="7075"/>
                    </a:lnTo>
                    <a:lnTo>
                      <a:pt x="503" y="7084"/>
                    </a:lnTo>
                    <a:lnTo>
                      <a:pt x="503" y="7096"/>
                    </a:lnTo>
                    <a:lnTo>
                      <a:pt x="503" y="7105"/>
                    </a:lnTo>
                    <a:lnTo>
                      <a:pt x="503" y="7117"/>
                    </a:lnTo>
                    <a:lnTo>
                      <a:pt x="500" y="7126"/>
                    </a:lnTo>
                    <a:lnTo>
                      <a:pt x="500" y="7136"/>
                    </a:lnTo>
                    <a:lnTo>
                      <a:pt x="500" y="7147"/>
                    </a:lnTo>
                    <a:lnTo>
                      <a:pt x="500" y="7158"/>
                    </a:lnTo>
                    <a:lnTo>
                      <a:pt x="500" y="7168"/>
                    </a:lnTo>
                    <a:lnTo>
                      <a:pt x="500" y="7177"/>
                    </a:lnTo>
                    <a:lnTo>
                      <a:pt x="500" y="7189"/>
                    </a:lnTo>
                    <a:lnTo>
                      <a:pt x="500" y="7200"/>
                    </a:lnTo>
                    <a:lnTo>
                      <a:pt x="521" y="7231"/>
                    </a:lnTo>
                    <a:lnTo>
                      <a:pt x="550" y="7118"/>
                    </a:lnTo>
                    <a:lnTo>
                      <a:pt x="553" y="7118"/>
                    </a:lnTo>
                    <a:lnTo>
                      <a:pt x="561" y="7118"/>
                    </a:lnTo>
                    <a:lnTo>
                      <a:pt x="579" y="7322"/>
                    </a:lnTo>
                    <a:lnTo>
                      <a:pt x="588" y="7329"/>
                    </a:lnTo>
                    <a:lnTo>
                      <a:pt x="611" y="7331"/>
                    </a:lnTo>
                    <a:lnTo>
                      <a:pt x="637" y="6828"/>
                    </a:lnTo>
                    <a:lnTo>
                      <a:pt x="631" y="6820"/>
                    </a:lnTo>
                    <a:lnTo>
                      <a:pt x="617" y="6818"/>
                    </a:lnTo>
                    <a:lnTo>
                      <a:pt x="602" y="6822"/>
                    </a:lnTo>
                    <a:lnTo>
                      <a:pt x="593" y="6833"/>
                    </a:lnTo>
                    <a:lnTo>
                      <a:pt x="602" y="6947"/>
                    </a:lnTo>
                    <a:lnTo>
                      <a:pt x="596" y="6953"/>
                    </a:lnTo>
                    <a:lnTo>
                      <a:pt x="582" y="6955"/>
                    </a:lnTo>
                    <a:lnTo>
                      <a:pt x="561" y="6778"/>
                    </a:lnTo>
                    <a:lnTo>
                      <a:pt x="553" y="6495"/>
                    </a:lnTo>
                    <a:lnTo>
                      <a:pt x="585" y="6465"/>
                    </a:lnTo>
                    <a:lnTo>
                      <a:pt x="579" y="6448"/>
                    </a:lnTo>
                    <a:lnTo>
                      <a:pt x="576" y="6434"/>
                    </a:lnTo>
                    <a:lnTo>
                      <a:pt x="573" y="6417"/>
                    </a:lnTo>
                    <a:lnTo>
                      <a:pt x="573" y="6404"/>
                    </a:lnTo>
                    <a:lnTo>
                      <a:pt x="570" y="6389"/>
                    </a:lnTo>
                    <a:lnTo>
                      <a:pt x="570" y="6373"/>
                    </a:lnTo>
                    <a:lnTo>
                      <a:pt x="570" y="6358"/>
                    </a:lnTo>
                    <a:lnTo>
                      <a:pt x="570" y="6345"/>
                    </a:lnTo>
                    <a:lnTo>
                      <a:pt x="570" y="6330"/>
                    </a:lnTo>
                    <a:lnTo>
                      <a:pt x="570" y="6314"/>
                    </a:lnTo>
                    <a:lnTo>
                      <a:pt x="570" y="6299"/>
                    </a:lnTo>
                    <a:lnTo>
                      <a:pt x="570" y="6286"/>
                    </a:lnTo>
                    <a:lnTo>
                      <a:pt x="570" y="6271"/>
                    </a:lnTo>
                    <a:lnTo>
                      <a:pt x="573" y="6257"/>
                    </a:lnTo>
                    <a:lnTo>
                      <a:pt x="576" y="6242"/>
                    </a:lnTo>
                    <a:lnTo>
                      <a:pt x="579" y="6229"/>
                    </a:lnTo>
                    <a:lnTo>
                      <a:pt x="579" y="6212"/>
                    </a:lnTo>
                    <a:lnTo>
                      <a:pt x="582" y="6199"/>
                    </a:lnTo>
                    <a:lnTo>
                      <a:pt x="585" y="6181"/>
                    </a:lnTo>
                    <a:lnTo>
                      <a:pt x="588" y="6168"/>
                    </a:lnTo>
                    <a:lnTo>
                      <a:pt x="588" y="6153"/>
                    </a:lnTo>
                    <a:lnTo>
                      <a:pt x="591" y="6138"/>
                    </a:lnTo>
                    <a:lnTo>
                      <a:pt x="593" y="6123"/>
                    </a:lnTo>
                    <a:lnTo>
                      <a:pt x="596" y="6109"/>
                    </a:lnTo>
                    <a:lnTo>
                      <a:pt x="596" y="6094"/>
                    </a:lnTo>
                    <a:lnTo>
                      <a:pt x="599" y="6079"/>
                    </a:lnTo>
                    <a:lnTo>
                      <a:pt x="602" y="6064"/>
                    </a:lnTo>
                    <a:lnTo>
                      <a:pt x="605" y="6050"/>
                    </a:lnTo>
                    <a:lnTo>
                      <a:pt x="608" y="6035"/>
                    </a:lnTo>
                    <a:lnTo>
                      <a:pt x="611" y="6022"/>
                    </a:lnTo>
                    <a:lnTo>
                      <a:pt x="614" y="6007"/>
                    </a:lnTo>
                    <a:lnTo>
                      <a:pt x="617" y="5993"/>
                    </a:lnTo>
                    <a:lnTo>
                      <a:pt x="622" y="5991"/>
                    </a:lnTo>
                    <a:lnTo>
                      <a:pt x="634" y="5993"/>
                    </a:lnTo>
                    <a:lnTo>
                      <a:pt x="637" y="6005"/>
                    </a:lnTo>
                    <a:lnTo>
                      <a:pt x="640" y="6016"/>
                    </a:lnTo>
                    <a:lnTo>
                      <a:pt x="643" y="6027"/>
                    </a:lnTo>
                    <a:lnTo>
                      <a:pt x="649" y="6041"/>
                    </a:lnTo>
                    <a:lnTo>
                      <a:pt x="649" y="6052"/>
                    </a:lnTo>
                    <a:lnTo>
                      <a:pt x="654" y="6065"/>
                    </a:lnTo>
                    <a:lnTo>
                      <a:pt x="654" y="6077"/>
                    </a:lnTo>
                    <a:lnTo>
                      <a:pt x="660" y="6090"/>
                    </a:lnTo>
                    <a:lnTo>
                      <a:pt x="660" y="6102"/>
                    </a:lnTo>
                    <a:lnTo>
                      <a:pt x="663" y="6113"/>
                    </a:lnTo>
                    <a:lnTo>
                      <a:pt x="663" y="6126"/>
                    </a:lnTo>
                    <a:lnTo>
                      <a:pt x="666" y="6140"/>
                    </a:lnTo>
                    <a:lnTo>
                      <a:pt x="666" y="6151"/>
                    </a:lnTo>
                    <a:lnTo>
                      <a:pt x="669" y="6162"/>
                    </a:lnTo>
                    <a:lnTo>
                      <a:pt x="672" y="6176"/>
                    </a:lnTo>
                    <a:lnTo>
                      <a:pt x="675" y="6189"/>
                    </a:lnTo>
                    <a:lnTo>
                      <a:pt x="675" y="6200"/>
                    </a:lnTo>
                    <a:lnTo>
                      <a:pt x="675" y="6212"/>
                    </a:lnTo>
                    <a:lnTo>
                      <a:pt x="675" y="6223"/>
                    </a:lnTo>
                    <a:lnTo>
                      <a:pt x="678" y="6237"/>
                    </a:lnTo>
                    <a:lnTo>
                      <a:pt x="678" y="6248"/>
                    </a:lnTo>
                    <a:lnTo>
                      <a:pt x="678" y="6261"/>
                    </a:lnTo>
                    <a:lnTo>
                      <a:pt x="678" y="6275"/>
                    </a:lnTo>
                    <a:lnTo>
                      <a:pt x="681" y="6288"/>
                    </a:lnTo>
                    <a:lnTo>
                      <a:pt x="681" y="6299"/>
                    </a:lnTo>
                    <a:lnTo>
                      <a:pt x="681" y="6311"/>
                    </a:lnTo>
                    <a:lnTo>
                      <a:pt x="681" y="6322"/>
                    </a:lnTo>
                    <a:lnTo>
                      <a:pt x="681" y="6335"/>
                    </a:lnTo>
                    <a:lnTo>
                      <a:pt x="681" y="6347"/>
                    </a:lnTo>
                    <a:lnTo>
                      <a:pt x="681" y="6360"/>
                    </a:lnTo>
                    <a:lnTo>
                      <a:pt x="681" y="6373"/>
                    </a:lnTo>
                    <a:lnTo>
                      <a:pt x="684" y="6387"/>
                    </a:lnTo>
                    <a:lnTo>
                      <a:pt x="681" y="6398"/>
                    </a:lnTo>
                    <a:lnTo>
                      <a:pt x="681" y="6410"/>
                    </a:lnTo>
                    <a:lnTo>
                      <a:pt x="681" y="6421"/>
                    </a:lnTo>
                    <a:lnTo>
                      <a:pt x="681" y="6434"/>
                    </a:lnTo>
                    <a:lnTo>
                      <a:pt x="678" y="6446"/>
                    </a:lnTo>
                    <a:lnTo>
                      <a:pt x="678" y="6459"/>
                    </a:lnTo>
                    <a:lnTo>
                      <a:pt x="678" y="6470"/>
                    </a:lnTo>
                    <a:lnTo>
                      <a:pt x="678" y="6484"/>
                    </a:lnTo>
                    <a:lnTo>
                      <a:pt x="675" y="6495"/>
                    </a:lnTo>
                    <a:lnTo>
                      <a:pt x="675" y="6506"/>
                    </a:lnTo>
                    <a:lnTo>
                      <a:pt x="675" y="6518"/>
                    </a:lnTo>
                    <a:lnTo>
                      <a:pt x="675" y="6531"/>
                    </a:lnTo>
                    <a:lnTo>
                      <a:pt x="675" y="6543"/>
                    </a:lnTo>
                    <a:lnTo>
                      <a:pt x="675" y="6556"/>
                    </a:lnTo>
                    <a:lnTo>
                      <a:pt x="675" y="6567"/>
                    </a:lnTo>
                    <a:lnTo>
                      <a:pt x="675" y="6581"/>
                    </a:lnTo>
                    <a:lnTo>
                      <a:pt x="672" y="6592"/>
                    </a:lnTo>
                    <a:lnTo>
                      <a:pt x="672" y="6603"/>
                    </a:lnTo>
                    <a:lnTo>
                      <a:pt x="672" y="6617"/>
                    </a:lnTo>
                    <a:lnTo>
                      <a:pt x="672" y="6630"/>
                    </a:lnTo>
                    <a:lnTo>
                      <a:pt x="672" y="6641"/>
                    </a:lnTo>
                    <a:lnTo>
                      <a:pt x="672" y="6653"/>
                    </a:lnTo>
                    <a:lnTo>
                      <a:pt x="672" y="6666"/>
                    </a:lnTo>
                    <a:lnTo>
                      <a:pt x="672" y="6679"/>
                    </a:lnTo>
                    <a:lnTo>
                      <a:pt x="672" y="6691"/>
                    </a:lnTo>
                    <a:lnTo>
                      <a:pt x="672" y="6704"/>
                    </a:lnTo>
                    <a:lnTo>
                      <a:pt x="672" y="6716"/>
                    </a:lnTo>
                    <a:lnTo>
                      <a:pt x="672" y="6729"/>
                    </a:lnTo>
                    <a:lnTo>
                      <a:pt x="672" y="6740"/>
                    </a:lnTo>
                    <a:lnTo>
                      <a:pt x="675" y="6754"/>
                    </a:lnTo>
                    <a:lnTo>
                      <a:pt x="675" y="6767"/>
                    </a:lnTo>
                    <a:lnTo>
                      <a:pt x="678" y="6780"/>
                    </a:lnTo>
                    <a:lnTo>
                      <a:pt x="715" y="6809"/>
                    </a:lnTo>
                    <a:lnTo>
                      <a:pt x="718" y="6820"/>
                    </a:lnTo>
                    <a:lnTo>
                      <a:pt x="721" y="6833"/>
                    </a:lnTo>
                    <a:lnTo>
                      <a:pt x="724" y="6847"/>
                    </a:lnTo>
                    <a:lnTo>
                      <a:pt x="730" y="6860"/>
                    </a:lnTo>
                    <a:lnTo>
                      <a:pt x="733" y="6873"/>
                    </a:lnTo>
                    <a:lnTo>
                      <a:pt x="736" y="6887"/>
                    </a:lnTo>
                    <a:lnTo>
                      <a:pt x="736" y="6900"/>
                    </a:lnTo>
                    <a:lnTo>
                      <a:pt x="739" y="6915"/>
                    </a:lnTo>
                    <a:lnTo>
                      <a:pt x="739" y="6927"/>
                    </a:lnTo>
                    <a:lnTo>
                      <a:pt x="739" y="6942"/>
                    </a:lnTo>
                    <a:lnTo>
                      <a:pt x="739" y="6953"/>
                    </a:lnTo>
                    <a:lnTo>
                      <a:pt x="739" y="6968"/>
                    </a:lnTo>
                    <a:lnTo>
                      <a:pt x="736" y="6982"/>
                    </a:lnTo>
                    <a:lnTo>
                      <a:pt x="736" y="6997"/>
                    </a:lnTo>
                    <a:lnTo>
                      <a:pt x="733" y="7010"/>
                    </a:lnTo>
                    <a:lnTo>
                      <a:pt x="733" y="7025"/>
                    </a:lnTo>
                    <a:lnTo>
                      <a:pt x="727" y="7037"/>
                    </a:lnTo>
                    <a:lnTo>
                      <a:pt x="727" y="7052"/>
                    </a:lnTo>
                    <a:lnTo>
                      <a:pt x="721" y="7065"/>
                    </a:lnTo>
                    <a:lnTo>
                      <a:pt x="721" y="7080"/>
                    </a:lnTo>
                    <a:lnTo>
                      <a:pt x="715" y="7094"/>
                    </a:lnTo>
                    <a:lnTo>
                      <a:pt x="715" y="7109"/>
                    </a:lnTo>
                    <a:lnTo>
                      <a:pt x="710" y="7122"/>
                    </a:lnTo>
                    <a:lnTo>
                      <a:pt x="710" y="7138"/>
                    </a:lnTo>
                    <a:lnTo>
                      <a:pt x="704" y="7151"/>
                    </a:lnTo>
                    <a:lnTo>
                      <a:pt x="701" y="7166"/>
                    </a:lnTo>
                    <a:lnTo>
                      <a:pt x="698" y="7179"/>
                    </a:lnTo>
                    <a:lnTo>
                      <a:pt x="695" y="7195"/>
                    </a:lnTo>
                    <a:lnTo>
                      <a:pt x="692" y="7208"/>
                    </a:lnTo>
                    <a:lnTo>
                      <a:pt x="689" y="7223"/>
                    </a:lnTo>
                    <a:lnTo>
                      <a:pt x="686" y="7236"/>
                    </a:lnTo>
                    <a:lnTo>
                      <a:pt x="686" y="7252"/>
                    </a:lnTo>
                    <a:lnTo>
                      <a:pt x="692" y="7267"/>
                    </a:lnTo>
                    <a:lnTo>
                      <a:pt x="695" y="7284"/>
                    </a:lnTo>
                    <a:lnTo>
                      <a:pt x="695" y="7299"/>
                    </a:lnTo>
                    <a:lnTo>
                      <a:pt x="695" y="7316"/>
                    </a:lnTo>
                    <a:lnTo>
                      <a:pt x="689" y="7331"/>
                    </a:lnTo>
                    <a:lnTo>
                      <a:pt x="686" y="7348"/>
                    </a:lnTo>
                    <a:lnTo>
                      <a:pt x="681" y="7366"/>
                    </a:lnTo>
                    <a:lnTo>
                      <a:pt x="678" y="7383"/>
                    </a:lnTo>
                    <a:lnTo>
                      <a:pt x="669" y="7398"/>
                    </a:lnTo>
                    <a:lnTo>
                      <a:pt x="666" y="7413"/>
                    </a:lnTo>
                    <a:lnTo>
                      <a:pt x="663" y="7428"/>
                    </a:lnTo>
                    <a:lnTo>
                      <a:pt x="663" y="7445"/>
                    </a:lnTo>
                    <a:lnTo>
                      <a:pt x="663" y="7461"/>
                    </a:lnTo>
                    <a:lnTo>
                      <a:pt x="666" y="7476"/>
                    </a:lnTo>
                    <a:lnTo>
                      <a:pt x="675" y="7491"/>
                    </a:lnTo>
                    <a:lnTo>
                      <a:pt x="689" y="7506"/>
                    </a:lnTo>
                    <a:lnTo>
                      <a:pt x="686" y="7514"/>
                    </a:lnTo>
                    <a:lnTo>
                      <a:pt x="686" y="7520"/>
                    </a:lnTo>
                    <a:lnTo>
                      <a:pt x="675" y="7520"/>
                    </a:lnTo>
                    <a:lnTo>
                      <a:pt x="669" y="7516"/>
                    </a:lnTo>
                    <a:lnTo>
                      <a:pt x="663" y="7510"/>
                    </a:lnTo>
                    <a:lnTo>
                      <a:pt x="654" y="7508"/>
                    </a:lnTo>
                    <a:lnTo>
                      <a:pt x="649" y="7520"/>
                    </a:lnTo>
                    <a:lnTo>
                      <a:pt x="649" y="7535"/>
                    </a:lnTo>
                    <a:lnTo>
                      <a:pt x="649" y="7548"/>
                    </a:lnTo>
                    <a:lnTo>
                      <a:pt x="649" y="7565"/>
                    </a:lnTo>
                    <a:lnTo>
                      <a:pt x="649" y="7580"/>
                    </a:lnTo>
                    <a:lnTo>
                      <a:pt x="649" y="7596"/>
                    </a:lnTo>
                    <a:lnTo>
                      <a:pt x="649" y="7611"/>
                    </a:lnTo>
                    <a:lnTo>
                      <a:pt x="649" y="7628"/>
                    </a:lnTo>
                    <a:lnTo>
                      <a:pt x="657" y="7643"/>
                    </a:lnTo>
                    <a:lnTo>
                      <a:pt x="669" y="7660"/>
                    </a:lnTo>
                    <a:lnTo>
                      <a:pt x="678" y="7674"/>
                    </a:lnTo>
                    <a:lnTo>
                      <a:pt x="686" y="7689"/>
                    </a:lnTo>
                    <a:lnTo>
                      <a:pt x="692" y="7693"/>
                    </a:lnTo>
                    <a:lnTo>
                      <a:pt x="707" y="7698"/>
                    </a:lnTo>
                    <a:lnTo>
                      <a:pt x="713" y="7696"/>
                    </a:lnTo>
                    <a:lnTo>
                      <a:pt x="721" y="769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7" name="Freeform 124"/>
              <p:cNvSpPr>
                <a:spLocks/>
              </p:cNvSpPr>
              <p:nvPr/>
            </p:nvSpPr>
            <p:spPr bwMode="auto">
              <a:xfrm>
                <a:off x="3076" y="34"/>
                <a:ext cx="1093" cy="7462"/>
              </a:xfrm>
              <a:custGeom>
                <a:avLst/>
                <a:gdLst>
                  <a:gd name="T0" fmla="*/ 834 w 1093"/>
                  <a:gd name="T1" fmla="*/ 7120 h 7462"/>
                  <a:gd name="T2" fmla="*/ 933 w 1093"/>
                  <a:gd name="T3" fmla="*/ 6835 h 7462"/>
                  <a:gd name="T4" fmla="*/ 910 w 1093"/>
                  <a:gd name="T5" fmla="*/ 6573 h 7462"/>
                  <a:gd name="T6" fmla="*/ 898 w 1093"/>
                  <a:gd name="T7" fmla="*/ 6274 h 7462"/>
                  <a:gd name="T8" fmla="*/ 945 w 1093"/>
                  <a:gd name="T9" fmla="*/ 6035 h 7462"/>
                  <a:gd name="T10" fmla="*/ 997 w 1093"/>
                  <a:gd name="T11" fmla="*/ 5769 h 7462"/>
                  <a:gd name="T12" fmla="*/ 921 w 1093"/>
                  <a:gd name="T13" fmla="*/ 5651 h 7462"/>
                  <a:gd name="T14" fmla="*/ 849 w 1093"/>
                  <a:gd name="T15" fmla="*/ 5449 h 7462"/>
                  <a:gd name="T16" fmla="*/ 921 w 1093"/>
                  <a:gd name="T17" fmla="*/ 5197 h 7462"/>
                  <a:gd name="T18" fmla="*/ 825 w 1093"/>
                  <a:gd name="T19" fmla="*/ 4980 h 7462"/>
                  <a:gd name="T20" fmla="*/ 924 w 1093"/>
                  <a:gd name="T21" fmla="*/ 4258 h 7462"/>
                  <a:gd name="T22" fmla="*/ 916 w 1093"/>
                  <a:gd name="T23" fmla="*/ 4022 h 7462"/>
                  <a:gd name="T24" fmla="*/ 817 w 1093"/>
                  <a:gd name="T25" fmla="*/ 3716 h 7462"/>
                  <a:gd name="T26" fmla="*/ 613 w 1093"/>
                  <a:gd name="T27" fmla="*/ 3509 h 7462"/>
                  <a:gd name="T28" fmla="*/ 1029 w 1093"/>
                  <a:gd name="T29" fmla="*/ 3237 h 7462"/>
                  <a:gd name="T30" fmla="*/ 997 w 1093"/>
                  <a:gd name="T31" fmla="*/ 3423 h 7462"/>
                  <a:gd name="T32" fmla="*/ 997 w 1093"/>
                  <a:gd name="T33" fmla="*/ 3718 h 7462"/>
                  <a:gd name="T34" fmla="*/ 1064 w 1093"/>
                  <a:gd name="T35" fmla="*/ 3608 h 7462"/>
                  <a:gd name="T36" fmla="*/ 1090 w 1093"/>
                  <a:gd name="T37" fmla="*/ 3286 h 7462"/>
                  <a:gd name="T38" fmla="*/ 1064 w 1093"/>
                  <a:gd name="T39" fmla="*/ 2973 h 7462"/>
                  <a:gd name="T40" fmla="*/ 843 w 1093"/>
                  <a:gd name="T41" fmla="*/ 2914 h 7462"/>
                  <a:gd name="T42" fmla="*/ 904 w 1093"/>
                  <a:gd name="T43" fmla="*/ 2530 h 7462"/>
                  <a:gd name="T44" fmla="*/ 884 w 1093"/>
                  <a:gd name="T45" fmla="*/ 1867 h 7462"/>
                  <a:gd name="T46" fmla="*/ 753 w 1093"/>
                  <a:gd name="T47" fmla="*/ 1714 h 7462"/>
                  <a:gd name="T48" fmla="*/ 761 w 1093"/>
                  <a:gd name="T49" fmla="*/ 1462 h 7462"/>
                  <a:gd name="T50" fmla="*/ 982 w 1093"/>
                  <a:gd name="T51" fmla="*/ 1300 h 7462"/>
                  <a:gd name="T52" fmla="*/ 895 w 1093"/>
                  <a:gd name="T53" fmla="*/ 977 h 7462"/>
                  <a:gd name="T54" fmla="*/ 907 w 1093"/>
                  <a:gd name="T55" fmla="*/ 479 h 7462"/>
                  <a:gd name="T56" fmla="*/ 791 w 1093"/>
                  <a:gd name="T57" fmla="*/ 722 h 7462"/>
                  <a:gd name="T58" fmla="*/ 663 w 1093"/>
                  <a:gd name="T59" fmla="*/ 886 h 7462"/>
                  <a:gd name="T60" fmla="*/ 253 w 1093"/>
                  <a:gd name="T61" fmla="*/ 9 h 7462"/>
                  <a:gd name="T62" fmla="*/ 116 w 1093"/>
                  <a:gd name="T63" fmla="*/ 192 h 7462"/>
                  <a:gd name="T64" fmla="*/ 131 w 1093"/>
                  <a:gd name="T65" fmla="*/ 515 h 7462"/>
                  <a:gd name="T66" fmla="*/ 139 w 1093"/>
                  <a:gd name="T67" fmla="*/ 945 h 7462"/>
                  <a:gd name="T68" fmla="*/ 119 w 1093"/>
                  <a:gd name="T69" fmla="*/ 1340 h 7462"/>
                  <a:gd name="T70" fmla="*/ 331 w 1093"/>
                  <a:gd name="T71" fmla="*/ 1648 h 7462"/>
                  <a:gd name="T72" fmla="*/ 337 w 1093"/>
                  <a:gd name="T73" fmla="*/ 2077 h 7462"/>
                  <a:gd name="T74" fmla="*/ 235 w 1093"/>
                  <a:gd name="T75" fmla="*/ 2511 h 7462"/>
                  <a:gd name="T76" fmla="*/ 166 w 1093"/>
                  <a:gd name="T77" fmla="*/ 2439 h 7462"/>
                  <a:gd name="T78" fmla="*/ 160 w 1093"/>
                  <a:gd name="T79" fmla="*/ 2804 h 7462"/>
                  <a:gd name="T80" fmla="*/ 206 w 1093"/>
                  <a:gd name="T81" fmla="*/ 3075 h 7462"/>
                  <a:gd name="T82" fmla="*/ 160 w 1093"/>
                  <a:gd name="T83" fmla="*/ 3452 h 7462"/>
                  <a:gd name="T84" fmla="*/ 87 w 1093"/>
                  <a:gd name="T85" fmla="*/ 3581 h 7462"/>
                  <a:gd name="T86" fmla="*/ 3 w 1093"/>
                  <a:gd name="T87" fmla="*/ 3841 h 7462"/>
                  <a:gd name="T88" fmla="*/ 93 w 1093"/>
                  <a:gd name="T89" fmla="*/ 3961 h 7462"/>
                  <a:gd name="T90" fmla="*/ 139 w 1093"/>
                  <a:gd name="T91" fmla="*/ 4298 h 7462"/>
                  <a:gd name="T92" fmla="*/ 171 w 1093"/>
                  <a:gd name="T93" fmla="*/ 4623 h 7462"/>
                  <a:gd name="T94" fmla="*/ 355 w 1093"/>
                  <a:gd name="T95" fmla="*/ 4902 h 7462"/>
                  <a:gd name="T96" fmla="*/ 334 w 1093"/>
                  <a:gd name="T97" fmla="*/ 5273 h 7462"/>
                  <a:gd name="T98" fmla="*/ 529 w 1093"/>
                  <a:gd name="T99" fmla="*/ 5626 h 7462"/>
                  <a:gd name="T100" fmla="*/ 607 w 1093"/>
                  <a:gd name="T101" fmla="*/ 6031 h 7462"/>
                  <a:gd name="T102" fmla="*/ 599 w 1093"/>
                  <a:gd name="T103" fmla="*/ 6417 h 7462"/>
                  <a:gd name="T104" fmla="*/ 578 w 1093"/>
                  <a:gd name="T105" fmla="*/ 6780 h 7462"/>
                  <a:gd name="T106" fmla="*/ 712 w 1093"/>
                  <a:gd name="T107" fmla="*/ 6609 h 7462"/>
                  <a:gd name="T108" fmla="*/ 666 w 1093"/>
                  <a:gd name="T109" fmla="*/ 6067 h 7462"/>
                  <a:gd name="T110" fmla="*/ 750 w 1093"/>
                  <a:gd name="T111" fmla="*/ 5831 h 7462"/>
                  <a:gd name="T112" fmla="*/ 796 w 1093"/>
                  <a:gd name="T113" fmla="*/ 6094 h 7462"/>
                  <a:gd name="T114" fmla="*/ 782 w 1093"/>
                  <a:gd name="T115" fmla="*/ 6356 h 7462"/>
                  <a:gd name="T116" fmla="*/ 843 w 1093"/>
                  <a:gd name="T117" fmla="*/ 6635 h 7462"/>
                  <a:gd name="T118" fmla="*/ 811 w 1093"/>
                  <a:gd name="T119" fmla="*/ 6930 h 7462"/>
                  <a:gd name="T120" fmla="*/ 770 w 1093"/>
                  <a:gd name="T121" fmla="*/ 7261 h 7462"/>
                  <a:gd name="T122" fmla="*/ 814 w 1093"/>
                  <a:gd name="T123" fmla="*/ 7460 h 746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093" h="7462">
                    <a:moveTo>
                      <a:pt x="825" y="7460"/>
                    </a:moveTo>
                    <a:lnTo>
                      <a:pt x="834" y="7457"/>
                    </a:lnTo>
                    <a:lnTo>
                      <a:pt x="849" y="7453"/>
                    </a:lnTo>
                    <a:lnTo>
                      <a:pt x="834" y="7434"/>
                    </a:lnTo>
                    <a:lnTo>
                      <a:pt x="828" y="7415"/>
                    </a:lnTo>
                    <a:lnTo>
                      <a:pt x="820" y="7396"/>
                    </a:lnTo>
                    <a:lnTo>
                      <a:pt x="820" y="7379"/>
                    </a:lnTo>
                    <a:lnTo>
                      <a:pt x="820" y="7360"/>
                    </a:lnTo>
                    <a:lnTo>
                      <a:pt x="820" y="7343"/>
                    </a:lnTo>
                    <a:lnTo>
                      <a:pt x="823" y="7324"/>
                    </a:lnTo>
                    <a:lnTo>
                      <a:pt x="828" y="7306"/>
                    </a:lnTo>
                    <a:lnTo>
                      <a:pt x="828" y="7287"/>
                    </a:lnTo>
                    <a:lnTo>
                      <a:pt x="831" y="7268"/>
                    </a:lnTo>
                    <a:lnTo>
                      <a:pt x="834" y="7249"/>
                    </a:lnTo>
                    <a:lnTo>
                      <a:pt x="837" y="7232"/>
                    </a:lnTo>
                    <a:lnTo>
                      <a:pt x="834" y="7213"/>
                    </a:lnTo>
                    <a:lnTo>
                      <a:pt x="834" y="7196"/>
                    </a:lnTo>
                    <a:lnTo>
                      <a:pt x="828" y="7177"/>
                    </a:lnTo>
                    <a:lnTo>
                      <a:pt x="823" y="7160"/>
                    </a:lnTo>
                    <a:lnTo>
                      <a:pt x="823" y="7147"/>
                    </a:lnTo>
                    <a:lnTo>
                      <a:pt x="828" y="7133"/>
                    </a:lnTo>
                    <a:lnTo>
                      <a:pt x="834" y="7120"/>
                    </a:lnTo>
                    <a:lnTo>
                      <a:pt x="840" y="7109"/>
                    </a:lnTo>
                    <a:lnTo>
                      <a:pt x="846" y="7095"/>
                    </a:lnTo>
                    <a:lnTo>
                      <a:pt x="854" y="7084"/>
                    </a:lnTo>
                    <a:lnTo>
                      <a:pt x="860" y="7073"/>
                    </a:lnTo>
                    <a:lnTo>
                      <a:pt x="869" y="7061"/>
                    </a:lnTo>
                    <a:lnTo>
                      <a:pt x="875" y="7048"/>
                    </a:lnTo>
                    <a:lnTo>
                      <a:pt x="884" y="7036"/>
                    </a:lnTo>
                    <a:lnTo>
                      <a:pt x="889" y="7025"/>
                    </a:lnTo>
                    <a:lnTo>
                      <a:pt x="898" y="7014"/>
                    </a:lnTo>
                    <a:lnTo>
                      <a:pt x="901" y="7002"/>
                    </a:lnTo>
                    <a:lnTo>
                      <a:pt x="907" y="6993"/>
                    </a:lnTo>
                    <a:lnTo>
                      <a:pt x="913" y="6981"/>
                    </a:lnTo>
                    <a:lnTo>
                      <a:pt x="918" y="6972"/>
                    </a:lnTo>
                    <a:lnTo>
                      <a:pt x="913" y="6966"/>
                    </a:lnTo>
                    <a:lnTo>
                      <a:pt x="898" y="6960"/>
                    </a:lnTo>
                    <a:lnTo>
                      <a:pt x="895" y="6941"/>
                    </a:lnTo>
                    <a:lnTo>
                      <a:pt x="895" y="6924"/>
                    </a:lnTo>
                    <a:lnTo>
                      <a:pt x="898" y="6907"/>
                    </a:lnTo>
                    <a:lnTo>
                      <a:pt x="907" y="6890"/>
                    </a:lnTo>
                    <a:lnTo>
                      <a:pt x="913" y="6871"/>
                    </a:lnTo>
                    <a:lnTo>
                      <a:pt x="921" y="6854"/>
                    </a:lnTo>
                    <a:lnTo>
                      <a:pt x="933" y="6835"/>
                    </a:lnTo>
                    <a:lnTo>
                      <a:pt x="945" y="6818"/>
                    </a:lnTo>
                    <a:lnTo>
                      <a:pt x="953" y="6799"/>
                    </a:lnTo>
                    <a:lnTo>
                      <a:pt x="965" y="6782"/>
                    </a:lnTo>
                    <a:lnTo>
                      <a:pt x="974" y="6763"/>
                    </a:lnTo>
                    <a:lnTo>
                      <a:pt x="982" y="6746"/>
                    </a:lnTo>
                    <a:lnTo>
                      <a:pt x="988" y="6729"/>
                    </a:lnTo>
                    <a:lnTo>
                      <a:pt x="994" y="6711"/>
                    </a:lnTo>
                    <a:lnTo>
                      <a:pt x="994" y="6694"/>
                    </a:lnTo>
                    <a:lnTo>
                      <a:pt x="997" y="6677"/>
                    </a:lnTo>
                    <a:lnTo>
                      <a:pt x="1006" y="6656"/>
                    </a:lnTo>
                    <a:lnTo>
                      <a:pt x="1011" y="6639"/>
                    </a:lnTo>
                    <a:lnTo>
                      <a:pt x="1006" y="6622"/>
                    </a:lnTo>
                    <a:lnTo>
                      <a:pt x="1000" y="6607"/>
                    </a:lnTo>
                    <a:lnTo>
                      <a:pt x="991" y="6601"/>
                    </a:lnTo>
                    <a:lnTo>
                      <a:pt x="979" y="6599"/>
                    </a:lnTo>
                    <a:lnTo>
                      <a:pt x="965" y="6599"/>
                    </a:lnTo>
                    <a:lnTo>
                      <a:pt x="956" y="6599"/>
                    </a:lnTo>
                    <a:lnTo>
                      <a:pt x="939" y="6592"/>
                    </a:lnTo>
                    <a:lnTo>
                      <a:pt x="933" y="6578"/>
                    </a:lnTo>
                    <a:lnTo>
                      <a:pt x="927" y="6577"/>
                    </a:lnTo>
                    <a:lnTo>
                      <a:pt x="918" y="6575"/>
                    </a:lnTo>
                    <a:lnTo>
                      <a:pt x="910" y="6573"/>
                    </a:lnTo>
                    <a:lnTo>
                      <a:pt x="904" y="6571"/>
                    </a:lnTo>
                    <a:lnTo>
                      <a:pt x="892" y="6478"/>
                    </a:lnTo>
                    <a:lnTo>
                      <a:pt x="881" y="6474"/>
                    </a:lnTo>
                    <a:lnTo>
                      <a:pt x="869" y="6472"/>
                    </a:lnTo>
                    <a:lnTo>
                      <a:pt x="866" y="6461"/>
                    </a:lnTo>
                    <a:lnTo>
                      <a:pt x="863" y="6449"/>
                    </a:lnTo>
                    <a:lnTo>
                      <a:pt x="863" y="6438"/>
                    </a:lnTo>
                    <a:lnTo>
                      <a:pt x="863" y="6428"/>
                    </a:lnTo>
                    <a:lnTo>
                      <a:pt x="863" y="6417"/>
                    </a:lnTo>
                    <a:lnTo>
                      <a:pt x="863" y="6405"/>
                    </a:lnTo>
                    <a:lnTo>
                      <a:pt x="866" y="6394"/>
                    </a:lnTo>
                    <a:lnTo>
                      <a:pt x="869" y="6385"/>
                    </a:lnTo>
                    <a:lnTo>
                      <a:pt x="869" y="6373"/>
                    </a:lnTo>
                    <a:lnTo>
                      <a:pt x="872" y="6362"/>
                    </a:lnTo>
                    <a:lnTo>
                      <a:pt x="875" y="6350"/>
                    </a:lnTo>
                    <a:lnTo>
                      <a:pt x="878" y="6341"/>
                    </a:lnTo>
                    <a:lnTo>
                      <a:pt x="881" y="6329"/>
                    </a:lnTo>
                    <a:lnTo>
                      <a:pt x="884" y="6318"/>
                    </a:lnTo>
                    <a:lnTo>
                      <a:pt x="886" y="6307"/>
                    </a:lnTo>
                    <a:lnTo>
                      <a:pt x="892" y="6297"/>
                    </a:lnTo>
                    <a:lnTo>
                      <a:pt x="892" y="6286"/>
                    </a:lnTo>
                    <a:lnTo>
                      <a:pt x="898" y="6274"/>
                    </a:lnTo>
                    <a:lnTo>
                      <a:pt x="898" y="6263"/>
                    </a:lnTo>
                    <a:lnTo>
                      <a:pt x="904" y="6253"/>
                    </a:lnTo>
                    <a:lnTo>
                      <a:pt x="904" y="6242"/>
                    </a:lnTo>
                    <a:lnTo>
                      <a:pt x="907" y="6231"/>
                    </a:lnTo>
                    <a:lnTo>
                      <a:pt x="910" y="6219"/>
                    </a:lnTo>
                    <a:lnTo>
                      <a:pt x="913" y="6210"/>
                    </a:lnTo>
                    <a:lnTo>
                      <a:pt x="913" y="6198"/>
                    </a:lnTo>
                    <a:lnTo>
                      <a:pt x="916" y="6187"/>
                    </a:lnTo>
                    <a:lnTo>
                      <a:pt x="916" y="6175"/>
                    </a:lnTo>
                    <a:lnTo>
                      <a:pt x="918" y="6166"/>
                    </a:lnTo>
                    <a:lnTo>
                      <a:pt x="916" y="6155"/>
                    </a:lnTo>
                    <a:lnTo>
                      <a:pt x="916" y="6145"/>
                    </a:lnTo>
                    <a:lnTo>
                      <a:pt x="916" y="6134"/>
                    </a:lnTo>
                    <a:lnTo>
                      <a:pt x="916" y="6124"/>
                    </a:lnTo>
                    <a:lnTo>
                      <a:pt x="916" y="6113"/>
                    </a:lnTo>
                    <a:lnTo>
                      <a:pt x="921" y="6101"/>
                    </a:lnTo>
                    <a:lnTo>
                      <a:pt x="921" y="6090"/>
                    </a:lnTo>
                    <a:lnTo>
                      <a:pt x="927" y="6079"/>
                    </a:lnTo>
                    <a:lnTo>
                      <a:pt x="930" y="6067"/>
                    </a:lnTo>
                    <a:lnTo>
                      <a:pt x="936" y="6056"/>
                    </a:lnTo>
                    <a:lnTo>
                      <a:pt x="939" y="6044"/>
                    </a:lnTo>
                    <a:lnTo>
                      <a:pt x="945" y="6035"/>
                    </a:lnTo>
                    <a:lnTo>
                      <a:pt x="947" y="6023"/>
                    </a:lnTo>
                    <a:lnTo>
                      <a:pt x="953" y="6014"/>
                    </a:lnTo>
                    <a:lnTo>
                      <a:pt x="956" y="6003"/>
                    </a:lnTo>
                    <a:lnTo>
                      <a:pt x="962" y="5993"/>
                    </a:lnTo>
                    <a:lnTo>
                      <a:pt x="971" y="5972"/>
                    </a:lnTo>
                    <a:lnTo>
                      <a:pt x="979" y="5953"/>
                    </a:lnTo>
                    <a:lnTo>
                      <a:pt x="979" y="5942"/>
                    </a:lnTo>
                    <a:lnTo>
                      <a:pt x="982" y="5932"/>
                    </a:lnTo>
                    <a:lnTo>
                      <a:pt x="985" y="5921"/>
                    </a:lnTo>
                    <a:lnTo>
                      <a:pt x="988" y="5911"/>
                    </a:lnTo>
                    <a:lnTo>
                      <a:pt x="991" y="5890"/>
                    </a:lnTo>
                    <a:lnTo>
                      <a:pt x="997" y="5871"/>
                    </a:lnTo>
                    <a:lnTo>
                      <a:pt x="997" y="5860"/>
                    </a:lnTo>
                    <a:lnTo>
                      <a:pt x="997" y="5849"/>
                    </a:lnTo>
                    <a:lnTo>
                      <a:pt x="997" y="5839"/>
                    </a:lnTo>
                    <a:lnTo>
                      <a:pt x="997" y="5830"/>
                    </a:lnTo>
                    <a:lnTo>
                      <a:pt x="994" y="5818"/>
                    </a:lnTo>
                    <a:lnTo>
                      <a:pt x="991" y="5807"/>
                    </a:lnTo>
                    <a:lnTo>
                      <a:pt x="988" y="5797"/>
                    </a:lnTo>
                    <a:lnTo>
                      <a:pt x="988" y="5788"/>
                    </a:lnTo>
                    <a:lnTo>
                      <a:pt x="991" y="5774"/>
                    </a:lnTo>
                    <a:lnTo>
                      <a:pt x="997" y="5769"/>
                    </a:lnTo>
                    <a:lnTo>
                      <a:pt x="977" y="5744"/>
                    </a:lnTo>
                    <a:lnTo>
                      <a:pt x="965" y="5717"/>
                    </a:lnTo>
                    <a:lnTo>
                      <a:pt x="942" y="5715"/>
                    </a:lnTo>
                    <a:lnTo>
                      <a:pt x="921" y="5712"/>
                    </a:lnTo>
                    <a:lnTo>
                      <a:pt x="918" y="5704"/>
                    </a:lnTo>
                    <a:lnTo>
                      <a:pt x="907" y="5702"/>
                    </a:lnTo>
                    <a:lnTo>
                      <a:pt x="892" y="5700"/>
                    </a:lnTo>
                    <a:lnTo>
                      <a:pt x="884" y="5696"/>
                    </a:lnTo>
                    <a:lnTo>
                      <a:pt x="872" y="5698"/>
                    </a:lnTo>
                    <a:lnTo>
                      <a:pt x="863" y="5702"/>
                    </a:lnTo>
                    <a:lnTo>
                      <a:pt x="849" y="5704"/>
                    </a:lnTo>
                    <a:lnTo>
                      <a:pt x="837" y="5706"/>
                    </a:lnTo>
                    <a:lnTo>
                      <a:pt x="852" y="5664"/>
                    </a:lnTo>
                    <a:lnTo>
                      <a:pt x="863" y="5660"/>
                    </a:lnTo>
                    <a:lnTo>
                      <a:pt x="875" y="5668"/>
                    </a:lnTo>
                    <a:lnTo>
                      <a:pt x="869" y="5662"/>
                    </a:lnTo>
                    <a:lnTo>
                      <a:pt x="863" y="5658"/>
                    </a:lnTo>
                    <a:lnTo>
                      <a:pt x="857" y="5655"/>
                    </a:lnTo>
                    <a:lnTo>
                      <a:pt x="860" y="5651"/>
                    </a:lnTo>
                    <a:lnTo>
                      <a:pt x="878" y="5647"/>
                    </a:lnTo>
                    <a:lnTo>
                      <a:pt x="901" y="5649"/>
                    </a:lnTo>
                    <a:lnTo>
                      <a:pt x="921" y="5651"/>
                    </a:lnTo>
                    <a:lnTo>
                      <a:pt x="942" y="5655"/>
                    </a:lnTo>
                    <a:lnTo>
                      <a:pt x="953" y="5653"/>
                    </a:lnTo>
                    <a:lnTo>
                      <a:pt x="971" y="5651"/>
                    </a:lnTo>
                    <a:lnTo>
                      <a:pt x="979" y="5639"/>
                    </a:lnTo>
                    <a:lnTo>
                      <a:pt x="979" y="5630"/>
                    </a:lnTo>
                    <a:lnTo>
                      <a:pt x="971" y="5617"/>
                    </a:lnTo>
                    <a:lnTo>
                      <a:pt x="962" y="5607"/>
                    </a:lnTo>
                    <a:lnTo>
                      <a:pt x="979" y="5584"/>
                    </a:lnTo>
                    <a:lnTo>
                      <a:pt x="959" y="5562"/>
                    </a:lnTo>
                    <a:lnTo>
                      <a:pt x="942" y="5495"/>
                    </a:lnTo>
                    <a:lnTo>
                      <a:pt x="947" y="5484"/>
                    </a:lnTo>
                    <a:lnTo>
                      <a:pt x="942" y="5474"/>
                    </a:lnTo>
                    <a:lnTo>
                      <a:pt x="933" y="5474"/>
                    </a:lnTo>
                    <a:lnTo>
                      <a:pt x="918" y="5476"/>
                    </a:lnTo>
                    <a:lnTo>
                      <a:pt x="904" y="5470"/>
                    </a:lnTo>
                    <a:lnTo>
                      <a:pt x="907" y="5466"/>
                    </a:lnTo>
                    <a:lnTo>
                      <a:pt x="907" y="5459"/>
                    </a:lnTo>
                    <a:lnTo>
                      <a:pt x="904" y="5453"/>
                    </a:lnTo>
                    <a:lnTo>
                      <a:pt x="889" y="5455"/>
                    </a:lnTo>
                    <a:lnTo>
                      <a:pt x="878" y="5461"/>
                    </a:lnTo>
                    <a:lnTo>
                      <a:pt x="857" y="5457"/>
                    </a:lnTo>
                    <a:lnTo>
                      <a:pt x="849" y="5449"/>
                    </a:lnTo>
                    <a:lnTo>
                      <a:pt x="854" y="5436"/>
                    </a:lnTo>
                    <a:lnTo>
                      <a:pt x="875" y="5427"/>
                    </a:lnTo>
                    <a:lnTo>
                      <a:pt x="898" y="5417"/>
                    </a:lnTo>
                    <a:lnTo>
                      <a:pt x="927" y="5411"/>
                    </a:lnTo>
                    <a:lnTo>
                      <a:pt x="927" y="5398"/>
                    </a:lnTo>
                    <a:lnTo>
                      <a:pt x="927" y="5387"/>
                    </a:lnTo>
                    <a:lnTo>
                      <a:pt x="927" y="5375"/>
                    </a:lnTo>
                    <a:lnTo>
                      <a:pt x="930" y="5364"/>
                    </a:lnTo>
                    <a:lnTo>
                      <a:pt x="930" y="5351"/>
                    </a:lnTo>
                    <a:lnTo>
                      <a:pt x="930" y="5339"/>
                    </a:lnTo>
                    <a:lnTo>
                      <a:pt x="930" y="5328"/>
                    </a:lnTo>
                    <a:lnTo>
                      <a:pt x="933" y="5316"/>
                    </a:lnTo>
                    <a:lnTo>
                      <a:pt x="930" y="5303"/>
                    </a:lnTo>
                    <a:lnTo>
                      <a:pt x="930" y="5292"/>
                    </a:lnTo>
                    <a:lnTo>
                      <a:pt x="930" y="5280"/>
                    </a:lnTo>
                    <a:lnTo>
                      <a:pt x="930" y="5269"/>
                    </a:lnTo>
                    <a:lnTo>
                      <a:pt x="927" y="5256"/>
                    </a:lnTo>
                    <a:lnTo>
                      <a:pt x="927" y="5244"/>
                    </a:lnTo>
                    <a:lnTo>
                      <a:pt x="927" y="5233"/>
                    </a:lnTo>
                    <a:lnTo>
                      <a:pt x="927" y="5221"/>
                    </a:lnTo>
                    <a:lnTo>
                      <a:pt x="921" y="5208"/>
                    </a:lnTo>
                    <a:lnTo>
                      <a:pt x="921" y="5197"/>
                    </a:lnTo>
                    <a:lnTo>
                      <a:pt x="916" y="5185"/>
                    </a:lnTo>
                    <a:lnTo>
                      <a:pt x="916" y="5174"/>
                    </a:lnTo>
                    <a:lnTo>
                      <a:pt x="910" y="5160"/>
                    </a:lnTo>
                    <a:lnTo>
                      <a:pt x="907" y="5149"/>
                    </a:lnTo>
                    <a:lnTo>
                      <a:pt x="904" y="5138"/>
                    </a:lnTo>
                    <a:lnTo>
                      <a:pt x="901" y="5126"/>
                    </a:lnTo>
                    <a:lnTo>
                      <a:pt x="895" y="5115"/>
                    </a:lnTo>
                    <a:lnTo>
                      <a:pt x="892" y="5103"/>
                    </a:lnTo>
                    <a:lnTo>
                      <a:pt x="886" y="5092"/>
                    </a:lnTo>
                    <a:lnTo>
                      <a:pt x="884" y="5081"/>
                    </a:lnTo>
                    <a:lnTo>
                      <a:pt x="878" y="5069"/>
                    </a:lnTo>
                    <a:lnTo>
                      <a:pt x="875" y="5058"/>
                    </a:lnTo>
                    <a:lnTo>
                      <a:pt x="872" y="5046"/>
                    </a:lnTo>
                    <a:lnTo>
                      <a:pt x="869" y="5035"/>
                    </a:lnTo>
                    <a:lnTo>
                      <a:pt x="849" y="5031"/>
                    </a:lnTo>
                    <a:lnTo>
                      <a:pt x="831" y="5026"/>
                    </a:lnTo>
                    <a:lnTo>
                      <a:pt x="846" y="5016"/>
                    </a:lnTo>
                    <a:lnTo>
                      <a:pt x="843" y="5005"/>
                    </a:lnTo>
                    <a:lnTo>
                      <a:pt x="828" y="5005"/>
                    </a:lnTo>
                    <a:lnTo>
                      <a:pt x="817" y="5005"/>
                    </a:lnTo>
                    <a:lnTo>
                      <a:pt x="814" y="4982"/>
                    </a:lnTo>
                    <a:lnTo>
                      <a:pt x="825" y="4980"/>
                    </a:lnTo>
                    <a:lnTo>
                      <a:pt x="843" y="4984"/>
                    </a:lnTo>
                    <a:lnTo>
                      <a:pt x="857" y="4980"/>
                    </a:lnTo>
                    <a:lnTo>
                      <a:pt x="878" y="4980"/>
                    </a:lnTo>
                    <a:lnTo>
                      <a:pt x="881" y="4963"/>
                    </a:lnTo>
                    <a:lnTo>
                      <a:pt x="878" y="4948"/>
                    </a:lnTo>
                    <a:lnTo>
                      <a:pt x="916" y="4919"/>
                    </a:lnTo>
                    <a:lnTo>
                      <a:pt x="933" y="4799"/>
                    </a:lnTo>
                    <a:lnTo>
                      <a:pt x="921" y="4490"/>
                    </a:lnTo>
                    <a:lnTo>
                      <a:pt x="933" y="4412"/>
                    </a:lnTo>
                    <a:lnTo>
                      <a:pt x="933" y="4406"/>
                    </a:lnTo>
                    <a:lnTo>
                      <a:pt x="945" y="4400"/>
                    </a:lnTo>
                    <a:lnTo>
                      <a:pt x="933" y="4347"/>
                    </a:lnTo>
                    <a:lnTo>
                      <a:pt x="942" y="4336"/>
                    </a:lnTo>
                    <a:lnTo>
                      <a:pt x="942" y="4324"/>
                    </a:lnTo>
                    <a:lnTo>
                      <a:pt x="930" y="4311"/>
                    </a:lnTo>
                    <a:lnTo>
                      <a:pt x="916" y="4303"/>
                    </a:lnTo>
                    <a:lnTo>
                      <a:pt x="930" y="4286"/>
                    </a:lnTo>
                    <a:lnTo>
                      <a:pt x="921" y="4280"/>
                    </a:lnTo>
                    <a:lnTo>
                      <a:pt x="916" y="4275"/>
                    </a:lnTo>
                    <a:lnTo>
                      <a:pt x="921" y="4269"/>
                    </a:lnTo>
                    <a:lnTo>
                      <a:pt x="933" y="4263"/>
                    </a:lnTo>
                    <a:lnTo>
                      <a:pt x="924" y="4258"/>
                    </a:lnTo>
                    <a:lnTo>
                      <a:pt x="913" y="4252"/>
                    </a:lnTo>
                    <a:lnTo>
                      <a:pt x="924" y="4246"/>
                    </a:lnTo>
                    <a:lnTo>
                      <a:pt x="942" y="4242"/>
                    </a:lnTo>
                    <a:lnTo>
                      <a:pt x="936" y="4237"/>
                    </a:lnTo>
                    <a:lnTo>
                      <a:pt x="924" y="4235"/>
                    </a:lnTo>
                    <a:lnTo>
                      <a:pt x="910" y="4233"/>
                    </a:lnTo>
                    <a:lnTo>
                      <a:pt x="904" y="4231"/>
                    </a:lnTo>
                    <a:lnTo>
                      <a:pt x="901" y="4223"/>
                    </a:lnTo>
                    <a:lnTo>
                      <a:pt x="918" y="4220"/>
                    </a:lnTo>
                    <a:lnTo>
                      <a:pt x="889" y="4208"/>
                    </a:lnTo>
                    <a:lnTo>
                      <a:pt x="872" y="4193"/>
                    </a:lnTo>
                    <a:lnTo>
                      <a:pt x="875" y="4185"/>
                    </a:lnTo>
                    <a:lnTo>
                      <a:pt x="878" y="4178"/>
                    </a:lnTo>
                    <a:lnTo>
                      <a:pt x="869" y="4170"/>
                    </a:lnTo>
                    <a:lnTo>
                      <a:pt x="857" y="4168"/>
                    </a:lnTo>
                    <a:lnTo>
                      <a:pt x="837" y="4168"/>
                    </a:lnTo>
                    <a:lnTo>
                      <a:pt x="820" y="4168"/>
                    </a:lnTo>
                    <a:lnTo>
                      <a:pt x="814" y="4153"/>
                    </a:lnTo>
                    <a:lnTo>
                      <a:pt x="834" y="4140"/>
                    </a:lnTo>
                    <a:lnTo>
                      <a:pt x="884" y="4128"/>
                    </a:lnTo>
                    <a:lnTo>
                      <a:pt x="936" y="4128"/>
                    </a:lnTo>
                    <a:lnTo>
                      <a:pt x="916" y="4022"/>
                    </a:lnTo>
                    <a:lnTo>
                      <a:pt x="904" y="4018"/>
                    </a:lnTo>
                    <a:lnTo>
                      <a:pt x="895" y="4012"/>
                    </a:lnTo>
                    <a:lnTo>
                      <a:pt x="889" y="4003"/>
                    </a:lnTo>
                    <a:lnTo>
                      <a:pt x="904" y="3999"/>
                    </a:lnTo>
                    <a:lnTo>
                      <a:pt x="904" y="3995"/>
                    </a:lnTo>
                    <a:lnTo>
                      <a:pt x="892" y="3990"/>
                    </a:lnTo>
                    <a:lnTo>
                      <a:pt x="875" y="3980"/>
                    </a:lnTo>
                    <a:lnTo>
                      <a:pt x="869" y="3973"/>
                    </a:lnTo>
                    <a:lnTo>
                      <a:pt x="808" y="3957"/>
                    </a:lnTo>
                    <a:lnTo>
                      <a:pt x="802" y="3954"/>
                    </a:lnTo>
                    <a:lnTo>
                      <a:pt x="805" y="3952"/>
                    </a:lnTo>
                    <a:lnTo>
                      <a:pt x="808" y="3948"/>
                    </a:lnTo>
                    <a:lnTo>
                      <a:pt x="805" y="3944"/>
                    </a:lnTo>
                    <a:lnTo>
                      <a:pt x="791" y="3942"/>
                    </a:lnTo>
                    <a:lnTo>
                      <a:pt x="779" y="3942"/>
                    </a:lnTo>
                    <a:lnTo>
                      <a:pt x="773" y="3936"/>
                    </a:lnTo>
                    <a:lnTo>
                      <a:pt x="779" y="3933"/>
                    </a:lnTo>
                    <a:lnTo>
                      <a:pt x="791" y="3929"/>
                    </a:lnTo>
                    <a:lnTo>
                      <a:pt x="805" y="3925"/>
                    </a:lnTo>
                    <a:lnTo>
                      <a:pt x="854" y="3881"/>
                    </a:lnTo>
                    <a:lnTo>
                      <a:pt x="849" y="3735"/>
                    </a:lnTo>
                    <a:lnTo>
                      <a:pt x="817" y="3716"/>
                    </a:lnTo>
                    <a:lnTo>
                      <a:pt x="825" y="3708"/>
                    </a:lnTo>
                    <a:lnTo>
                      <a:pt x="843" y="3706"/>
                    </a:lnTo>
                    <a:lnTo>
                      <a:pt x="823" y="3706"/>
                    </a:lnTo>
                    <a:lnTo>
                      <a:pt x="805" y="3708"/>
                    </a:lnTo>
                    <a:lnTo>
                      <a:pt x="793" y="3703"/>
                    </a:lnTo>
                    <a:lnTo>
                      <a:pt x="799" y="3693"/>
                    </a:lnTo>
                    <a:lnTo>
                      <a:pt x="808" y="3684"/>
                    </a:lnTo>
                    <a:lnTo>
                      <a:pt x="820" y="3678"/>
                    </a:lnTo>
                    <a:lnTo>
                      <a:pt x="828" y="3672"/>
                    </a:lnTo>
                    <a:lnTo>
                      <a:pt x="843" y="3667"/>
                    </a:lnTo>
                    <a:lnTo>
                      <a:pt x="764" y="3579"/>
                    </a:lnTo>
                    <a:lnTo>
                      <a:pt x="729" y="3554"/>
                    </a:lnTo>
                    <a:lnTo>
                      <a:pt x="709" y="3549"/>
                    </a:lnTo>
                    <a:lnTo>
                      <a:pt x="689" y="3539"/>
                    </a:lnTo>
                    <a:lnTo>
                      <a:pt x="666" y="3537"/>
                    </a:lnTo>
                    <a:lnTo>
                      <a:pt x="648" y="3547"/>
                    </a:lnTo>
                    <a:lnTo>
                      <a:pt x="625" y="3543"/>
                    </a:lnTo>
                    <a:lnTo>
                      <a:pt x="610" y="3537"/>
                    </a:lnTo>
                    <a:lnTo>
                      <a:pt x="599" y="3528"/>
                    </a:lnTo>
                    <a:lnTo>
                      <a:pt x="587" y="3518"/>
                    </a:lnTo>
                    <a:lnTo>
                      <a:pt x="596" y="3513"/>
                    </a:lnTo>
                    <a:lnTo>
                      <a:pt x="613" y="3509"/>
                    </a:lnTo>
                    <a:lnTo>
                      <a:pt x="631" y="3505"/>
                    </a:lnTo>
                    <a:lnTo>
                      <a:pt x="651" y="3505"/>
                    </a:lnTo>
                    <a:lnTo>
                      <a:pt x="668" y="3503"/>
                    </a:lnTo>
                    <a:lnTo>
                      <a:pt x="689" y="3503"/>
                    </a:lnTo>
                    <a:lnTo>
                      <a:pt x="706" y="3505"/>
                    </a:lnTo>
                    <a:lnTo>
                      <a:pt x="727" y="3509"/>
                    </a:lnTo>
                    <a:lnTo>
                      <a:pt x="770" y="3526"/>
                    </a:lnTo>
                    <a:lnTo>
                      <a:pt x="820" y="3522"/>
                    </a:lnTo>
                    <a:lnTo>
                      <a:pt x="875" y="3475"/>
                    </a:lnTo>
                    <a:lnTo>
                      <a:pt x="892" y="3475"/>
                    </a:lnTo>
                    <a:lnTo>
                      <a:pt x="916" y="3475"/>
                    </a:lnTo>
                    <a:lnTo>
                      <a:pt x="1003" y="3290"/>
                    </a:lnTo>
                    <a:lnTo>
                      <a:pt x="994" y="3140"/>
                    </a:lnTo>
                    <a:lnTo>
                      <a:pt x="997" y="3132"/>
                    </a:lnTo>
                    <a:lnTo>
                      <a:pt x="1014" y="3134"/>
                    </a:lnTo>
                    <a:lnTo>
                      <a:pt x="1011" y="3148"/>
                    </a:lnTo>
                    <a:lnTo>
                      <a:pt x="1011" y="3163"/>
                    </a:lnTo>
                    <a:lnTo>
                      <a:pt x="1014" y="3178"/>
                    </a:lnTo>
                    <a:lnTo>
                      <a:pt x="1017" y="3193"/>
                    </a:lnTo>
                    <a:lnTo>
                      <a:pt x="1020" y="3207"/>
                    </a:lnTo>
                    <a:lnTo>
                      <a:pt x="1026" y="3222"/>
                    </a:lnTo>
                    <a:lnTo>
                      <a:pt x="1029" y="3237"/>
                    </a:lnTo>
                    <a:lnTo>
                      <a:pt x="1035" y="3252"/>
                    </a:lnTo>
                    <a:lnTo>
                      <a:pt x="1038" y="3265"/>
                    </a:lnTo>
                    <a:lnTo>
                      <a:pt x="1041" y="3281"/>
                    </a:lnTo>
                    <a:lnTo>
                      <a:pt x="1043" y="3294"/>
                    </a:lnTo>
                    <a:lnTo>
                      <a:pt x="1049" y="3309"/>
                    </a:lnTo>
                    <a:lnTo>
                      <a:pt x="1052" y="3322"/>
                    </a:lnTo>
                    <a:lnTo>
                      <a:pt x="1055" y="3338"/>
                    </a:lnTo>
                    <a:lnTo>
                      <a:pt x="1058" y="3351"/>
                    </a:lnTo>
                    <a:lnTo>
                      <a:pt x="1064" y="3366"/>
                    </a:lnTo>
                    <a:lnTo>
                      <a:pt x="1049" y="3374"/>
                    </a:lnTo>
                    <a:lnTo>
                      <a:pt x="1043" y="3378"/>
                    </a:lnTo>
                    <a:lnTo>
                      <a:pt x="1032" y="3372"/>
                    </a:lnTo>
                    <a:lnTo>
                      <a:pt x="1032" y="3366"/>
                    </a:lnTo>
                    <a:lnTo>
                      <a:pt x="1029" y="3359"/>
                    </a:lnTo>
                    <a:lnTo>
                      <a:pt x="1020" y="3355"/>
                    </a:lnTo>
                    <a:lnTo>
                      <a:pt x="1003" y="3355"/>
                    </a:lnTo>
                    <a:lnTo>
                      <a:pt x="997" y="3360"/>
                    </a:lnTo>
                    <a:lnTo>
                      <a:pt x="997" y="3372"/>
                    </a:lnTo>
                    <a:lnTo>
                      <a:pt x="997" y="3385"/>
                    </a:lnTo>
                    <a:lnTo>
                      <a:pt x="997" y="3398"/>
                    </a:lnTo>
                    <a:lnTo>
                      <a:pt x="997" y="3412"/>
                    </a:lnTo>
                    <a:lnTo>
                      <a:pt x="997" y="3423"/>
                    </a:lnTo>
                    <a:lnTo>
                      <a:pt x="997" y="3438"/>
                    </a:lnTo>
                    <a:lnTo>
                      <a:pt x="997" y="3450"/>
                    </a:lnTo>
                    <a:lnTo>
                      <a:pt x="997" y="3465"/>
                    </a:lnTo>
                    <a:lnTo>
                      <a:pt x="997" y="3476"/>
                    </a:lnTo>
                    <a:lnTo>
                      <a:pt x="997" y="3492"/>
                    </a:lnTo>
                    <a:lnTo>
                      <a:pt x="997" y="3503"/>
                    </a:lnTo>
                    <a:lnTo>
                      <a:pt x="1000" y="3518"/>
                    </a:lnTo>
                    <a:lnTo>
                      <a:pt x="1000" y="3532"/>
                    </a:lnTo>
                    <a:lnTo>
                      <a:pt x="1000" y="3545"/>
                    </a:lnTo>
                    <a:lnTo>
                      <a:pt x="1000" y="3558"/>
                    </a:lnTo>
                    <a:lnTo>
                      <a:pt x="1003" y="3573"/>
                    </a:lnTo>
                    <a:lnTo>
                      <a:pt x="1000" y="3585"/>
                    </a:lnTo>
                    <a:lnTo>
                      <a:pt x="1000" y="3598"/>
                    </a:lnTo>
                    <a:lnTo>
                      <a:pt x="1000" y="3611"/>
                    </a:lnTo>
                    <a:lnTo>
                      <a:pt x="1000" y="3625"/>
                    </a:lnTo>
                    <a:lnTo>
                      <a:pt x="1000" y="3638"/>
                    </a:lnTo>
                    <a:lnTo>
                      <a:pt x="1000" y="3651"/>
                    </a:lnTo>
                    <a:lnTo>
                      <a:pt x="1000" y="3665"/>
                    </a:lnTo>
                    <a:lnTo>
                      <a:pt x="1000" y="3680"/>
                    </a:lnTo>
                    <a:lnTo>
                      <a:pt x="997" y="3691"/>
                    </a:lnTo>
                    <a:lnTo>
                      <a:pt x="997" y="3706"/>
                    </a:lnTo>
                    <a:lnTo>
                      <a:pt x="997" y="3718"/>
                    </a:lnTo>
                    <a:lnTo>
                      <a:pt x="997" y="3733"/>
                    </a:lnTo>
                    <a:lnTo>
                      <a:pt x="994" y="3746"/>
                    </a:lnTo>
                    <a:lnTo>
                      <a:pt x="994" y="3760"/>
                    </a:lnTo>
                    <a:lnTo>
                      <a:pt x="991" y="3773"/>
                    </a:lnTo>
                    <a:lnTo>
                      <a:pt x="991" y="3788"/>
                    </a:lnTo>
                    <a:lnTo>
                      <a:pt x="1000" y="3803"/>
                    </a:lnTo>
                    <a:lnTo>
                      <a:pt x="1014" y="3813"/>
                    </a:lnTo>
                    <a:lnTo>
                      <a:pt x="1023" y="3805"/>
                    </a:lnTo>
                    <a:lnTo>
                      <a:pt x="1032" y="3794"/>
                    </a:lnTo>
                    <a:lnTo>
                      <a:pt x="1038" y="3782"/>
                    </a:lnTo>
                    <a:lnTo>
                      <a:pt x="1043" y="3771"/>
                    </a:lnTo>
                    <a:lnTo>
                      <a:pt x="1043" y="3754"/>
                    </a:lnTo>
                    <a:lnTo>
                      <a:pt x="1046" y="3741"/>
                    </a:lnTo>
                    <a:lnTo>
                      <a:pt x="1046" y="3725"/>
                    </a:lnTo>
                    <a:lnTo>
                      <a:pt x="1049" y="3712"/>
                    </a:lnTo>
                    <a:lnTo>
                      <a:pt x="1049" y="3695"/>
                    </a:lnTo>
                    <a:lnTo>
                      <a:pt x="1052" y="3682"/>
                    </a:lnTo>
                    <a:lnTo>
                      <a:pt x="1055" y="3667"/>
                    </a:lnTo>
                    <a:lnTo>
                      <a:pt x="1058" y="3653"/>
                    </a:lnTo>
                    <a:lnTo>
                      <a:pt x="1058" y="3638"/>
                    </a:lnTo>
                    <a:lnTo>
                      <a:pt x="1061" y="3623"/>
                    </a:lnTo>
                    <a:lnTo>
                      <a:pt x="1064" y="3608"/>
                    </a:lnTo>
                    <a:lnTo>
                      <a:pt x="1067" y="3594"/>
                    </a:lnTo>
                    <a:lnTo>
                      <a:pt x="1067" y="3579"/>
                    </a:lnTo>
                    <a:lnTo>
                      <a:pt x="1070" y="3566"/>
                    </a:lnTo>
                    <a:lnTo>
                      <a:pt x="1072" y="3551"/>
                    </a:lnTo>
                    <a:lnTo>
                      <a:pt x="1075" y="3537"/>
                    </a:lnTo>
                    <a:lnTo>
                      <a:pt x="1075" y="3520"/>
                    </a:lnTo>
                    <a:lnTo>
                      <a:pt x="1075" y="3507"/>
                    </a:lnTo>
                    <a:lnTo>
                      <a:pt x="1075" y="3492"/>
                    </a:lnTo>
                    <a:lnTo>
                      <a:pt x="1078" y="3478"/>
                    </a:lnTo>
                    <a:lnTo>
                      <a:pt x="1078" y="3461"/>
                    </a:lnTo>
                    <a:lnTo>
                      <a:pt x="1081" y="3448"/>
                    </a:lnTo>
                    <a:lnTo>
                      <a:pt x="1081" y="3433"/>
                    </a:lnTo>
                    <a:lnTo>
                      <a:pt x="1084" y="3419"/>
                    </a:lnTo>
                    <a:lnTo>
                      <a:pt x="1084" y="3404"/>
                    </a:lnTo>
                    <a:lnTo>
                      <a:pt x="1084" y="3389"/>
                    </a:lnTo>
                    <a:lnTo>
                      <a:pt x="1084" y="3374"/>
                    </a:lnTo>
                    <a:lnTo>
                      <a:pt x="1087" y="3360"/>
                    </a:lnTo>
                    <a:lnTo>
                      <a:pt x="1087" y="3345"/>
                    </a:lnTo>
                    <a:lnTo>
                      <a:pt x="1090" y="3332"/>
                    </a:lnTo>
                    <a:lnTo>
                      <a:pt x="1090" y="3317"/>
                    </a:lnTo>
                    <a:lnTo>
                      <a:pt x="1093" y="3303"/>
                    </a:lnTo>
                    <a:lnTo>
                      <a:pt x="1090" y="3286"/>
                    </a:lnTo>
                    <a:lnTo>
                      <a:pt x="1090" y="3273"/>
                    </a:lnTo>
                    <a:lnTo>
                      <a:pt x="1090" y="3258"/>
                    </a:lnTo>
                    <a:lnTo>
                      <a:pt x="1090" y="3245"/>
                    </a:lnTo>
                    <a:lnTo>
                      <a:pt x="1090" y="3229"/>
                    </a:lnTo>
                    <a:lnTo>
                      <a:pt x="1090" y="3216"/>
                    </a:lnTo>
                    <a:lnTo>
                      <a:pt x="1090" y="3201"/>
                    </a:lnTo>
                    <a:lnTo>
                      <a:pt x="1090" y="3188"/>
                    </a:lnTo>
                    <a:lnTo>
                      <a:pt x="1087" y="3172"/>
                    </a:lnTo>
                    <a:lnTo>
                      <a:pt x="1087" y="3159"/>
                    </a:lnTo>
                    <a:lnTo>
                      <a:pt x="1084" y="3144"/>
                    </a:lnTo>
                    <a:lnTo>
                      <a:pt x="1084" y="3130"/>
                    </a:lnTo>
                    <a:lnTo>
                      <a:pt x="1081" y="3115"/>
                    </a:lnTo>
                    <a:lnTo>
                      <a:pt x="1081" y="3102"/>
                    </a:lnTo>
                    <a:lnTo>
                      <a:pt x="1081" y="3087"/>
                    </a:lnTo>
                    <a:lnTo>
                      <a:pt x="1081" y="3073"/>
                    </a:lnTo>
                    <a:lnTo>
                      <a:pt x="1078" y="3058"/>
                    </a:lnTo>
                    <a:lnTo>
                      <a:pt x="1075" y="3045"/>
                    </a:lnTo>
                    <a:lnTo>
                      <a:pt x="1072" y="3030"/>
                    </a:lnTo>
                    <a:lnTo>
                      <a:pt x="1072" y="3016"/>
                    </a:lnTo>
                    <a:lnTo>
                      <a:pt x="1070" y="3001"/>
                    </a:lnTo>
                    <a:lnTo>
                      <a:pt x="1067" y="2988"/>
                    </a:lnTo>
                    <a:lnTo>
                      <a:pt x="1064" y="2973"/>
                    </a:lnTo>
                    <a:lnTo>
                      <a:pt x="1064" y="2959"/>
                    </a:lnTo>
                    <a:lnTo>
                      <a:pt x="1058" y="2944"/>
                    </a:lnTo>
                    <a:lnTo>
                      <a:pt x="1055" y="2931"/>
                    </a:lnTo>
                    <a:lnTo>
                      <a:pt x="1052" y="2916"/>
                    </a:lnTo>
                    <a:lnTo>
                      <a:pt x="1049" y="2904"/>
                    </a:lnTo>
                    <a:lnTo>
                      <a:pt x="1043" y="2889"/>
                    </a:lnTo>
                    <a:lnTo>
                      <a:pt x="1043" y="2876"/>
                    </a:lnTo>
                    <a:lnTo>
                      <a:pt x="1038" y="2861"/>
                    </a:lnTo>
                    <a:lnTo>
                      <a:pt x="1038" y="2849"/>
                    </a:lnTo>
                    <a:lnTo>
                      <a:pt x="1020" y="2851"/>
                    </a:lnTo>
                    <a:lnTo>
                      <a:pt x="1017" y="2859"/>
                    </a:lnTo>
                    <a:lnTo>
                      <a:pt x="1014" y="2866"/>
                    </a:lnTo>
                    <a:lnTo>
                      <a:pt x="1014" y="2876"/>
                    </a:lnTo>
                    <a:lnTo>
                      <a:pt x="1009" y="2881"/>
                    </a:lnTo>
                    <a:lnTo>
                      <a:pt x="994" y="2881"/>
                    </a:lnTo>
                    <a:lnTo>
                      <a:pt x="974" y="2800"/>
                    </a:lnTo>
                    <a:lnTo>
                      <a:pt x="959" y="2792"/>
                    </a:lnTo>
                    <a:lnTo>
                      <a:pt x="936" y="2790"/>
                    </a:lnTo>
                    <a:lnTo>
                      <a:pt x="933" y="2889"/>
                    </a:lnTo>
                    <a:lnTo>
                      <a:pt x="913" y="2895"/>
                    </a:lnTo>
                    <a:lnTo>
                      <a:pt x="898" y="2904"/>
                    </a:lnTo>
                    <a:lnTo>
                      <a:pt x="843" y="2914"/>
                    </a:lnTo>
                    <a:lnTo>
                      <a:pt x="828" y="2912"/>
                    </a:lnTo>
                    <a:lnTo>
                      <a:pt x="817" y="2908"/>
                    </a:lnTo>
                    <a:lnTo>
                      <a:pt x="791" y="2881"/>
                    </a:lnTo>
                    <a:lnTo>
                      <a:pt x="779" y="2876"/>
                    </a:lnTo>
                    <a:lnTo>
                      <a:pt x="761" y="2870"/>
                    </a:lnTo>
                    <a:lnTo>
                      <a:pt x="773" y="2857"/>
                    </a:lnTo>
                    <a:lnTo>
                      <a:pt x="799" y="2849"/>
                    </a:lnTo>
                    <a:lnTo>
                      <a:pt x="814" y="2845"/>
                    </a:lnTo>
                    <a:lnTo>
                      <a:pt x="831" y="2842"/>
                    </a:lnTo>
                    <a:lnTo>
                      <a:pt x="849" y="2838"/>
                    </a:lnTo>
                    <a:lnTo>
                      <a:pt x="866" y="2836"/>
                    </a:lnTo>
                    <a:lnTo>
                      <a:pt x="863" y="2699"/>
                    </a:lnTo>
                    <a:lnTo>
                      <a:pt x="849" y="2665"/>
                    </a:lnTo>
                    <a:lnTo>
                      <a:pt x="881" y="2560"/>
                    </a:lnTo>
                    <a:lnTo>
                      <a:pt x="886" y="2555"/>
                    </a:lnTo>
                    <a:lnTo>
                      <a:pt x="886" y="2549"/>
                    </a:lnTo>
                    <a:lnTo>
                      <a:pt x="878" y="2539"/>
                    </a:lnTo>
                    <a:lnTo>
                      <a:pt x="878" y="2532"/>
                    </a:lnTo>
                    <a:lnTo>
                      <a:pt x="886" y="2530"/>
                    </a:lnTo>
                    <a:lnTo>
                      <a:pt x="889" y="2528"/>
                    </a:lnTo>
                    <a:lnTo>
                      <a:pt x="889" y="2526"/>
                    </a:lnTo>
                    <a:lnTo>
                      <a:pt x="904" y="2530"/>
                    </a:lnTo>
                    <a:lnTo>
                      <a:pt x="895" y="2524"/>
                    </a:lnTo>
                    <a:lnTo>
                      <a:pt x="884" y="2520"/>
                    </a:lnTo>
                    <a:lnTo>
                      <a:pt x="910" y="2448"/>
                    </a:lnTo>
                    <a:lnTo>
                      <a:pt x="901" y="2441"/>
                    </a:lnTo>
                    <a:lnTo>
                      <a:pt x="892" y="2433"/>
                    </a:lnTo>
                    <a:lnTo>
                      <a:pt x="901" y="2416"/>
                    </a:lnTo>
                    <a:lnTo>
                      <a:pt x="901" y="2399"/>
                    </a:lnTo>
                    <a:lnTo>
                      <a:pt x="910" y="2300"/>
                    </a:lnTo>
                    <a:lnTo>
                      <a:pt x="910" y="2294"/>
                    </a:lnTo>
                    <a:lnTo>
                      <a:pt x="924" y="2292"/>
                    </a:lnTo>
                    <a:lnTo>
                      <a:pt x="913" y="1960"/>
                    </a:lnTo>
                    <a:lnTo>
                      <a:pt x="921" y="1958"/>
                    </a:lnTo>
                    <a:lnTo>
                      <a:pt x="936" y="1956"/>
                    </a:lnTo>
                    <a:lnTo>
                      <a:pt x="924" y="1952"/>
                    </a:lnTo>
                    <a:lnTo>
                      <a:pt x="913" y="1948"/>
                    </a:lnTo>
                    <a:lnTo>
                      <a:pt x="910" y="1933"/>
                    </a:lnTo>
                    <a:lnTo>
                      <a:pt x="933" y="1922"/>
                    </a:lnTo>
                    <a:lnTo>
                      <a:pt x="907" y="1878"/>
                    </a:lnTo>
                    <a:lnTo>
                      <a:pt x="901" y="1874"/>
                    </a:lnTo>
                    <a:lnTo>
                      <a:pt x="889" y="1874"/>
                    </a:lnTo>
                    <a:lnTo>
                      <a:pt x="881" y="1870"/>
                    </a:lnTo>
                    <a:lnTo>
                      <a:pt x="884" y="1867"/>
                    </a:lnTo>
                    <a:lnTo>
                      <a:pt x="869" y="1868"/>
                    </a:lnTo>
                    <a:lnTo>
                      <a:pt x="854" y="1872"/>
                    </a:lnTo>
                    <a:lnTo>
                      <a:pt x="849" y="1878"/>
                    </a:lnTo>
                    <a:lnTo>
                      <a:pt x="854" y="1884"/>
                    </a:lnTo>
                    <a:lnTo>
                      <a:pt x="843" y="1891"/>
                    </a:lnTo>
                    <a:lnTo>
                      <a:pt x="825" y="1899"/>
                    </a:lnTo>
                    <a:lnTo>
                      <a:pt x="799" y="1895"/>
                    </a:lnTo>
                    <a:lnTo>
                      <a:pt x="782" y="1887"/>
                    </a:lnTo>
                    <a:lnTo>
                      <a:pt x="764" y="1876"/>
                    </a:lnTo>
                    <a:lnTo>
                      <a:pt x="756" y="1865"/>
                    </a:lnTo>
                    <a:lnTo>
                      <a:pt x="753" y="1851"/>
                    </a:lnTo>
                    <a:lnTo>
                      <a:pt x="753" y="1838"/>
                    </a:lnTo>
                    <a:lnTo>
                      <a:pt x="750" y="1825"/>
                    </a:lnTo>
                    <a:lnTo>
                      <a:pt x="750" y="1813"/>
                    </a:lnTo>
                    <a:lnTo>
                      <a:pt x="750" y="1800"/>
                    </a:lnTo>
                    <a:lnTo>
                      <a:pt x="750" y="1789"/>
                    </a:lnTo>
                    <a:lnTo>
                      <a:pt x="750" y="1775"/>
                    </a:lnTo>
                    <a:lnTo>
                      <a:pt x="750" y="1764"/>
                    </a:lnTo>
                    <a:lnTo>
                      <a:pt x="750" y="1751"/>
                    </a:lnTo>
                    <a:lnTo>
                      <a:pt x="750" y="1737"/>
                    </a:lnTo>
                    <a:lnTo>
                      <a:pt x="750" y="1726"/>
                    </a:lnTo>
                    <a:lnTo>
                      <a:pt x="753" y="1714"/>
                    </a:lnTo>
                    <a:lnTo>
                      <a:pt x="753" y="1701"/>
                    </a:lnTo>
                    <a:lnTo>
                      <a:pt x="753" y="1688"/>
                    </a:lnTo>
                    <a:lnTo>
                      <a:pt x="753" y="1676"/>
                    </a:lnTo>
                    <a:lnTo>
                      <a:pt x="756" y="1665"/>
                    </a:lnTo>
                    <a:lnTo>
                      <a:pt x="756" y="1652"/>
                    </a:lnTo>
                    <a:lnTo>
                      <a:pt x="756" y="1640"/>
                    </a:lnTo>
                    <a:lnTo>
                      <a:pt x="756" y="1627"/>
                    </a:lnTo>
                    <a:lnTo>
                      <a:pt x="756" y="1616"/>
                    </a:lnTo>
                    <a:lnTo>
                      <a:pt x="756" y="1602"/>
                    </a:lnTo>
                    <a:lnTo>
                      <a:pt x="756" y="1591"/>
                    </a:lnTo>
                    <a:lnTo>
                      <a:pt x="756" y="1579"/>
                    </a:lnTo>
                    <a:lnTo>
                      <a:pt x="756" y="1568"/>
                    </a:lnTo>
                    <a:lnTo>
                      <a:pt x="753" y="1555"/>
                    </a:lnTo>
                    <a:lnTo>
                      <a:pt x="753" y="1543"/>
                    </a:lnTo>
                    <a:lnTo>
                      <a:pt x="753" y="1530"/>
                    </a:lnTo>
                    <a:lnTo>
                      <a:pt x="753" y="1519"/>
                    </a:lnTo>
                    <a:lnTo>
                      <a:pt x="750" y="1507"/>
                    </a:lnTo>
                    <a:lnTo>
                      <a:pt x="750" y="1496"/>
                    </a:lnTo>
                    <a:lnTo>
                      <a:pt x="747" y="1484"/>
                    </a:lnTo>
                    <a:lnTo>
                      <a:pt x="747" y="1473"/>
                    </a:lnTo>
                    <a:lnTo>
                      <a:pt x="750" y="1467"/>
                    </a:lnTo>
                    <a:lnTo>
                      <a:pt x="761" y="1462"/>
                    </a:lnTo>
                    <a:lnTo>
                      <a:pt x="759" y="1450"/>
                    </a:lnTo>
                    <a:lnTo>
                      <a:pt x="759" y="1441"/>
                    </a:lnTo>
                    <a:lnTo>
                      <a:pt x="756" y="1429"/>
                    </a:lnTo>
                    <a:lnTo>
                      <a:pt x="756" y="1420"/>
                    </a:lnTo>
                    <a:lnTo>
                      <a:pt x="753" y="1399"/>
                    </a:lnTo>
                    <a:lnTo>
                      <a:pt x="756" y="1380"/>
                    </a:lnTo>
                    <a:lnTo>
                      <a:pt x="759" y="1359"/>
                    </a:lnTo>
                    <a:lnTo>
                      <a:pt x="770" y="1340"/>
                    </a:lnTo>
                    <a:lnTo>
                      <a:pt x="779" y="1331"/>
                    </a:lnTo>
                    <a:lnTo>
                      <a:pt x="791" y="1323"/>
                    </a:lnTo>
                    <a:lnTo>
                      <a:pt x="805" y="1313"/>
                    </a:lnTo>
                    <a:lnTo>
                      <a:pt x="823" y="1306"/>
                    </a:lnTo>
                    <a:lnTo>
                      <a:pt x="840" y="1298"/>
                    </a:lnTo>
                    <a:lnTo>
                      <a:pt x="849" y="1296"/>
                    </a:lnTo>
                    <a:lnTo>
                      <a:pt x="878" y="1298"/>
                    </a:lnTo>
                    <a:lnTo>
                      <a:pt x="907" y="1306"/>
                    </a:lnTo>
                    <a:lnTo>
                      <a:pt x="921" y="1308"/>
                    </a:lnTo>
                    <a:lnTo>
                      <a:pt x="939" y="1311"/>
                    </a:lnTo>
                    <a:lnTo>
                      <a:pt x="956" y="1311"/>
                    </a:lnTo>
                    <a:lnTo>
                      <a:pt x="979" y="1311"/>
                    </a:lnTo>
                    <a:lnTo>
                      <a:pt x="977" y="1304"/>
                    </a:lnTo>
                    <a:lnTo>
                      <a:pt x="982" y="1300"/>
                    </a:lnTo>
                    <a:lnTo>
                      <a:pt x="994" y="1294"/>
                    </a:lnTo>
                    <a:lnTo>
                      <a:pt x="1011" y="1294"/>
                    </a:lnTo>
                    <a:lnTo>
                      <a:pt x="1017" y="1291"/>
                    </a:lnTo>
                    <a:lnTo>
                      <a:pt x="1023" y="1285"/>
                    </a:lnTo>
                    <a:lnTo>
                      <a:pt x="1017" y="1277"/>
                    </a:lnTo>
                    <a:lnTo>
                      <a:pt x="1006" y="1272"/>
                    </a:lnTo>
                    <a:lnTo>
                      <a:pt x="985" y="1273"/>
                    </a:lnTo>
                    <a:lnTo>
                      <a:pt x="979" y="1279"/>
                    </a:lnTo>
                    <a:lnTo>
                      <a:pt x="971" y="1287"/>
                    </a:lnTo>
                    <a:lnTo>
                      <a:pt x="956" y="1294"/>
                    </a:lnTo>
                    <a:lnTo>
                      <a:pt x="930" y="1095"/>
                    </a:lnTo>
                    <a:lnTo>
                      <a:pt x="924" y="1089"/>
                    </a:lnTo>
                    <a:lnTo>
                      <a:pt x="916" y="1089"/>
                    </a:lnTo>
                    <a:lnTo>
                      <a:pt x="907" y="1091"/>
                    </a:lnTo>
                    <a:lnTo>
                      <a:pt x="901" y="1095"/>
                    </a:lnTo>
                    <a:lnTo>
                      <a:pt x="892" y="1129"/>
                    </a:lnTo>
                    <a:lnTo>
                      <a:pt x="831" y="1165"/>
                    </a:lnTo>
                    <a:lnTo>
                      <a:pt x="825" y="1097"/>
                    </a:lnTo>
                    <a:lnTo>
                      <a:pt x="849" y="981"/>
                    </a:lnTo>
                    <a:lnTo>
                      <a:pt x="863" y="979"/>
                    </a:lnTo>
                    <a:lnTo>
                      <a:pt x="886" y="981"/>
                    </a:lnTo>
                    <a:lnTo>
                      <a:pt x="895" y="977"/>
                    </a:lnTo>
                    <a:lnTo>
                      <a:pt x="907" y="973"/>
                    </a:lnTo>
                    <a:lnTo>
                      <a:pt x="956" y="506"/>
                    </a:lnTo>
                    <a:lnTo>
                      <a:pt x="1020" y="487"/>
                    </a:lnTo>
                    <a:lnTo>
                      <a:pt x="1067" y="365"/>
                    </a:lnTo>
                    <a:lnTo>
                      <a:pt x="1014" y="344"/>
                    </a:lnTo>
                    <a:lnTo>
                      <a:pt x="1014" y="338"/>
                    </a:lnTo>
                    <a:lnTo>
                      <a:pt x="1014" y="333"/>
                    </a:lnTo>
                    <a:lnTo>
                      <a:pt x="988" y="333"/>
                    </a:lnTo>
                    <a:lnTo>
                      <a:pt x="974" y="340"/>
                    </a:lnTo>
                    <a:lnTo>
                      <a:pt x="956" y="348"/>
                    </a:lnTo>
                    <a:lnTo>
                      <a:pt x="936" y="355"/>
                    </a:lnTo>
                    <a:lnTo>
                      <a:pt x="927" y="365"/>
                    </a:lnTo>
                    <a:lnTo>
                      <a:pt x="924" y="376"/>
                    </a:lnTo>
                    <a:lnTo>
                      <a:pt x="918" y="388"/>
                    </a:lnTo>
                    <a:lnTo>
                      <a:pt x="918" y="399"/>
                    </a:lnTo>
                    <a:lnTo>
                      <a:pt x="913" y="411"/>
                    </a:lnTo>
                    <a:lnTo>
                      <a:pt x="910" y="422"/>
                    </a:lnTo>
                    <a:lnTo>
                      <a:pt x="910" y="433"/>
                    </a:lnTo>
                    <a:lnTo>
                      <a:pt x="910" y="445"/>
                    </a:lnTo>
                    <a:lnTo>
                      <a:pt x="907" y="456"/>
                    </a:lnTo>
                    <a:lnTo>
                      <a:pt x="907" y="468"/>
                    </a:lnTo>
                    <a:lnTo>
                      <a:pt x="907" y="479"/>
                    </a:lnTo>
                    <a:lnTo>
                      <a:pt x="907" y="490"/>
                    </a:lnTo>
                    <a:lnTo>
                      <a:pt x="907" y="502"/>
                    </a:lnTo>
                    <a:lnTo>
                      <a:pt x="907" y="513"/>
                    </a:lnTo>
                    <a:lnTo>
                      <a:pt x="907" y="525"/>
                    </a:lnTo>
                    <a:lnTo>
                      <a:pt x="907" y="538"/>
                    </a:lnTo>
                    <a:lnTo>
                      <a:pt x="904" y="549"/>
                    </a:lnTo>
                    <a:lnTo>
                      <a:pt x="904" y="561"/>
                    </a:lnTo>
                    <a:lnTo>
                      <a:pt x="901" y="572"/>
                    </a:lnTo>
                    <a:lnTo>
                      <a:pt x="901" y="584"/>
                    </a:lnTo>
                    <a:lnTo>
                      <a:pt x="898" y="595"/>
                    </a:lnTo>
                    <a:lnTo>
                      <a:pt x="895" y="606"/>
                    </a:lnTo>
                    <a:lnTo>
                      <a:pt x="892" y="618"/>
                    </a:lnTo>
                    <a:lnTo>
                      <a:pt x="892" y="629"/>
                    </a:lnTo>
                    <a:lnTo>
                      <a:pt x="886" y="639"/>
                    </a:lnTo>
                    <a:lnTo>
                      <a:pt x="881" y="650"/>
                    </a:lnTo>
                    <a:lnTo>
                      <a:pt x="875" y="661"/>
                    </a:lnTo>
                    <a:lnTo>
                      <a:pt x="872" y="673"/>
                    </a:lnTo>
                    <a:lnTo>
                      <a:pt x="863" y="682"/>
                    </a:lnTo>
                    <a:lnTo>
                      <a:pt x="857" y="694"/>
                    </a:lnTo>
                    <a:lnTo>
                      <a:pt x="849" y="705"/>
                    </a:lnTo>
                    <a:lnTo>
                      <a:pt x="843" y="717"/>
                    </a:lnTo>
                    <a:lnTo>
                      <a:pt x="791" y="722"/>
                    </a:lnTo>
                    <a:lnTo>
                      <a:pt x="779" y="703"/>
                    </a:lnTo>
                    <a:lnTo>
                      <a:pt x="773" y="684"/>
                    </a:lnTo>
                    <a:lnTo>
                      <a:pt x="770" y="665"/>
                    </a:lnTo>
                    <a:lnTo>
                      <a:pt x="773" y="648"/>
                    </a:lnTo>
                    <a:lnTo>
                      <a:pt x="773" y="627"/>
                    </a:lnTo>
                    <a:lnTo>
                      <a:pt x="776" y="608"/>
                    </a:lnTo>
                    <a:lnTo>
                      <a:pt x="779" y="587"/>
                    </a:lnTo>
                    <a:lnTo>
                      <a:pt x="785" y="568"/>
                    </a:lnTo>
                    <a:lnTo>
                      <a:pt x="785" y="557"/>
                    </a:lnTo>
                    <a:lnTo>
                      <a:pt x="785" y="547"/>
                    </a:lnTo>
                    <a:lnTo>
                      <a:pt x="785" y="536"/>
                    </a:lnTo>
                    <a:lnTo>
                      <a:pt x="785" y="526"/>
                    </a:lnTo>
                    <a:lnTo>
                      <a:pt x="782" y="506"/>
                    </a:lnTo>
                    <a:lnTo>
                      <a:pt x="782" y="488"/>
                    </a:lnTo>
                    <a:lnTo>
                      <a:pt x="776" y="468"/>
                    </a:lnTo>
                    <a:lnTo>
                      <a:pt x="767" y="449"/>
                    </a:lnTo>
                    <a:lnTo>
                      <a:pt x="753" y="431"/>
                    </a:lnTo>
                    <a:lnTo>
                      <a:pt x="738" y="414"/>
                    </a:lnTo>
                    <a:lnTo>
                      <a:pt x="729" y="414"/>
                    </a:lnTo>
                    <a:lnTo>
                      <a:pt x="721" y="414"/>
                    </a:lnTo>
                    <a:lnTo>
                      <a:pt x="671" y="886"/>
                    </a:lnTo>
                    <a:lnTo>
                      <a:pt x="663" y="886"/>
                    </a:lnTo>
                    <a:lnTo>
                      <a:pt x="651" y="886"/>
                    </a:lnTo>
                    <a:lnTo>
                      <a:pt x="654" y="589"/>
                    </a:lnTo>
                    <a:lnTo>
                      <a:pt x="677" y="386"/>
                    </a:lnTo>
                    <a:lnTo>
                      <a:pt x="671" y="70"/>
                    </a:lnTo>
                    <a:lnTo>
                      <a:pt x="654" y="67"/>
                    </a:lnTo>
                    <a:lnTo>
                      <a:pt x="639" y="68"/>
                    </a:lnTo>
                    <a:lnTo>
                      <a:pt x="622" y="68"/>
                    </a:lnTo>
                    <a:lnTo>
                      <a:pt x="604" y="68"/>
                    </a:lnTo>
                    <a:lnTo>
                      <a:pt x="523" y="49"/>
                    </a:lnTo>
                    <a:lnTo>
                      <a:pt x="500" y="51"/>
                    </a:lnTo>
                    <a:lnTo>
                      <a:pt x="480" y="55"/>
                    </a:lnTo>
                    <a:lnTo>
                      <a:pt x="459" y="51"/>
                    </a:lnTo>
                    <a:lnTo>
                      <a:pt x="453" y="44"/>
                    </a:lnTo>
                    <a:lnTo>
                      <a:pt x="450" y="34"/>
                    </a:lnTo>
                    <a:lnTo>
                      <a:pt x="439" y="28"/>
                    </a:lnTo>
                    <a:lnTo>
                      <a:pt x="421" y="28"/>
                    </a:lnTo>
                    <a:lnTo>
                      <a:pt x="410" y="34"/>
                    </a:lnTo>
                    <a:lnTo>
                      <a:pt x="398" y="40"/>
                    </a:lnTo>
                    <a:lnTo>
                      <a:pt x="384" y="46"/>
                    </a:lnTo>
                    <a:lnTo>
                      <a:pt x="276" y="30"/>
                    </a:lnTo>
                    <a:lnTo>
                      <a:pt x="259" y="21"/>
                    </a:lnTo>
                    <a:lnTo>
                      <a:pt x="253" y="9"/>
                    </a:lnTo>
                    <a:lnTo>
                      <a:pt x="244" y="4"/>
                    </a:lnTo>
                    <a:lnTo>
                      <a:pt x="232" y="4"/>
                    </a:lnTo>
                    <a:lnTo>
                      <a:pt x="218" y="4"/>
                    </a:lnTo>
                    <a:lnTo>
                      <a:pt x="203" y="8"/>
                    </a:lnTo>
                    <a:lnTo>
                      <a:pt x="186" y="6"/>
                    </a:lnTo>
                    <a:lnTo>
                      <a:pt x="174" y="4"/>
                    </a:lnTo>
                    <a:lnTo>
                      <a:pt x="157" y="0"/>
                    </a:lnTo>
                    <a:lnTo>
                      <a:pt x="142" y="4"/>
                    </a:lnTo>
                    <a:lnTo>
                      <a:pt x="137" y="15"/>
                    </a:lnTo>
                    <a:lnTo>
                      <a:pt x="134" y="30"/>
                    </a:lnTo>
                    <a:lnTo>
                      <a:pt x="131" y="42"/>
                    </a:lnTo>
                    <a:lnTo>
                      <a:pt x="131" y="57"/>
                    </a:lnTo>
                    <a:lnTo>
                      <a:pt x="128" y="70"/>
                    </a:lnTo>
                    <a:lnTo>
                      <a:pt x="125" y="84"/>
                    </a:lnTo>
                    <a:lnTo>
                      <a:pt x="122" y="97"/>
                    </a:lnTo>
                    <a:lnTo>
                      <a:pt x="122" y="112"/>
                    </a:lnTo>
                    <a:lnTo>
                      <a:pt x="119" y="124"/>
                    </a:lnTo>
                    <a:lnTo>
                      <a:pt x="119" y="139"/>
                    </a:lnTo>
                    <a:lnTo>
                      <a:pt x="116" y="150"/>
                    </a:lnTo>
                    <a:lnTo>
                      <a:pt x="116" y="165"/>
                    </a:lnTo>
                    <a:lnTo>
                      <a:pt x="116" y="179"/>
                    </a:lnTo>
                    <a:lnTo>
                      <a:pt x="116" y="192"/>
                    </a:lnTo>
                    <a:lnTo>
                      <a:pt x="116" y="205"/>
                    </a:lnTo>
                    <a:lnTo>
                      <a:pt x="116" y="220"/>
                    </a:lnTo>
                    <a:lnTo>
                      <a:pt x="113" y="232"/>
                    </a:lnTo>
                    <a:lnTo>
                      <a:pt x="113" y="247"/>
                    </a:lnTo>
                    <a:lnTo>
                      <a:pt x="113" y="258"/>
                    </a:lnTo>
                    <a:lnTo>
                      <a:pt x="113" y="274"/>
                    </a:lnTo>
                    <a:lnTo>
                      <a:pt x="113" y="287"/>
                    </a:lnTo>
                    <a:lnTo>
                      <a:pt x="113" y="300"/>
                    </a:lnTo>
                    <a:lnTo>
                      <a:pt x="113" y="314"/>
                    </a:lnTo>
                    <a:lnTo>
                      <a:pt x="116" y="329"/>
                    </a:lnTo>
                    <a:lnTo>
                      <a:pt x="116" y="340"/>
                    </a:lnTo>
                    <a:lnTo>
                      <a:pt x="116" y="355"/>
                    </a:lnTo>
                    <a:lnTo>
                      <a:pt x="116" y="367"/>
                    </a:lnTo>
                    <a:lnTo>
                      <a:pt x="119" y="382"/>
                    </a:lnTo>
                    <a:lnTo>
                      <a:pt x="119" y="395"/>
                    </a:lnTo>
                    <a:lnTo>
                      <a:pt x="122" y="409"/>
                    </a:lnTo>
                    <a:lnTo>
                      <a:pt x="122" y="422"/>
                    </a:lnTo>
                    <a:lnTo>
                      <a:pt x="125" y="437"/>
                    </a:lnTo>
                    <a:lnTo>
                      <a:pt x="125" y="454"/>
                    </a:lnTo>
                    <a:lnTo>
                      <a:pt x="128" y="475"/>
                    </a:lnTo>
                    <a:lnTo>
                      <a:pt x="128" y="494"/>
                    </a:lnTo>
                    <a:lnTo>
                      <a:pt x="131" y="515"/>
                    </a:lnTo>
                    <a:lnTo>
                      <a:pt x="131" y="532"/>
                    </a:lnTo>
                    <a:lnTo>
                      <a:pt x="134" y="553"/>
                    </a:lnTo>
                    <a:lnTo>
                      <a:pt x="137" y="572"/>
                    </a:lnTo>
                    <a:lnTo>
                      <a:pt x="139" y="593"/>
                    </a:lnTo>
                    <a:lnTo>
                      <a:pt x="139" y="612"/>
                    </a:lnTo>
                    <a:lnTo>
                      <a:pt x="139" y="631"/>
                    </a:lnTo>
                    <a:lnTo>
                      <a:pt x="139" y="650"/>
                    </a:lnTo>
                    <a:lnTo>
                      <a:pt x="142" y="671"/>
                    </a:lnTo>
                    <a:lnTo>
                      <a:pt x="142" y="690"/>
                    </a:lnTo>
                    <a:lnTo>
                      <a:pt x="142" y="711"/>
                    </a:lnTo>
                    <a:lnTo>
                      <a:pt x="142" y="730"/>
                    </a:lnTo>
                    <a:lnTo>
                      <a:pt x="145" y="751"/>
                    </a:lnTo>
                    <a:lnTo>
                      <a:pt x="142" y="768"/>
                    </a:lnTo>
                    <a:lnTo>
                      <a:pt x="142" y="789"/>
                    </a:lnTo>
                    <a:lnTo>
                      <a:pt x="142" y="808"/>
                    </a:lnTo>
                    <a:lnTo>
                      <a:pt x="142" y="829"/>
                    </a:lnTo>
                    <a:lnTo>
                      <a:pt x="142" y="846"/>
                    </a:lnTo>
                    <a:lnTo>
                      <a:pt x="142" y="867"/>
                    </a:lnTo>
                    <a:lnTo>
                      <a:pt x="142" y="886"/>
                    </a:lnTo>
                    <a:lnTo>
                      <a:pt x="142" y="907"/>
                    </a:lnTo>
                    <a:lnTo>
                      <a:pt x="139" y="926"/>
                    </a:lnTo>
                    <a:lnTo>
                      <a:pt x="139" y="945"/>
                    </a:lnTo>
                    <a:lnTo>
                      <a:pt x="137" y="964"/>
                    </a:lnTo>
                    <a:lnTo>
                      <a:pt x="137" y="985"/>
                    </a:lnTo>
                    <a:lnTo>
                      <a:pt x="134" y="1004"/>
                    </a:lnTo>
                    <a:lnTo>
                      <a:pt x="134" y="1024"/>
                    </a:lnTo>
                    <a:lnTo>
                      <a:pt x="134" y="1043"/>
                    </a:lnTo>
                    <a:lnTo>
                      <a:pt x="134" y="1064"/>
                    </a:lnTo>
                    <a:lnTo>
                      <a:pt x="134" y="1082"/>
                    </a:lnTo>
                    <a:lnTo>
                      <a:pt x="137" y="1099"/>
                    </a:lnTo>
                    <a:lnTo>
                      <a:pt x="137" y="1116"/>
                    </a:lnTo>
                    <a:lnTo>
                      <a:pt x="139" y="1133"/>
                    </a:lnTo>
                    <a:lnTo>
                      <a:pt x="137" y="1150"/>
                    </a:lnTo>
                    <a:lnTo>
                      <a:pt x="134" y="1167"/>
                    </a:lnTo>
                    <a:lnTo>
                      <a:pt x="131" y="1184"/>
                    </a:lnTo>
                    <a:lnTo>
                      <a:pt x="131" y="1203"/>
                    </a:lnTo>
                    <a:lnTo>
                      <a:pt x="125" y="1220"/>
                    </a:lnTo>
                    <a:lnTo>
                      <a:pt x="125" y="1237"/>
                    </a:lnTo>
                    <a:lnTo>
                      <a:pt x="119" y="1254"/>
                    </a:lnTo>
                    <a:lnTo>
                      <a:pt x="119" y="1272"/>
                    </a:lnTo>
                    <a:lnTo>
                      <a:pt x="116" y="1289"/>
                    </a:lnTo>
                    <a:lnTo>
                      <a:pt x="116" y="1306"/>
                    </a:lnTo>
                    <a:lnTo>
                      <a:pt x="116" y="1323"/>
                    </a:lnTo>
                    <a:lnTo>
                      <a:pt x="119" y="1340"/>
                    </a:lnTo>
                    <a:lnTo>
                      <a:pt x="105" y="1363"/>
                    </a:lnTo>
                    <a:lnTo>
                      <a:pt x="119" y="1361"/>
                    </a:lnTo>
                    <a:lnTo>
                      <a:pt x="139" y="1361"/>
                    </a:lnTo>
                    <a:lnTo>
                      <a:pt x="131" y="1384"/>
                    </a:lnTo>
                    <a:lnTo>
                      <a:pt x="137" y="1389"/>
                    </a:lnTo>
                    <a:lnTo>
                      <a:pt x="134" y="1397"/>
                    </a:lnTo>
                    <a:lnTo>
                      <a:pt x="122" y="1399"/>
                    </a:lnTo>
                    <a:lnTo>
                      <a:pt x="110" y="1407"/>
                    </a:lnTo>
                    <a:lnTo>
                      <a:pt x="107" y="1412"/>
                    </a:lnTo>
                    <a:lnTo>
                      <a:pt x="110" y="1422"/>
                    </a:lnTo>
                    <a:lnTo>
                      <a:pt x="183" y="1454"/>
                    </a:lnTo>
                    <a:lnTo>
                      <a:pt x="259" y="1460"/>
                    </a:lnTo>
                    <a:lnTo>
                      <a:pt x="267" y="1477"/>
                    </a:lnTo>
                    <a:lnTo>
                      <a:pt x="276" y="1496"/>
                    </a:lnTo>
                    <a:lnTo>
                      <a:pt x="285" y="1515"/>
                    </a:lnTo>
                    <a:lnTo>
                      <a:pt x="293" y="1534"/>
                    </a:lnTo>
                    <a:lnTo>
                      <a:pt x="299" y="1551"/>
                    </a:lnTo>
                    <a:lnTo>
                      <a:pt x="308" y="1572"/>
                    </a:lnTo>
                    <a:lnTo>
                      <a:pt x="314" y="1589"/>
                    </a:lnTo>
                    <a:lnTo>
                      <a:pt x="323" y="1610"/>
                    </a:lnTo>
                    <a:lnTo>
                      <a:pt x="325" y="1627"/>
                    </a:lnTo>
                    <a:lnTo>
                      <a:pt x="331" y="1648"/>
                    </a:lnTo>
                    <a:lnTo>
                      <a:pt x="334" y="1665"/>
                    </a:lnTo>
                    <a:lnTo>
                      <a:pt x="340" y="1686"/>
                    </a:lnTo>
                    <a:lnTo>
                      <a:pt x="343" y="1705"/>
                    </a:lnTo>
                    <a:lnTo>
                      <a:pt x="346" y="1726"/>
                    </a:lnTo>
                    <a:lnTo>
                      <a:pt x="349" y="1745"/>
                    </a:lnTo>
                    <a:lnTo>
                      <a:pt x="355" y="1766"/>
                    </a:lnTo>
                    <a:lnTo>
                      <a:pt x="355" y="1783"/>
                    </a:lnTo>
                    <a:lnTo>
                      <a:pt x="355" y="1804"/>
                    </a:lnTo>
                    <a:lnTo>
                      <a:pt x="355" y="1821"/>
                    </a:lnTo>
                    <a:lnTo>
                      <a:pt x="355" y="1842"/>
                    </a:lnTo>
                    <a:lnTo>
                      <a:pt x="355" y="1861"/>
                    </a:lnTo>
                    <a:lnTo>
                      <a:pt x="355" y="1880"/>
                    </a:lnTo>
                    <a:lnTo>
                      <a:pt x="355" y="1899"/>
                    </a:lnTo>
                    <a:lnTo>
                      <a:pt x="355" y="1920"/>
                    </a:lnTo>
                    <a:lnTo>
                      <a:pt x="352" y="1939"/>
                    </a:lnTo>
                    <a:lnTo>
                      <a:pt x="349" y="1958"/>
                    </a:lnTo>
                    <a:lnTo>
                      <a:pt x="346" y="1977"/>
                    </a:lnTo>
                    <a:lnTo>
                      <a:pt x="346" y="1998"/>
                    </a:lnTo>
                    <a:lnTo>
                      <a:pt x="343" y="2017"/>
                    </a:lnTo>
                    <a:lnTo>
                      <a:pt x="340" y="2038"/>
                    </a:lnTo>
                    <a:lnTo>
                      <a:pt x="337" y="2057"/>
                    </a:lnTo>
                    <a:lnTo>
                      <a:pt x="337" y="2077"/>
                    </a:lnTo>
                    <a:lnTo>
                      <a:pt x="331" y="2095"/>
                    </a:lnTo>
                    <a:lnTo>
                      <a:pt x="328" y="2116"/>
                    </a:lnTo>
                    <a:lnTo>
                      <a:pt x="323" y="2135"/>
                    </a:lnTo>
                    <a:lnTo>
                      <a:pt x="320" y="2155"/>
                    </a:lnTo>
                    <a:lnTo>
                      <a:pt x="314" y="2174"/>
                    </a:lnTo>
                    <a:lnTo>
                      <a:pt x="311" y="2195"/>
                    </a:lnTo>
                    <a:lnTo>
                      <a:pt x="305" y="2214"/>
                    </a:lnTo>
                    <a:lnTo>
                      <a:pt x="302" y="2235"/>
                    </a:lnTo>
                    <a:lnTo>
                      <a:pt x="296" y="2252"/>
                    </a:lnTo>
                    <a:lnTo>
                      <a:pt x="291" y="2273"/>
                    </a:lnTo>
                    <a:lnTo>
                      <a:pt x="285" y="2292"/>
                    </a:lnTo>
                    <a:lnTo>
                      <a:pt x="282" y="2313"/>
                    </a:lnTo>
                    <a:lnTo>
                      <a:pt x="276" y="2332"/>
                    </a:lnTo>
                    <a:lnTo>
                      <a:pt x="273" y="2353"/>
                    </a:lnTo>
                    <a:lnTo>
                      <a:pt x="267" y="2372"/>
                    </a:lnTo>
                    <a:lnTo>
                      <a:pt x="264" y="2393"/>
                    </a:lnTo>
                    <a:lnTo>
                      <a:pt x="256" y="2410"/>
                    </a:lnTo>
                    <a:lnTo>
                      <a:pt x="253" y="2431"/>
                    </a:lnTo>
                    <a:lnTo>
                      <a:pt x="247" y="2450"/>
                    </a:lnTo>
                    <a:lnTo>
                      <a:pt x="244" y="2471"/>
                    </a:lnTo>
                    <a:lnTo>
                      <a:pt x="238" y="2490"/>
                    </a:lnTo>
                    <a:lnTo>
                      <a:pt x="235" y="2511"/>
                    </a:lnTo>
                    <a:lnTo>
                      <a:pt x="230" y="2530"/>
                    </a:lnTo>
                    <a:lnTo>
                      <a:pt x="227" y="2551"/>
                    </a:lnTo>
                    <a:lnTo>
                      <a:pt x="221" y="2568"/>
                    </a:lnTo>
                    <a:lnTo>
                      <a:pt x="218" y="2589"/>
                    </a:lnTo>
                    <a:lnTo>
                      <a:pt x="215" y="2608"/>
                    </a:lnTo>
                    <a:lnTo>
                      <a:pt x="212" y="2629"/>
                    </a:lnTo>
                    <a:lnTo>
                      <a:pt x="209" y="2648"/>
                    </a:lnTo>
                    <a:lnTo>
                      <a:pt x="206" y="2669"/>
                    </a:lnTo>
                    <a:lnTo>
                      <a:pt x="203" y="2688"/>
                    </a:lnTo>
                    <a:lnTo>
                      <a:pt x="203" y="2709"/>
                    </a:lnTo>
                    <a:lnTo>
                      <a:pt x="195" y="2709"/>
                    </a:lnTo>
                    <a:lnTo>
                      <a:pt x="183" y="2709"/>
                    </a:lnTo>
                    <a:lnTo>
                      <a:pt x="192" y="2296"/>
                    </a:lnTo>
                    <a:lnTo>
                      <a:pt x="186" y="2311"/>
                    </a:lnTo>
                    <a:lnTo>
                      <a:pt x="183" y="2326"/>
                    </a:lnTo>
                    <a:lnTo>
                      <a:pt x="177" y="2342"/>
                    </a:lnTo>
                    <a:lnTo>
                      <a:pt x="174" y="2359"/>
                    </a:lnTo>
                    <a:lnTo>
                      <a:pt x="171" y="2374"/>
                    </a:lnTo>
                    <a:lnTo>
                      <a:pt x="168" y="2389"/>
                    </a:lnTo>
                    <a:lnTo>
                      <a:pt x="168" y="2406"/>
                    </a:lnTo>
                    <a:lnTo>
                      <a:pt x="168" y="2423"/>
                    </a:lnTo>
                    <a:lnTo>
                      <a:pt x="166" y="2439"/>
                    </a:lnTo>
                    <a:lnTo>
                      <a:pt x="163" y="2456"/>
                    </a:lnTo>
                    <a:lnTo>
                      <a:pt x="163" y="2471"/>
                    </a:lnTo>
                    <a:lnTo>
                      <a:pt x="163" y="2488"/>
                    </a:lnTo>
                    <a:lnTo>
                      <a:pt x="163" y="2503"/>
                    </a:lnTo>
                    <a:lnTo>
                      <a:pt x="163" y="2520"/>
                    </a:lnTo>
                    <a:lnTo>
                      <a:pt x="163" y="2537"/>
                    </a:lnTo>
                    <a:lnTo>
                      <a:pt x="163" y="2555"/>
                    </a:lnTo>
                    <a:lnTo>
                      <a:pt x="160" y="2570"/>
                    </a:lnTo>
                    <a:lnTo>
                      <a:pt x="160" y="2587"/>
                    </a:lnTo>
                    <a:lnTo>
                      <a:pt x="160" y="2604"/>
                    </a:lnTo>
                    <a:lnTo>
                      <a:pt x="160" y="2621"/>
                    </a:lnTo>
                    <a:lnTo>
                      <a:pt x="160" y="2636"/>
                    </a:lnTo>
                    <a:lnTo>
                      <a:pt x="160" y="2653"/>
                    </a:lnTo>
                    <a:lnTo>
                      <a:pt x="160" y="2671"/>
                    </a:lnTo>
                    <a:lnTo>
                      <a:pt x="160" y="2688"/>
                    </a:lnTo>
                    <a:lnTo>
                      <a:pt x="160" y="2703"/>
                    </a:lnTo>
                    <a:lnTo>
                      <a:pt x="160" y="2720"/>
                    </a:lnTo>
                    <a:lnTo>
                      <a:pt x="160" y="2737"/>
                    </a:lnTo>
                    <a:lnTo>
                      <a:pt x="160" y="2754"/>
                    </a:lnTo>
                    <a:lnTo>
                      <a:pt x="160" y="2769"/>
                    </a:lnTo>
                    <a:lnTo>
                      <a:pt x="160" y="2786"/>
                    </a:lnTo>
                    <a:lnTo>
                      <a:pt x="160" y="2804"/>
                    </a:lnTo>
                    <a:lnTo>
                      <a:pt x="160" y="2821"/>
                    </a:lnTo>
                    <a:lnTo>
                      <a:pt x="171" y="2821"/>
                    </a:lnTo>
                    <a:lnTo>
                      <a:pt x="195" y="2824"/>
                    </a:lnTo>
                    <a:lnTo>
                      <a:pt x="192" y="2836"/>
                    </a:lnTo>
                    <a:lnTo>
                      <a:pt x="192" y="2847"/>
                    </a:lnTo>
                    <a:lnTo>
                      <a:pt x="192" y="2859"/>
                    </a:lnTo>
                    <a:lnTo>
                      <a:pt x="192" y="2872"/>
                    </a:lnTo>
                    <a:lnTo>
                      <a:pt x="192" y="2883"/>
                    </a:lnTo>
                    <a:lnTo>
                      <a:pt x="192" y="2897"/>
                    </a:lnTo>
                    <a:lnTo>
                      <a:pt x="192" y="2908"/>
                    </a:lnTo>
                    <a:lnTo>
                      <a:pt x="195" y="2921"/>
                    </a:lnTo>
                    <a:lnTo>
                      <a:pt x="195" y="2933"/>
                    </a:lnTo>
                    <a:lnTo>
                      <a:pt x="198" y="2944"/>
                    </a:lnTo>
                    <a:lnTo>
                      <a:pt x="198" y="2958"/>
                    </a:lnTo>
                    <a:lnTo>
                      <a:pt x="200" y="2971"/>
                    </a:lnTo>
                    <a:lnTo>
                      <a:pt x="200" y="2982"/>
                    </a:lnTo>
                    <a:lnTo>
                      <a:pt x="203" y="2996"/>
                    </a:lnTo>
                    <a:lnTo>
                      <a:pt x="203" y="3009"/>
                    </a:lnTo>
                    <a:lnTo>
                      <a:pt x="206" y="3024"/>
                    </a:lnTo>
                    <a:lnTo>
                      <a:pt x="206" y="3041"/>
                    </a:lnTo>
                    <a:lnTo>
                      <a:pt x="206" y="3058"/>
                    </a:lnTo>
                    <a:lnTo>
                      <a:pt x="206" y="3075"/>
                    </a:lnTo>
                    <a:lnTo>
                      <a:pt x="206" y="3092"/>
                    </a:lnTo>
                    <a:lnTo>
                      <a:pt x="203" y="3110"/>
                    </a:lnTo>
                    <a:lnTo>
                      <a:pt x="203" y="3127"/>
                    </a:lnTo>
                    <a:lnTo>
                      <a:pt x="203" y="3144"/>
                    </a:lnTo>
                    <a:lnTo>
                      <a:pt x="203" y="3161"/>
                    </a:lnTo>
                    <a:lnTo>
                      <a:pt x="200" y="3178"/>
                    </a:lnTo>
                    <a:lnTo>
                      <a:pt x="198" y="3195"/>
                    </a:lnTo>
                    <a:lnTo>
                      <a:pt x="195" y="3212"/>
                    </a:lnTo>
                    <a:lnTo>
                      <a:pt x="195" y="3229"/>
                    </a:lnTo>
                    <a:lnTo>
                      <a:pt x="192" y="3246"/>
                    </a:lnTo>
                    <a:lnTo>
                      <a:pt x="189" y="3264"/>
                    </a:lnTo>
                    <a:lnTo>
                      <a:pt x="186" y="3281"/>
                    </a:lnTo>
                    <a:lnTo>
                      <a:pt x="186" y="3298"/>
                    </a:lnTo>
                    <a:lnTo>
                      <a:pt x="180" y="3315"/>
                    </a:lnTo>
                    <a:lnTo>
                      <a:pt x="177" y="3332"/>
                    </a:lnTo>
                    <a:lnTo>
                      <a:pt x="174" y="3349"/>
                    </a:lnTo>
                    <a:lnTo>
                      <a:pt x="171" y="3366"/>
                    </a:lnTo>
                    <a:lnTo>
                      <a:pt x="168" y="3383"/>
                    </a:lnTo>
                    <a:lnTo>
                      <a:pt x="166" y="3400"/>
                    </a:lnTo>
                    <a:lnTo>
                      <a:pt x="163" y="3418"/>
                    </a:lnTo>
                    <a:lnTo>
                      <a:pt x="163" y="3435"/>
                    </a:lnTo>
                    <a:lnTo>
                      <a:pt x="160" y="3452"/>
                    </a:lnTo>
                    <a:lnTo>
                      <a:pt x="157" y="3469"/>
                    </a:lnTo>
                    <a:lnTo>
                      <a:pt x="154" y="3486"/>
                    </a:lnTo>
                    <a:lnTo>
                      <a:pt x="154" y="3503"/>
                    </a:lnTo>
                    <a:lnTo>
                      <a:pt x="151" y="3520"/>
                    </a:lnTo>
                    <a:lnTo>
                      <a:pt x="148" y="3537"/>
                    </a:lnTo>
                    <a:lnTo>
                      <a:pt x="148" y="3554"/>
                    </a:lnTo>
                    <a:lnTo>
                      <a:pt x="148" y="3573"/>
                    </a:lnTo>
                    <a:lnTo>
                      <a:pt x="139" y="3579"/>
                    </a:lnTo>
                    <a:lnTo>
                      <a:pt x="125" y="3579"/>
                    </a:lnTo>
                    <a:lnTo>
                      <a:pt x="93" y="3440"/>
                    </a:lnTo>
                    <a:lnTo>
                      <a:pt x="90" y="3452"/>
                    </a:lnTo>
                    <a:lnTo>
                      <a:pt x="90" y="3463"/>
                    </a:lnTo>
                    <a:lnTo>
                      <a:pt x="90" y="3475"/>
                    </a:lnTo>
                    <a:lnTo>
                      <a:pt x="90" y="3486"/>
                    </a:lnTo>
                    <a:lnTo>
                      <a:pt x="90" y="3497"/>
                    </a:lnTo>
                    <a:lnTo>
                      <a:pt x="90" y="3509"/>
                    </a:lnTo>
                    <a:lnTo>
                      <a:pt x="90" y="3520"/>
                    </a:lnTo>
                    <a:lnTo>
                      <a:pt x="90" y="3533"/>
                    </a:lnTo>
                    <a:lnTo>
                      <a:pt x="87" y="3545"/>
                    </a:lnTo>
                    <a:lnTo>
                      <a:pt x="87" y="3556"/>
                    </a:lnTo>
                    <a:lnTo>
                      <a:pt x="87" y="3568"/>
                    </a:lnTo>
                    <a:lnTo>
                      <a:pt x="87" y="3581"/>
                    </a:lnTo>
                    <a:lnTo>
                      <a:pt x="87" y="3592"/>
                    </a:lnTo>
                    <a:lnTo>
                      <a:pt x="87" y="3606"/>
                    </a:lnTo>
                    <a:lnTo>
                      <a:pt x="87" y="3617"/>
                    </a:lnTo>
                    <a:lnTo>
                      <a:pt x="87" y="3630"/>
                    </a:lnTo>
                    <a:lnTo>
                      <a:pt x="84" y="3642"/>
                    </a:lnTo>
                    <a:lnTo>
                      <a:pt x="81" y="3653"/>
                    </a:lnTo>
                    <a:lnTo>
                      <a:pt x="78" y="3667"/>
                    </a:lnTo>
                    <a:lnTo>
                      <a:pt x="78" y="3680"/>
                    </a:lnTo>
                    <a:lnTo>
                      <a:pt x="75" y="3691"/>
                    </a:lnTo>
                    <a:lnTo>
                      <a:pt x="73" y="3703"/>
                    </a:lnTo>
                    <a:lnTo>
                      <a:pt x="70" y="3716"/>
                    </a:lnTo>
                    <a:lnTo>
                      <a:pt x="70" y="3729"/>
                    </a:lnTo>
                    <a:lnTo>
                      <a:pt x="64" y="3741"/>
                    </a:lnTo>
                    <a:lnTo>
                      <a:pt x="61" y="3754"/>
                    </a:lnTo>
                    <a:lnTo>
                      <a:pt x="55" y="3765"/>
                    </a:lnTo>
                    <a:lnTo>
                      <a:pt x="52" y="3779"/>
                    </a:lnTo>
                    <a:lnTo>
                      <a:pt x="46" y="3790"/>
                    </a:lnTo>
                    <a:lnTo>
                      <a:pt x="41" y="3803"/>
                    </a:lnTo>
                    <a:lnTo>
                      <a:pt x="35" y="3817"/>
                    </a:lnTo>
                    <a:lnTo>
                      <a:pt x="32" y="3830"/>
                    </a:lnTo>
                    <a:lnTo>
                      <a:pt x="20" y="3832"/>
                    </a:lnTo>
                    <a:lnTo>
                      <a:pt x="3" y="3841"/>
                    </a:lnTo>
                    <a:lnTo>
                      <a:pt x="0" y="3847"/>
                    </a:lnTo>
                    <a:lnTo>
                      <a:pt x="0" y="3857"/>
                    </a:lnTo>
                    <a:lnTo>
                      <a:pt x="17" y="4383"/>
                    </a:lnTo>
                    <a:lnTo>
                      <a:pt x="116" y="3661"/>
                    </a:lnTo>
                    <a:lnTo>
                      <a:pt x="122" y="3661"/>
                    </a:lnTo>
                    <a:lnTo>
                      <a:pt x="134" y="3661"/>
                    </a:lnTo>
                    <a:lnTo>
                      <a:pt x="160" y="3748"/>
                    </a:lnTo>
                    <a:lnTo>
                      <a:pt x="137" y="3765"/>
                    </a:lnTo>
                    <a:lnTo>
                      <a:pt x="122" y="3786"/>
                    </a:lnTo>
                    <a:lnTo>
                      <a:pt x="116" y="3796"/>
                    </a:lnTo>
                    <a:lnTo>
                      <a:pt x="116" y="3807"/>
                    </a:lnTo>
                    <a:lnTo>
                      <a:pt x="116" y="3819"/>
                    </a:lnTo>
                    <a:lnTo>
                      <a:pt x="125" y="3832"/>
                    </a:lnTo>
                    <a:lnTo>
                      <a:pt x="122" y="3849"/>
                    </a:lnTo>
                    <a:lnTo>
                      <a:pt x="122" y="3870"/>
                    </a:lnTo>
                    <a:lnTo>
                      <a:pt x="116" y="3889"/>
                    </a:lnTo>
                    <a:lnTo>
                      <a:pt x="113" y="3910"/>
                    </a:lnTo>
                    <a:lnTo>
                      <a:pt x="107" y="3919"/>
                    </a:lnTo>
                    <a:lnTo>
                      <a:pt x="105" y="3929"/>
                    </a:lnTo>
                    <a:lnTo>
                      <a:pt x="102" y="3940"/>
                    </a:lnTo>
                    <a:lnTo>
                      <a:pt x="99" y="3952"/>
                    </a:lnTo>
                    <a:lnTo>
                      <a:pt x="93" y="3961"/>
                    </a:lnTo>
                    <a:lnTo>
                      <a:pt x="93" y="3971"/>
                    </a:lnTo>
                    <a:lnTo>
                      <a:pt x="87" y="3982"/>
                    </a:lnTo>
                    <a:lnTo>
                      <a:pt x="87" y="3993"/>
                    </a:lnTo>
                    <a:lnTo>
                      <a:pt x="78" y="4012"/>
                    </a:lnTo>
                    <a:lnTo>
                      <a:pt x="78" y="4031"/>
                    </a:lnTo>
                    <a:lnTo>
                      <a:pt x="75" y="4050"/>
                    </a:lnTo>
                    <a:lnTo>
                      <a:pt x="81" y="4071"/>
                    </a:lnTo>
                    <a:lnTo>
                      <a:pt x="84" y="4090"/>
                    </a:lnTo>
                    <a:lnTo>
                      <a:pt x="96" y="4109"/>
                    </a:lnTo>
                    <a:lnTo>
                      <a:pt x="110" y="4126"/>
                    </a:lnTo>
                    <a:lnTo>
                      <a:pt x="131" y="4145"/>
                    </a:lnTo>
                    <a:lnTo>
                      <a:pt x="131" y="4164"/>
                    </a:lnTo>
                    <a:lnTo>
                      <a:pt x="134" y="4185"/>
                    </a:lnTo>
                    <a:lnTo>
                      <a:pt x="134" y="4195"/>
                    </a:lnTo>
                    <a:lnTo>
                      <a:pt x="134" y="4204"/>
                    </a:lnTo>
                    <a:lnTo>
                      <a:pt x="134" y="4216"/>
                    </a:lnTo>
                    <a:lnTo>
                      <a:pt x="137" y="4227"/>
                    </a:lnTo>
                    <a:lnTo>
                      <a:pt x="137" y="4246"/>
                    </a:lnTo>
                    <a:lnTo>
                      <a:pt x="139" y="4267"/>
                    </a:lnTo>
                    <a:lnTo>
                      <a:pt x="139" y="4277"/>
                    </a:lnTo>
                    <a:lnTo>
                      <a:pt x="139" y="4286"/>
                    </a:lnTo>
                    <a:lnTo>
                      <a:pt x="139" y="4298"/>
                    </a:lnTo>
                    <a:lnTo>
                      <a:pt x="142" y="4309"/>
                    </a:lnTo>
                    <a:lnTo>
                      <a:pt x="142" y="4328"/>
                    </a:lnTo>
                    <a:lnTo>
                      <a:pt x="142" y="4349"/>
                    </a:lnTo>
                    <a:lnTo>
                      <a:pt x="142" y="4358"/>
                    </a:lnTo>
                    <a:lnTo>
                      <a:pt x="142" y="4368"/>
                    </a:lnTo>
                    <a:lnTo>
                      <a:pt x="142" y="4379"/>
                    </a:lnTo>
                    <a:lnTo>
                      <a:pt x="145" y="4391"/>
                    </a:lnTo>
                    <a:lnTo>
                      <a:pt x="145" y="4410"/>
                    </a:lnTo>
                    <a:lnTo>
                      <a:pt x="145" y="4431"/>
                    </a:lnTo>
                    <a:lnTo>
                      <a:pt x="145" y="4440"/>
                    </a:lnTo>
                    <a:lnTo>
                      <a:pt x="148" y="4450"/>
                    </a:lnTo>
                    <a:lnTo>
                      <a:pt x="148" y="4461"/>
                    </a:lnTo>
                    <a:lnTo>
                      <a:pt x="151" y="4472"/>
                    </a:lnTo>
                    <a:lnTo>
                      <a:pt x="151" y="4491"/>
                    </a:lnTo>
                    <a:lnTo>
                      <a:pt x="151" y="4512"/>
                    </a:lnTo>
                    <a:lnTo>
                      <a:pt x="154" y="4531"/>
                    </a:lnTo>
                    <a:lnTo>
                      <a:pt x="160" y="4552"/>
                    </a:lnTo>
                    <a:lnTo>
                      <a:pt x="160" y="4571"/>
                    </a:lnTo>
                    <a:lnTo>
                      <a:pt x="166" y="4592"/>
                    </a:lnTo>
                    <a:lnTo>
                      <a:pt x="166" y="4602"/>
                    </a:lnTo>
                    <a:lnTo>
                      <a:pt x="168" y="4613"/>
                    </a:lnTo>
                    <a:lnTo>
                      <a:pt x="171" y="4623"/>
                    </a:lnTo>
                    <a:lnTo>
                      <a:pt x="177" y="4634"/>
                    </a:lnTo>
                    <a:lnTo>
                      <a:pt x="180" y="4653"/>
                    </a:lnTo>
                    <a:lnTo>
                      <a:pt x="186" y="4674"/>
                    </a:lnTo>
                    <a:lnTo>
                      <a:pt x="195" y="4693"/>
                    </a:lnTo>
                    <a:lnTo>
                      <a:pt x="203" y="4714"/>
                    </a:lnTo>
                    <a:lnTo>
                      <a:pt x="212" y="4733"/>
                    </a:lnTo>
                    <a:lnTo>
                      <a:pt x="221" y="4754"/>
                    </a:lnTo>
                    <a:lnTo>
                      <a:pt x="227" y="4763"/>
                    </a:lnTo>
                    <a:lnTo>
                      <a:pt x="232" y="4775"/>
                    </a:lnTo>
                    <a:lnTo>
                      <a:pt x="238" y="4784"/>
                    </a:lnTo>
                    <a:lnTo>
                      <a:pt x="247" y="4796"/>
                    </a:lnTo>
                    <a:lnTo>
                      <a:pt x="267" y="4797"/>
                    </a:lnTo>
                    <a:lnTo>
                      <a:pt x="291" y="4799"/>
                    </a:lnTo>
                    <a:lnTo>
                      <a:pt x="311" y="4797"/>
                    </a:lnTo>
                    <a:lnTo>
                      <a:pt x="337" y="4797"/>
                    </a:lnTo>
                    <a:lnTo>
                      <a:pt x="343" y="4811"/>
                    </a:lnTo>
                    <a:lnTo>
                      <a:pt x="352" y="4826"/>
                    </a:lnTo>
                    <a:lnTo>
                      <a:pt x="355" y="4839"/>
                    </a:lnTo>
                    <a:lnTo>
                      <a:pt x="360" y="4856"/>
                    </a:lnTo>
                    <a:lnTo>
                      <a:pt x="357" y="4872"/>
                    </a:lnTo>
                    <a:lnTo>
                      <a:pt x="357" y="4887"/>
                    </a:lnTo>
                    <a:lnTo>
                      <a:pt x="355" y="4902"/>
                    </a:lnTo>
                    <a:lnTo>
                      <a:pt x="355" y="4919"/>
                    </a:lnTo>
                    <a:lnTo>
                      <a:pt x="349" y="4934"/>
                    </a:lnTo>
                    <a:lnTo>
                      <a:pt x="343" y="4951"/>
                    </a:lnTo>
                    <a:lnTo>
                      <a:pt x="337" y="4967"/>
                    </a:lnTo>
                    <a:lnTo>
                      <a:pt x="337" y="4984"/>
                    </a:lnTo>
                    <a:lnTo>
                      <a:pt x="331" y="4999"/>
                    </a:lnTo>
                    <a:lnTo>
                      <a:pt x="331" y="5016"/>
                    </a:lnTo>
                    <a:lnTo>
                      <a:pt x="331" y="5031"/>
                    </a:lnTo>
                    <a:lnTo>
                      <a:pt x="334" y="5048"/>
                    </a:lnTo>
                    <a:lnTo>
                      <a:pt x="325" y="5065"/>
                    </a:lnTo>
                    <a:lnTo>
                      <a:pt x="317" y="5083"/>
                    </a:lnTo>
                    <a:lnTo>
                      <a:pt x="311" y="5100"/>
                    </a:lnTo>
                    <a:lnTo>
                      <a:pt x="311" y="5117"/>
                    </a:lnTo>
                    <a:lnTo>
                      <a:pt x="308" y="5134"/>
                    </a:lnTo>
                    <a:lnTo>
                      <a:pt x="308" y="5151"/>
                    </a:lnTo>
                    <a:lnTo>
                      <a:pt x="311" y="5168"/>
                    </a:lnTo>
                    <a:lnTo>
                      <a:pt x="314" y="5187"/>
                    </a:lnTo>
                    <a:lnTo>
                      <a:pt x="314" y="5204"/>
                    </a:lnTo>
                    <a:lnTo>
                      <a:pt x="320" y="5221"/>
                    </a:lnTo>
                    <a:lnTo>
                      <a:pt x="323" y="5238"/>
                    </a:lnTo>
                    <a:lnTo>
                      <a:pt x="328" y="5256"/>
                    </a:lnTo>
                    <a:lnTo>
                      <a:pt x="334" y="5273"/>
                    </a:lnTo>
                    <a:lnTo>
                      <a:pt x="343" y="5290"/>
                    </a:lnTo>
                    <a:lnTo>
                      <a:pt x="352" y="5307"/>
                    </a:lnTo>
                    <a:lnTo>
                      <a:pt x="360" y="5326"/>
                    </a:lnTo>
                    <a:lnTo>
                      <a:pt x="366" y="5343"/>
                    </a:lnTo>
                    <a:lnTo>
                      <a:pt x="375" y="5360"/>
                    </a:lnTo>
                    <a:lnTo>
                      <a:pt x="384" y="5377"/>
                    </a:lnTo>
                    <a:lnTo>
                      <a:pt x="392" y="5394"/>
                    </a:lnTo>
                    <a:lnTo>
                      <a:pt x="401" y="5411"/>
                    </a:lnTo>
                    <a:lnTo>
                      <a:pt x="410" y="5428"/>
                    </a:lnTo>
                    <a:lnTo>
                      <a:pt x="418" y="5446"/>
                    </a:lnTo>
                    <a:lnTo>
                      <a:pt x="430" y="5463"/>
                    </a:lnTo>
                    <a:lnTo>
                      <a:pt x="436" y="5480"/>
                    </a:lnTo>
                    <a:lnTo>
                      <a:pt x="445" y="5497"/>
                    </a:lnTo>
                    <a:lnTo>
                      <a:pt x="453" y="5514"/>
                    </a:lnTo>
                    <a:lnTo>
                      <a:pt x="462" y="5531"/>
                    </a:lnTo>
                    <a:lnTo>
                      <a:pt x="468" y="5548"/>
                    </a:lnTo>
                    <a:lnTo>
                      <a:pt x="474" y="5565"/>
                    </a:lnTo>
                    <a:lnTo>
                      <a:pt x="480" y="5582"/>
                    </a:lnTo>
                    <a:lnTo>
                      <a:pt x="488" y="5601"/>
                    </a:lnTo>
                    <a:lnTo>
                      <a:pt x="511" y="5600"/>
                    </a:lnTo>
                    <a:lnTo>
                      <a:pt x="529" y="5611"/>
                    </a:lnTo>
                    <a:lnTo>
                      <a:pt x="529" y="5626"/>
                    </a:lnTo>
                    <a:lnTo>
                      <a:pt x="541" y="5639"/>
                    </a:lnTo>
                    <a:lnTo>
                      <a:pt x="555" y="5651"/>
                    </a:lnTo>
                    <a:lnTo>
                      <a:pt x="578" y="5666"/>
                    </a:lnTo>
                    <a:lnTo>
                      <a:pt x="607" y="5746"/>
                    </a:lnTo>
                    <a:lnTo>
                      <a:pt x="602" y="5757"/>
                    </a:lnTo>
                    <a:lnTo>
                      <a:pt x="602" y="5769"/>
                    </a:lnTo>
                    <a:lnTo>
                      <a:pt x="599" y="5782"/>
                    </a:lnTo>
                    <a:lnTo>
                      <a:pt x="599" y="5797"/>
                    </a:lnTo>
                    <a:lnTo>
                      <a:pt x="599" y="5812"/>
                    </a:lnTo>
                    <a:lnTo>
                      <a:pt x="599" y="5830"/>
                    </a:lnTo>
                    <a:lnTo>
                      <a:pt x="599" y="5847"/>
                    </a:lnTo>
                    <a:lnTo>
                      <a:pt x="602" y="5864"/>
                    </a:lnTo>
                    <a:lnTo>
                      <a:pt x="602" y="5879"/>
                    </a:lnTo>
                    <a:lnTo>
                      <a:pt x="602" y="5896"/>
                    </a:lnTo>
                    <a:lnTo>
                      <a:pt x="602" y="5913"/>
                    </a:lnTo>
                    <a:lnTo>
                      <a:pt x="604" y="5930"/>
                    </a:lnTo>
                    <a:lnTo>
                      <a:pt x="604" y="5945"/>
                    </a:lnTo>
                    <a:lnTo>
                      <a:pt x="604" y="5963"/>
                    </a:lnTo>
                    <a:lnTo>
                      <a:pt x="604" y="5980"/>
                    </a:lnTo>
                    <a:lnTo>
                      <a:pt x="607" y="5997"/>
                    </a:lnTo>
                    <a:lnTo>
                      <a:pt x="607" y="6014"/>
                    </a:lnTo>
                    <a:lnTo>
                      <a:pt x="607" y="6031"/>
                    </a:lnTo>
                    <a:lnTo>
                      <a:pt x="607" y="6048"/>
                    </a:lnTo>
                    <a:lnTo>
                      <a:pt x="610" y="6065"/>
                    </a:lnTo>
                    <a:lnTo>
                      <a:pt x="607" y="6080"/>
                    </a:lnTo>
                    <a:lnTo>
                      <a:pt x="607" y="6098"/>
                    </a:lnTo>
                    <a:lnTo>
                      <a:pt x="607" y="6115"/>
                    </a:lnTo>
                    <a:lnTo>
                      <a:pt x="607" y="6132"/>
                    </a:lnTo>
                    <a:lnTo>
                      <a:pt x="607" y="6147"/>
                    </a:lnTo>
                    <a:lnTo>
                      <a:pt x="607" y="6164"/>
                    </a:lnTo>
                    <a:lnTo>
                      <a:pt x="607" y="6181"/>
                    </a:lnTo>
                    <a:lnTo>
                      <a:pt x="607" y="6198"/>
                    </a:lnTo>
                    <a:lnTo>
                      <a:pt x="604" y="6215"/>
                    </a:lnTo>
                    <a:lnTo>
                      <a:pt x="604" y="6232"/>
                    </a:lnTo>
                    <a:lnTo>
                      <a:pt x="604" y="6250"/>
                    </a:lnTo>
                    <a:lnTo>
                      <a:pt x="604" y="6267"/>
                    </a:lnTo>
                    <a:lnTo>
                      <a:pt x="602" y="6284"/>
                    </a:lnTo>
                    <a:lnTo>
                      <a:pt x="602" y="6301"/>
                    </a:lnTo>
                    <a:lnTo>
                      <a:pt x="602" y="6318"/>
                    </a:lnTo>
                    <a:lnTo>
                      <a:pt x="602" y="6337"/>
                    </a:lnTo>
                    <a:lnTo>
                      <a:pt x="599" y="6356"/>
                    </a:lnTo>
                    <a:lnTo>
                      <a:pt x="599" y="6377"/>
                    </a:lnTo>
                    <a:lnTo>
                      <a:pt x="599" y="6396"/>
                    </a:lnTo>
                    <a:lnTo>
                      <a:pt x="599" y="6417"/>
                    </a:lnTo>
                    <a:lnTo>
                      <a:pt x="596" y="6436"/>
                    </a:lnTo>
                    <a:lnTo>
                      <a:pt x="596" y="6457"/>
                    </a:lnTo>
                    <a:lnTo>
                      <a:pt x="596" y="6466"/>
                    </a:lnTo>
                    <a:lnTo>
                      <a:pt x="596" y="6478"/>
                    </a:lnTo>
                    <a:lnTo>
                      <a:pt x="596" y="6487"/>
                    </a:lnTo>
                    <a:lnTo>
                      <a:pt x="596" y="6499"/>
                    </a:lnTo>
                    <a:lnTo>
                      <a:pt x="593" y="6518"/>
                    </a:lnTo>
                    <a:lnTo>
                      <a:pt x="593" y="6539"/>
                    </a:lnTo>
                    <a:lnTo>
                      <a:pt x="593" y="6558"/>
                    </a:lnTo>
                    <a:lnTo>
                      <a:pt x="593" y="6578"/>
                    </a:lnTo>
                    <a:lnTo>
                      <a:pt x="590" y="6597"/>
                    </a:lnTo>
                    <a:lnTo>
                      <a:pt x="590" y="6618"/>
                    </a:lnTo>
                    <a:lnTo>
                      <a:pt x="590" y="6628"/>
                    </a:lnTo>
                    <a:lnTo>
                      <a:pt x="590" y="6639"/>
                    </a:lnTo>
                    <a:lnTo>
                      <a:pt x="590" y="6649"/>
                    </a:lnTo>
                    <a:lnTo>
                      <a:pt x="590" y="6660"/>
                    </a:lnTo>
                    <a:lnTo>
                      <a:pt x="587" y="6679"/>
                    </a:lnTo>
                    <a:lnTo>
                      <a:pt x="584" y="6700"/>
                    </a:lnTo>
                    <a:lnTo>
                      <a:pt x="581" y="6719"/>
                    </a:lnTo>
                    <a:lnTo>
                      <a:pt x="581" y="6740"/>
                    </a:lnTo>
                    <a:lnTo>
                      <a:pt x="578" y="6759"/>
                    </a:lnTo>
                    <a:lnTo>
                      <a:pt x="578" y="6780"/>
                    </a:lnTo>
                    <a:lnTo>
                      <a:pt x="575" y="6799"/>
                    </a:lnTo>
                    <a:lnTo>
                      <a:pt x="575" y="6820"/>
                    </a:lnTo>
                    <a:lnTo>
                      <a:pt x="573" y="6839"/>
                    </a:lnTo>
                    <a:lnTo>
                      <a:pt x="570" y="6860"/>
                    </a:lnTo>
                    <a:lnTo>
                      <a:pt x="570" y="6879"/>
                    </a:lnTo>
                    <a:lnTo>
                      <a:pt x="570" y="6900"/>
                    </a:lnTo>
                    <a:lnTo>
                      <a:pt x="567" y="6919"/>
                    </a:lnTo>
                    <a:lnTo>
                      <a:pt x="564" y="6940"/>
                    </a:lnTo>
                    <a:lnTo>
                      <a:pt x="564" y="6959"/>
                    </a:lnTo>
                    <a:lnTo>
                      <a:pt x="564" y="6979"/>
                    </a:lnTo>
                    <a:lnTo>
                      <a:pt x="587" y="7012"/>
                    </a:lnTo>
                    <a:lnTo>
                      <a:pt x="625" y="6902"/>
                    </a:lnTo>
                    <a:lnTo>
                      <a:pt x="628" y="6902"/>
                    </a:lnTo>
                    <a:lnTo>
                      <a:pt x="642" y="6902"/>
                    </a:lnTo>
                    <a:lnTo>
                      <a:pt x="660" y="7099"/>
                    </a:lnTo>
                    <a:lnTo>
                      <a:pt x="660" y="7101"/>
                    </a:lnTo>
                    <a:lnTo>
                      <a:pt x="668" y="7105"/>
                    </a:lnTo>
                    <a:lnTo>
                      <a:pt x="677" y="7107"/>
                    </a:lnTo>
                    <a:lnTo>
                      <a:pt x="695" y="7107"/>
                    </a:lnTo>
                    <a:lnTo>
                      <a:pt x="738" y="6618"/>
                    </a:lnTo>
                    <a:lnTo>
                      <a:pt x="729" y="6611"/>
                    </a:lnTo>
                    <a:lnTo>
                      <a:pt x="712" y="6609"/>
                    </a:lnTo>
                    <a:lnTo>
                      <a:pt x="695" y="6613"/>
                    </a:lnTo>
                    <a:lnTo>
                      <a:pt x="683" y="6624"/>
                    </a:lnTo>
                    <a:lnTo>
                      <a:pt x="689" y="6734"/>
                    </a:lnTo>
                    <a:lnTo>
                      <a:pt x="683" y="6740"/>
                    </a:lnTo>
                    <a:lnTo>
                      <a:pt x="668" y="6742"/>
                    </a:lnTo>
                    <a:lnTo>
                      <a:pt x="642" y="6571"/>
                    </a:lnTo>
                    <a:lnTo>
                      <a:pt x="636" y="6295"/>
                    </a:lnTo>
                    <a:lnTo>
                      <a:pt x="677" y="6267"/>
                    </a:lnTo>
                    <a:lnTo>
                      <a:pt x="671" y="6251"/>
                    </a:lnTo>
                    <a:lnTo>
                      <a:pt x="668" y="6238"/>
                    </a:lnTo>
                    <a:lnTo>
                      <a:pt x="663" y="6223"/>
                    </a:lnTo>
                    <a:lnTo>
                      <a:pt x="663" y="6210"/>
                    </a:lnTo>
                    <a:lnTo>
                      <a:pt x="660" y="6194"/>
                    </a:lnTo>
                    <a:lnTo>
                      <a:pt x="660" y="6181"/>
                    </a:lnTo>
                    <a:lnTo>
                      <a:pt x="660" y="6166"/>
                    </a:lnTo>
                    <a:lnTo>
                      <a:pt x="660" y="6153"/>
                    </a:lnTo>
                    <a:lnTo>
                      <a:pt x="660" y="6137"/>
                    </a:lnTo>
                    <a:lnTo>
                      <a:pt x="660" y="6124"/>
                    </a:lnTo>
                    <a:lnTo>
                      <a:pt x="660" y="6109"/>
                    </a:lnTo>
                    <a:lnTo>
                      <a:pt x="663" y="6096"/>
                    </a:lnTo>
                    <a:lnTo>
                      <a:pt x="663" y="6080"/>
                    </a:lnTo>
                    <a:lnTo>
                      <a:pt x="666" y="6067"/>
                    </a:lnTo>
                    <a:lnTo>
                      <a:pt x="668" y="6052"/>
                    </a:lnTo>
                    <a:lnTo>
                      <a:pt x="674" y="6039"/>
                    </a:lnTo>
                    <a:lnTo>
                      <a:pt x="674" y="6023"/>
                    </a:lnTo>
                    <a:lnTo>
                      <a:pt x="677" y="6008"/>
                    </a:lnTo>
                    <a:lnTo>
                      <a:pt x="680" y="5993"/>
                    </a:lnTo>
                    <a:lnTo>
                      <a:pt x="683" y="5980"/>
                    </a:lnTo>
                    <a:lnTo>
                      <a:pt x="686" y="5964"/>
                    </a:lnTo>
                    <a:lnTo>
                      <a:pt x="689" y="5951"/>
                    </a:lnTo>
                    <a:lnTo>
                      <a:pt x="692" y="5936"/>
                    </a:lnTo>
                    <a:lnTo>
                      <a:pt x="698" y="5923"/>
                    </a:lnTo>
                    <a:lnTo>
                      <a:pt x="698" y="5907"/>
                    </a:lnTo>
                    <a:lnTo>
                      <a:pt x="703" y="5894"/>
                    </a:lnTo>
                    <a:lnTo>
                      <a:pt x="703" y="5879"/>
                    </a:lnTo>
                    <a:lnTo>
                      <a:pt x="709" y="5866"/>
                    </a:lnTo>
                    <a:lnTo>
                      <a:pt x="709" y="5850"/>
                    </a:lnTo>
                    <a:lnTo>
                      <a:pt x="715" y="5837"/>
                    </a:lnTo>
                    <a:lnTo>
                      <a:pt x="715" y="5822"/>
                    </a:lnTo>
                    <a:lnTo>
                      <a:pt x="721" y="5809"/>
                    </a:lnTo>
                    <a:lnTo>
                      <a:pt x="729" y="5807"/>
                    </a:lnTo>
                    <a:lnTo>
                      <a:pt x="744" y="5809"/>
                    </a:lnTo>
                    <a:lnTo>
                      <a:pt x="747" y="5820"/>
                    </a:lnTo>
                    <a:lnTo>
                      <a:pt x="750" y="5831"/>
                    </a:lnTo>
                    <a:lnTo>
                      <a:pt x="753" y="5843"/>
                    </a:lnTo>
                    <a:lnTo>
                      <a:pt x="759" y="5854"/>
                    </a:lnTo>
                    <a:lnTo>
                      <a:pt x="761" y="5866"/>
                    </a:lnTo>
                    <a:lnTo>
                      <a:pt x="764" y="5879"/>
                    </a:lnTo>
                    <a:lnTo>
                      <a:pt x="767" y="5890"/>
                    </a:lnTo>
                    <a:lnTo>
                      <a:pt x="773" y="5904"/>
                    </a:lnTo>
                    <a:lnTo>
                      <a:pt x="773" y="5915"/>
                    </a:lnTo>
                    <a:lnTo>
                      <a:pt x="776" y="5926"/>
                    </a:lnTo>
                    <a:lnTo>
                      <a:pt x="779" y="5938"/>
                    </a:lnTo>
                    <a:lnTo>
                      <a:pt x="782" y="5949"/>
                    </a:lnTo>
                    <a:lnTo>
                      <a:pt x="782" y="5961"/>
                    </a:lnTo>
                    <a:lnTo>
                      <a:pt x="785" y="5974"/>
                    </a:lnTo>
                    <a:lnTo>
                      <a:pt x="788" y="5985"/>
                    </a:lnTo>
                    <a:lnTo>
                      <a:pt x="791" y="5999"/>
                    </a:lnTo>
                    <a:lnTo>
                      <a:pt x="791" y="6010"/>
                    </a:lnTo>
                    <a:lnTo>
                      <a:pt x="791" y="6022"/>
                    </a:lnTo>
                    <a:lnTo>
                      <a:pt x="791" y="6033"/>
                    </a:lnTo>
                    <a:lnTo>
                      <a:pt x="793" y="6046"/>
                    </a:lnTo>
                    <a:lnTo>
                      <a:pt x="793" y="6058"/>
                    </a:lnTo>
                    <a:lnTo>
                      <a:pt x="793" y="6069"/>
                    </a:lnTo>
                    <a:lnTo>
                      <a:pt x="793" y="6080"/>
                    </a:lnTo>
                    <a:lnTo>
                      <a:pt x="796" y="6094"/>
                    </a:lnTo>
                    <a:lnTo>
                      <a:pt x="796" y="6105"/>
                    </a:lnTo>
                    <a:lnTo>
                      <a:pt x="796" y="6117"/>
                    </a:lnTo>
                    <a:lnTo>
                      <a:pt x="796" y="6128"/>
                    </a:lnTo>
                    <a:lnTo>
                      <a:pt x="796" y="6141"/>
                    </a:lnTo>
                    <a:lnTo>
                      <a:pt x="796" y="6153"/>
                    </a:lnTo>
                    <a:lnTo>
                      <a:pt x="796" y="6166"/>
                    </a:lnTo>
                    <a:lnTo>
                      <a:pt x="796" y="6177"/>
                    </a:lnTo>
                    <a:lnTo>
                      <a:pt x="796" y="6191"/>
                    </a:lnTo>
                    <a:lnTo>
                      <a:pt x="793" y="6202"/>
                    </a:lnTo>
                    <a:lnTo>
                      <a:pt x="793" y="6213"/>
                    </a:lnTo>
                    <a:lnTo>
                      <a:pt x="791" y="6225"/>
                    </a:lnTo>
                    <a:lnTo>
                      <a:pt x="791" y="6236"/>
                    </a:lnTo>
                    <a:lnTo>
                      <a:pt x="788" y="6248"/>
                    </a:lnTo>
                    <a:lnTo>
                      <a:pt x="788" y="6261"/>
                    </a:lnTo>
                    <a:lnTo>
                      <a:pt x="788" y="6272"/>
                    </a:lnTo>
                    <a:lnTo>
                      <a:pt x="788" y="6286"/>
                    </a:lnTo>
                    <a:lnTo>
                      <a:pt x="785" y="6297"/>
                    </a:lnTo>
                    <a:lnTo>
                      <a:pt x="785" y="6309"/>
                    </a:lnTo>
                    <a:lnTo>
                      <a:pt x="785" y="6320"/>
                    </a:lnTo>
                    <a:lnTo>
                      <a:pt x="785" y="6331"/>
                    </a:lnTo>
                    <a:lnTo>
                      <a:pt x="782" y="6343"/>
                    </a:lnTo>
                    <a:lnTo>
                      <a:pt x="782" y="6356"/>
                    </a:lnTo>
                    <a:lnTo>
                      <a:pt x="782" y="6367"/>
                    </a:lnTo>
                    <a:lnTo>
                      <a:pt x="782" y="6381"/>
                    </a:lnTo>
                    <a:lnTo>
                      <a:pt x="779" y="6392"/>
                    </a:lnTo>
                    <a:lnTo>
                      <a:pt x="779" y="6404"/>
                    </a:lnTo>
                    <a:lnTo>
                      <a:pt x="779" y="6415"/>
                    </a:lnTo>
                    <a:lnTo>
                      <a:pt x="779" y="6428"/>
                    </a:lnTo>
                    <a:lnTo>
                      <a:pt x="779" y="6440"/>
                    </a:lnTo>
                    <a:lnTo>
                      <a:pt x="779" y="6453"/>
                    </a:lnTo>
                    <a:lnTo>
                      <a:pt x="779" y="6464"/>
                    </a:lnTo>
                    <a:lnTo>
                      <a:pt x="779" y="6478"/>
                    </a:lnTo>
                    <a:lnTo>
                      <a:pt x="779" y="6489"/>
                    </a:lnTo>
                    <a:lnTo>
                      <a:pt x="779" y="6500"/>
                    </a:lnTo>
                    <a:lnTo>
                      <a:pt x="779" y="6512"/>
                    </a:lnTo>
                    <a:lnTo>
                      <a:pt x="779" y="6525"/>
                    </a:lnTo>
                    <a:lnTo>
                      <a:pt x="779" y="6537"/>
                    </a:lnTo>
                    <a:lnTo>
                      <a:pt x="782" y="6550"/>
                    </a:lnTo>
                    <a:lnTo>
                      <a:pt x="782" y="6561"/>
                    </a:lnTo>
                    <a:lnTo>
                      <a:pt x="785" y="6575"/>
                    </a:lnTo>
                    <a:lnTo>
                      <a:pt x="831" y="6599"/>
                    </a:lnTo>
                    <a:lnTo>
                      <a:pt x="834" y="6611"/>
                    </a:lnTo>
                    <a:lnTo>
                      <a:pt x="840" y="6622"/>
                    </a:lnTo>
                    <a:lnTo>
                      <a:pt x="843" y="6635"/>
                    </a:lnTo>
                    <a:lnTo>
                      <a:pt x="849" y="6649"/>
                    </a:lnTo>
                    <a:lnTo>
                      <a:pt x="852" y="6660"/>
                    </a:lnTo>
                    <a:lnTo>
                      <a:pt x="854" y="6673"/>
                    </a:lnTo>
                    <a:lnTo>
                      <a:pt x="857" y="6687"/>
                    </a:lnTo>
                    <a:lnTo>
                      <a:pt x="860" y="6700"/>
                    </a:lnTo>
                    <a:lnTo>
                      <a:pt x="857" y="6711"/>
                    </a:lnTo>
                    <a:lnTo>
                      <a:pt x="857" y="6727"/>
                    </a:lnTo>
                    <a:lnTo>
                      <a:pt x="857" y="6738"/>
                    </a:lnTo>
                    <a:lnTo>
                      <a:pt x="857" y="6753"/>
                    </a:lnTo>
                    <a:lnTo>
                      <a:pt x="854" y="6767"/>
                    </a:lnTo>
                    <a:lnTo>
                      <a:pt x="852" y="6780"/>
                    </a:lnTo>
                    <a:lnTo>
                      <a:pt x="849" y="6793"/>
                    </a:lnTo>
                    <a:lnTo>
                      <a:pt x="849" y="6808"/>
                    </a:lnTo>
                    <a:lnTo>
                      <a:pt x="843" y="6820"/>
                    </a:lnTo>
                    <a:lnTo>
                      <a:pt x="840" y="6835"/>
                    </a:lnTo>
                    <a:lnTo>
                      <a:pt x="834" y="6846"/>
                    </a:lnTo>
                    <a:lnTo>
                      <a:pt x="831" y="6862"/>
                    </a:lnTo>
                    <a:lnTo>
                      <a:pt x="825" y="6875"/>
                    </a:lnTo>
                    <a:lnTo>
                      <a:pt x="823" y="6888"/>
                    </a:lnTo>
                    <a:lnTo>
                      <a:pt x="820" y="6902"/>
                    </a:lnTo>
                    <a:lnTo>
                      <a:pt x="817" y="6917"/>
                    </a:lnTo>
                    <a:lnTo>
                      <a:pt x="811" y="6930"/>
                    </a:lnTo>
                    <a:lnTo>
                      <a:pt x="808" y="6943"/>
                    </a:lnTo>
                    <a:lnTo>
                      <a:pt x="802" y="6957"/>
                    </a:lnTo>
                    <a:lnTo>
                      <a:pt x="799" y="6972"/>
                    </a:lnTo>
                    <a:lnTo>
                      <a:pt x="793" y="6985"/>
                    </a:lnTo>
                    <a:lnTo>
                      <a:pt x="791" y="7000"/>
                    </a:lnTo>
                    <a:lnTo>
                      <a:pt x="788" y="7014"/>
                    </a:lnTo>
                    <a:lnTo>
                      <a:pt x="788" y="7029"/>
                    </a:lnTo>
                    <a:lnTo>
                      <a:pt x="793" y="7044"/>
                    </a:lnTo>
                    <a:lnTo>
                      <a:pt x="796" y="7059"/>
                    </a:lnTo>
                    <a:lnTo>
                      <a:pt x="796" y="7075"/>
                    </a:lnTo>
                    <a:lnTo>
                      <a:pt x="796" y="7092"/>
                    </a:lnTo>
                    <a:lnTo>
                      <a:pt x="791" y="7107"/>
                    </a:lnTo>
                    <a:lnTo>
                      <a:pt x="785" y="7124"/>
                    </a:lnTo>
                    <a:lnTo>
                      <a:pt x="779" y="7139"/>
                    </a:lnTo>
                    <a:lnTo>
                      <a:pt x="773" y="7156"/>
                    </a:lnTo>
                    <a:lnTo>
                      <a:pt x="764" y="7170"/>
                    </a:lnTo>
                    <a:lnTo>
                      <a:pt x="759" y="7187"/>
                    </a:lnTo>
                    <a:lnTo>
                      <a:pt x="756" y="7200"/>
                    </a:lnTo>
                    <a:lnTo>
                      <a:pt x="756" y="7217"/>
                    </a:lnTo>
                    <a:lnTo>
                      <a:pt x="756" y="7230"/>
                    </a:lnTo>
                    <a:lnTo>
                      <a:pt x="761" y="7246"/>
                    </a:lnTo>
                    <a:lnTo>
                      <a:pt x="770" y="7261"/>
                    </a:lnTo>
                    <a:lnTo>
                      <a:pt x="788" y="7276"/>
                    </a:lnTo>
                    <a:lnTo>
                      <a:pt x="785" y="7284"/>
                    </a:lnTo>
                    <a:lnTo>
                      <a:pt x="785" y="7287"/>
                    </a:lnTo>
                    <a:lnTo>
                      <a:pt x="770" y="7289"/>
                    </a:lnTo>
                    <a:lnTo>
                      <a:pt x="764" y="7285"/>
                    </a:lnTo>
                    <a:lnTo>
                      <a:pt x="759" y="7280"/>
                    </a:lnTo>
                    <a:lnTo>
                      <a:pt x="747" y="7278"/>
                    </a:lnTo>
                    <a:lnTo>
                      <a:pt x="738" y="7289"/>
                    </a:lnTo>
                    <a:lnTo>
                      <a:pt x="738" y="7303"/>
                    </a:lnTo>
                    <a:lnTo>
                      <a:pt x="738" y="7316"/>
                    </a:lnTo>
                    <a:lnTo>
                      <a:pt x="738" y="7333"/>
                    </a:lnTo>
                    <a:lnTo>
                      <a:pt x="738" y="7348"/>
                    </a:lnTo>
                    <a:lnTo>
                      <a:pt x="741" y="7363"/>
                    </a:lnTo>
                    <a:lnTo>
                      <a:pt x="741" y="7379"/>
                    </a:lnTo>
                    <a:lnTo>
                      <a:pt x="741" y="7394"/>
                    </a:lnTo>
                    <a:lnTo>
                      <a:pt x="747" y="7409"/>
                    </a:lnTo>
                    <a:lnTo>
                      <a:pt x="761" y="7426"/>
                    </a:lnTo>
                    <a:lnTo>
                      <a:pt x="773" y="7439"/>
                    </a:lnTo>
                    <a:lnTo>
                      <a:pt x="785" y="7453"/>
                    </a:lnTo>
                    <a:lnTo>
                      <a:pt x="791" y="7457"/>
                    </a:lnTo>
                    <a:lnTo>
                      <a:pt x="805" y="7462"/>
                    </a:lnTo>
                    <a:lnTo>
                      <a:pt x="814" y="7460"/>
                    </a:lnTo>
                    <a:lnTo>
                      <a:pt x="825" y="746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8" name="Freeform 125"/>
              <p:cNvSpPr>
                <a:spLocks/>
              </p:cNvSpPr>
              <p:nvPr/>
            </p:nvSpPr>
            <p:spPr bwMode="auto">
              <a:xfrm>
                <a:off x="-3107" y="2758"/>
                <a:ext cx="300" cy="83"/>
              </a:xfrm>
              <a:custGeom>
                <a:avLst/>
                <a:gdLst>
                  <a:gd name="T0" fmla="*/ 0 w 300"/>
                  <a:gd name="T1" fmla="*/ 45 h 83"/>
                  <a:gd name="T2" fmla="*/ 15 w 300"/>
                  <a:gd name="T3" fmla="*/ 83 h 83"/>
                  <a:gd name="T4" fmla="*/ 35 w 300"/>
                  <a:gd name="T5" fmla="*/ 83 h 83"/>
                  <a:gd name="T6" fmla="*/ 61 w 300"/>
                  <a:gd name="T7" fmla="*/ 83 h 83"/>
                  <a:gd name="T8" fmla="*/ 87 w 300"/>
                  <a:gd name="T9" fmla="*/ 81 h 83"/>
                  <a:gd name="T10" fmla="*/ 114 w 300"/>
                  <a:gd name="T11" fmla="*/ 80 h 83"/>
                  <a:gd name="T12" fmla="*/ 137 w 300"/>
                  <a:gd name="T13" fmla="*/ 76 h 83"/>
                  <a:gd name="T14" fmla="*/ 163 w 300"/>
                  <a:gd name="T15" fmla="*/ 72 h 83"/>
                  <a:gd name="T16" fmla="*/ 183 w 300"/>
                  <a:gd name="T17" fmla="*/ 66 h 83"/>
                  <a:gd name="T18" fmla="*/ 207 w 300"/>
                  <a:gd name="T19" fmla="*/ 62 h 83"/>
                  <a:gd name="T20" fmla="*/ 224 w 300"/>
                  <a:gd name="T21" fmla="*/ 49 h 83"/>
                  <a:gd name="T22" fmla="*/ 241 w 300"/>
                  <a:gd name="T23" fmla="*/ 38 h 83"/>
                  <a:gd name="T24" fmla="*/ 300 w 300"/>
                  <a:gd name="T25" fmla="*/ 13 h 83"/>
                  <a:gd name="T26" fmla="*/ 178 w 300"/>
                  <a:gd name="T27" fmla="*/ 0 h 83"/>
                  <a:gd name="T28" fmla="*/ 151 w 300"/>
                  <a:gd name="T29" fmla="*/ 11 h 83"/>
                  <a:gd name="T30" fmla="*/ 32 w 300"/>
                  <a:gd name="T31" fmla="*/ 19 h 83"/>
                  <a:gd name="T32" fmla="*/ 0 w 300"/>
                  <a:gd name="T33" fmla="*/ 45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00" h="83">
                    <a:moveTo>
                      <a:pt x="0" y="45"/>
                    </a:moveTo>
                    <a:lnTo>
                      <a:pt x="15" y="83"/>
                    </a:lnTo>
                    <a:lnTo>
                      <a:pt x="35" y="83"/>
                    </a:lnTo>
                    <a:lnTo>
                      <a:pt x="61" y="83"/>
                    </a:lnTo>
                    <a:lnTo>
                      <a:pt x="87" y="81"/>
                    </a:lnTo>
                    <a:lnTo>
                      <a:pt x="114" y="80"/>
                    </a:lnTo>
                    <a:lnTo>
                      <a:pt x="137" y="76"/>
                    </a:lnTo>
                    <a:lnTo>
                      <a:pt x="163" y="72"/>
                    </a:lnTo>
                    <a:lnTo>
                      <a:pt x="183" y="66"/>
                    </a:lnTo>
                    <a:lnTo>
                      <a:pt x="207" y="62"/>
                    </a:lnTo>
                    <a:lnTo>
                      <a:pt x="224" y="49"/>
                    </a:lnTo>
                    <a:lnTo>
                      <a:pt x="241" y="38"/>
                    </a:lnTo>
                    <a:lnTo>
                      <a:pt x="300" y="13"/>
                    </a:lnTo>
                    <a:lnTo>
                      <a:pt x="178" y="0"/>
                    </a:lnTo>
                    <a:lnTo>
                      <a:pt x="151" y="11"/>
                    </a:lnTo>
                    <a:lnTo>
                      <a:pt x="32" y="19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9" name="Freeform 126"/>
              <p:cNvSpPr>
                <a:spLocks/>
              </p:cNvSpPr>
              <p:nvPr/>
            </p:nvSpPr>
            <p:spPr bwMode="auto">
              <a:xfrm>
                <a:off x="-2743" y="3482"/>
                <a:ext cx="34" cy="13"/>
              </a:xfrm>
              <a:custGeom>
                <a:avLst/>
                <a:gdLst>
                  <a:gd name="T0" fmla="*/ 0 w 34"/>
                  <a:gd name="T1" fmla="*/ 6 h 13"/>
                  <a:gd name="T2" fmla="*/ 2 w 34"/>
                  <a:gd name="T3" fmla="*/ 9 h 13"/>
                  <a:gd name="T4" fmla="*/ 17 w 34"/>
                  <a:gd name="T5" fmla="*/ 13 h 13"/>
                  <a:gd name="T6" fmla="*/ 29 w 34"/>
                  <a:gd name="T7" fmla="*/ 9 h 13"/>
                  <a:gd name="T8" fmla="*/ 34 w 34"/>
                  <a:gd name="T9" fmla="*/ 0 h 13"/>
                  <a:gd name="T10" fmla="*/ 2 w 34"/>
                  <a:gd name="T11" fmla="*/ 0 h 13"/>
                  <a:gd name="T12" fmla="*/ 0 w 34"/>
                  <a:gd name="T13" fmla="*/ 2 h 13"/>
                  <a:gd name="T14" fmla="*/ 0 w 34"/>
                  <a:gd name="T15" fmla="*/ 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" h="13">
                    <a:moveTo>
                      <a:pt x="0" y="6"/>
                    </a:moveTo>
                    <a:lnTo>
                      <a:pt x="2" y="9"/>
                    </a:lnTo>
                    <a:lnTo>
                      <a:pt x="17" y="13"/>
                    </a:lnTo>
                    <a:lnTo>
                      <a:pt x="29" y="9"/>
                    </a:lnTo>
                    <a:lnTo>
                      <a:pt x="3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0" name="Freeform 127"/>
              <p:cNvSpPr>
                <a:spLocks/>
              </p:cNvSpPr>
              <p:nvPr/>
            </p:nvSpPr>
            <p:spPr bwMode="auto">
              <a:xfrm>
                <a:off x="-2723" y="2697"/>
                <a:ext cx="512" cy="89"/>
              </a:xfrm>
              <a:custGeom>
                <a:avLst/>
                <a:gdLst>
                  <a:gd name="T0" fmla="*/ 0 w 512"/>
                  <a:gd name="T1" fmla="*/ 49 h 89"/>
                  <a:gd name="T2" fmla="*/ 3 w 512"/>
                  <a:gd name="T3" fmla="*/ 65 h 89"/>
                  <a:gd name="T4" fmla="*/ 17 w 512"/>
                  <a:gd name="T5" fmla="*/ 76 h 89"/>
                  <a:gd name="T6" fmla="*/ 113 w 512"/>
                  <a:gd name="T7" fmla="*/ 89 h 89"/>
                  <a:gd name="T8" fmla="*/ 134 w 512"/>
                  <a:gd name="T9" fmla="*/ 82 h 89"/>
                  <a:gd name="T10" fmla="*/ 160 w 512"/>
                  <a:gd name="T11" fmla="*/ 78 h 89"/>
                  <a:gd name="T12" fmla="*/ 186 w 512"/>
                  <a:gd name="T13" fmla="*/ 78 h 89"/>
                  <a:gd name="T14" fmla="*/ 212 w 512"/>
                  <a:gd name="T15" fmla="*/ 80 h 89"/>
                  <a:gd name="T16" fmla="*/ 238 w 512"/>
                  <a:gd name="T17" fmla="*/ 80 h 89"/>
                  <a:gd name="T18" fmla="*/ 264 w 512"/>
                  <a:gd name="T19" fmla="*/ 82 h 89"/>
                  <a:gd name="T20" fmla="*/ 291 w 512"/>
                  <a:gd name="T21" fmla="*/ 82 h 89"/>
                  <a:gd name="T22" fmla="*/ 317 w 512"/>
                  <a:gd name="T23" fmla="*/ 82 h 89"/>
                  <a:gd name="T24" fmla="*/ 323 w 512"/>
                  <a:gd name="T25" fmla="*/ 80 h 89"/>
                  <a:gd name="T26" fmla="*/ 334 w 512"/>
                  <a:gd name="T27" fmla="*/ 80 h 89"/>
                  <a:gd name="T28" fmla="*/ 343 w 512"/>
                  <a:gd name="T29" fmla="*/ 74 h 89"/>
                  <a:gd name="T30" fmla="*/ 352 w 512"/>
                  <a:gd name="T31" fmla="*/ 68 h 89"/>
                  <a:gd name="T32" fmla="*/ 503 w 512"/>
                  <a:gd name="T33" fmla="*/ 46 h 89"/>
                  <a:gd name="T34" fmla="*/ 506 w 512"/>
                  <a:gd name="T35" fmla="*/ 44 h 89"/>
                  <a:gd name="T36" fmla="*/ 512 w 512"/>
                  <a:gd name="T37" fmla="*/ 38 h 89"/>
                  <a:gd name="T38" fmla="*/ 506 w 512"/>
                  <a:gd name="T39" fmla="*/ 30 h 89"/>
                  <a:gd name="T40" fmla="*/ 491 w 512"/>
                  <a:gd name="T41" fmla="*/ 27 h 89"/>
                  <a:gd name="T42" fmla="*/ 480 w 512"/>
                  <a:gd name="T43" fmla="*/ 28 h 89"/>
                  <a:gd name="T44" fmla="*/ 468 w 512"/>
                  <a:gd name="T45" fmla="*/ 28 h 89"/>
                  <a:gd name="T46" fmla="*/ 448 w 512"/>
                  <a:gd name="T47" fmla="*/ 21 h 89"/>
                  <a:gd name="T48" fmla="*/ 424 w 512"/>
                  <a:gd name="T49" fmla="*/ 15 h 89"/>
                  <a:gd name="T50" fmla="*/ 404 w 512"/>
                  <a:gd name="T51" fmla="*/ 11 h 89"/>
                  <a:gd name="T52" fmla="*/ 387 w 512"/>
                  <a:gd name="T53" fmla="*/ 6 h 89"/>
                  <a:gd name="T54" fmla="*/ 363 w 512"/>
                  <a:gd name="T55" fmla="*/ 0 h 89"/>
                  <a:gd name="T56" fmla="*/ 340 w 512"/>
                  <a:gd name="T57" fmla="*/ 2 h 89"/>
                  <a:gd name="T58" fmla="*/ 331 w 512"/>
                  <a:gd name="T59" fmla="*/ 17 h 89"/>
                  <a:gd name="T60" fmla="*/ 320 w 512"/>
                  <a:gd name="T61" fmla="*/ 19 h 89"/>
                  <a:gd name="T62" fmla="*/ 305 w 512"/>
                  <a:gd name="T63" fmla="*/ 23 h 89"/>
                  <a:gd name="T64" fmla="*/ 293 w 512"/>
                  <a:gd name="T65" fmla="*/ 25 h 89"/>
                  <a:gd name="T66" fmla="*/ 288 w 512"/>
                  <a:gd name="T67" fmla="*/ 32 h 89"/>
                  <a:gd name="T68" fmla="*/ 264 w 512"/>
                  <a:gd name="T69" fmla="*/ 34 h 89"/>
                  <a:gd name="T70" fmla="*/ 244 w 512"/>
                  <a:gd name="T71" fmla="*/ 36 h 89"/>
                  <a:gd name="T72" fmla="*/ 218 w 512"/>
                  <a:gd name="T73" fmla="*/ 36 h 89"/>
                  <a:gd name="T74" fmla="*/ 195 w 512"/>
                  <a:gd name="T75" fmla="*/ 40 h 89"/>
                  <a:gd name="T76" fmla="*/ 180 w 512"/>
                  <a:gd name="T77" fmla="*/ 47 h 89"/>
                  <a:gd name="T78" fmla="*/ 163 w 512"/>
                  <a:gd name="T79" fmla="*/ 55 h 89"/>
                  <a:gd name="T80" fmla="*/ 128 w 512"/>
                  <a:gd name="T81" fmla="*/ 47 h 89"/>
                  <a:gd name="T82" fmla="*/ 84 w 512"/>
                  <a:gd name="T83" fmla="*/ 59 h 89"/>
                  <a:gd name="T84" fmla="*/ 64 w 512"/>
                  <a:gd name="T85" fmla="*/ 53 h 89"/>
                  <a:gd name="T86" fmla="*/ 44 w 512"/>
                  <a:gd name="T87" fmla="*/ 49 h 89"/>
                  <a:gd name="T88" fmla="*/ 23 w 512"/>
                  <a:gd name="T89" fmla="*/ 44 h 89"/>
                  <a:gd name="T90" fmla="*/ 0 w 512"/>
                  <a:gd name="T91" fmla="*/ 46 h 89"/>
                  <a:gd name="T92" fmla="*/ 0 w 512"/>
                  <a:gd name="T93" fmla="*/ 47 h 89"/>
                  <a:gd name="T94" fmla="*/ 0 w 512"/>
                  <a:gd name="T95" fmla="*/ 49 h 8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512" h="89">
                    <a:moveTo>
                      <a:pt x="0" y="49"/>
                    </a:moveTo>
                    <a:lnTo>
                      <a:pt x="3" y="65"/>
                    </a:lnTo>
                    <a:lnTo>
                      <a:pt x="17" y="76"/>
                    </a:lnTo>
                    <a:lnTo>
                      <a:pt x="113" y="89"/>
                    </a:lnTo>
                    <a:lnTo>
                      <a:pt x="134" y="82"/>
                    </a:lnTo>
                    <a:lnTo>
                      <a:pt x="160" y="78"/>
                    </a:lnTo>
                    <a:lnTo>
                      <a:pt x="186" y="78"/>
                    </a:lnTo>
                    <a:lnTo>
                      <a:pt x="212" y="80"/>
                    </a:lnTo>
                    <a:lnTo>
                      <a:pt x="238" y="80"/>
                    </a:lnTo>
                    <a:lnTo>
                      <a:pt x="264" y="82"/>
                    </a:lnTo>
                    <a:lnTo>
                      <a:pt x="291" y="82"/>
                    </a:lnTo>
                    <a:lnTo>
                      <a:pt x="317" y="82"/>
                    </a:lnTo>
                    <a:lnTo>
                      <a:pt x="323" y="80"/>
                    </a:lnTo>
                    <a:lnTo>
                      <a:pt x="334" y="80"/>
                    </a:lnTo>
                    <a:lnTo>
                      <a:pt x="343" y="74"/>
                    </a:lnTo>
                    <a:lnTo>
                      <a:pt x="352" y="68"/>
                    </a:lnTo>
                    <a:lnTo>
                      <a:pt x="503" y="46"/>
                    </a:lnTo>
                    <a:lnTo>
                      <a:pt x="506" y="44"/>
                    </a:lnTo>
                    <a:lnTo>
                      <a:pt x="512" y="38"/>
                    </a:lnTo>
                    <a:lnTo>
                      <a:pt x="506" y="30"/>
                    </a:lnTo>
                    <a:lnTo>
                      <a:pt x="491" y="27"/>
                    </a:lnTo>
                    <a:lnTo>
                      <a:pt x="480" y="28"/>
                    </a:lnTo>
                    <a:lnTo>
                      <a:pt x="468" y="28"/>
                    </a:lnTo>
                    <a:lnTo>
                      <a:pt x="448" y="21"/>
                    </a:lnTo>
                    <a:lnTo>
                      <a:pt x="424" y="15"/>
                    </a:lnTo>
                    <a:lnTo>
                      <a:pt x="404" y="11"/>
                    </a:lnTo>
                    <a:lnTo>
                      <a:pt x="387" y="6"/>
                    </a:lnTo>
                    <a:lnTo>
                      <a:pt x="363" y="0"/>
                    </a:lnTo>
                    <a:lnTo>
                      <a:pt x="340" y="2"/>
                    </a:lnTo>
                    <a:lnTo>
                      <a:pt x="331" y="17"/>
                    </a:lnTo>
                    <a:lnTo>
                      <a:pt x="320" y="19"/>
                    </a:lnTo>
                    <a:lnTo>
                      <a:pt x="305" y="23"/>
                    </a:lnTo>
                    <a:lnTo>
                      <a:pt x="293" y="25"/>
                    </a:lnTo>
                    <a:lnTo>
                      <a:pt x="288" y="32"/>
                    </a:lnTo>
                    <a:lnTo>
                      <a:pt x="264" y="34"/>
                    </a:lnTo>
                    <a:lnTo>
                      <a:pt x="244" y="36"/>
                    </a:lnTo>
                    <a:lnTo>
                      <a:pt x="218" y="36"/>
                    </a:lnTo>
                    <a:lnTo>
                      <a:pt x="195" y="40"/>
                    </a:lnTo>
                    <a:lnTo>
                      <a:pt x="180" y="47"/>
                    </a:lnTo>
                    <a:lnTo>
                      <a:pt x="163" y="55"/>
                    </a:lnTo>
                    <a:lnTo>
                      <a:pt x="128" y="47"/>
                    </a:lnTo>
                    <a:lnTo>
                      <a:pt x="84" y="59"/>
                    </a:lnTo>
                    <a:lnTo>
                      <a:pt x="64" y="53"/>
                    </a:lnTo>
                    <a:lnTo>
                      <a:pt x="44" y="49"/>
                    </a:lnTo>
                    <a:lnTo>
                      <a:pt x="23" y="44"/>
                    </a:lnTo>
                    <a:lnTo>
                      <a:pt x="0" y="46"/>
                    </a:lnTo>
                    <a:lnTo>
                      <a:pt x="0" y="47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1" name="Freeform 128"/>
              <p:cNvSpPr>
                <a:spLocks/>
              </p:cNvSpPr>
              <p:nvPr/>
            </p:nvSpPr>
            <p:spPr bwMode="auto">
              <a:xfrm>
                <a:off x="-2621" y="3455"/>
                <a:ext cx="107" cy="31"/>
              </a:xfrm>
              <a:custGeom>
                <a:avLst/>
                <a:gdLst>
                  <a:gd name="T0" fmla="*/ 0 w 107"/>
                  <a:gd name="T1" fmla="*/ 19 h 31"/>
                  <a:gd name="T2" fmla="*/ 0 w 107"/>
                  <a:gd name="T3" fmla="*/ 23 h 31"/>
                  <a:gd name="T4" fmla="*/ 0 w 107"/>
                  <a:gd name="T5" fmla="*/ 29 h 31"/>
                  <a:gd name="T6" fmla="*/ 101 w 107"/>
                  <a:gd name="T7" fmla="*/ 31 h 31"/>
                  <a:gd name="T8" fmla="*/ 104 w 107"/>
                  <a:gd name="T9" fmla="*/ 27 h 31"/>
                  <a:gd name="T10" fmla="*/ 107 w 107"/>
                  <a:gd name="T11" fmla="*/ 21 h 31"/>
                  <a:gd name="T12" fmla="*/ 104 w 107"/>
                  <a:gd name="T13" fmla="*/ 14 h 31"/>
                  <a:gd name="T14" fmla="*/ 98 w 107"/>
                  <a:gd name="T15" fmla="*/ 8 h 31"/>
                  <a:gd name="T16" fmla="*/ 84 w 107"/>
                  <a:gd name="T17" fmla="*/ 2 h 31"/>
                  <a:gd name="T18" fmla="*/ 61 w 107"/>
                  <a:gd name="T19" fmla="*/ 0 h 31"/>
                  <a:gd name="T20" fmla="*/ 37 w 107"/>
                  <a:gd name="T21" fmla="*/ 0 h 31"/>
                  <a:gd name="T22" fmla="*/ 26 w 107"/>
                  <a:gd name="T23" fmla="*/ 4 h 31"/>
                  <a:gd name="T24" fmla="*/ 11 w 107"/>
                  <a:gd name="T25" fmla="*/ 6 h 31"/>
                  <a:gd name="T26" fmla="*/ 8 w 107"/>
                  <a:gd name="T27" fmla="*/ 8 h 31"/>
                  <a:gd name="T28" fmla="*/ 3 w 107"/>
                  <a:gd name="T29" fmla="*/ 10 h 31"/>
                  <a:gd name="T30" fmla="*/ 0 w 107"/>
                  <a:gd name="T31" fmla="*/ 14 h 31"/>
                  <a:gd name="T32" fmla="*/ 0 w 107"/>
                  <a:gd name="T33" fmla="*/ 16 h 31"/>
                  <a:gd name="T34" fmla="*/ 0 w 107"/>
                  <a:gd name="T35" fmla="*/ 19 h 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7" h="31">
                    <a:moveTo>
                      <a:pt x="0" y="19"/>
                    </a:moveTo>
                    <a:lnTo>
                      <a:pt x="0" y="23"/>
                    </a:lnTo>
                    <a:lnTo>
                      <a:pt x="0" y="29"/>
                    </a:lnTo>
                    <a:lnTo>
                      <a:pt x="101" y="31"/>
                    </a:lnTo>
                    <a:lnTo>
                      <a:pt x="104" y="27"/>
                    </a:lnTo>
                    <a:lnTo>
                      <a:pt x="107" y="21"/>
                    </a:lnTo>
                    <a:lnTo>
                      <a:pt x="104" y="14"/>
                    </a:lnTo>
                    <a:lnTo>
                      <a:pt x="98" y="8"/>
                    </a:lnTo>
                    <a:lnTo>
                      <a:pt x="84" y="2"/>
                    </a:lnTo>
                    <a:lnTo>
                      <a:pt x="61" y="0"/>
                    </a:lnTo>
                    <a:lnTo>
                      <a:pt x="37" y="0"/>
                    </a:lnTo>
                    <a:lnTo>
                      <a:pt x="26" y="4"/>
                    </a:lnTo>
                    <a:lnTo>
                      <a:pt x="11" y="6"/>
                    </a:lnTo>
                    <a:lnTo>
                      <a:pt x="8" y="8"/>
                    </a:lnTo>
                    <a:lnTo>
                      <a:pt x="3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2" name="Freeform 129"/>
              <p:cNvSpPr>
                <a:spLocks/>
              </p:cNvSpPr>
              <p:nvPr/>
            </p:nvSpPr>
            <p:spPr bwMode="auto">
              <a:xfrm>
                <a:off x="-2569" y="3763"/>
                <a:ext cx="180" cy="14"/>
              </a:xfrm>
              <a:custGeom>
                <a:avLst/>
                <a:gdLst>
                  <a:gd name="T0" fmla="*/ 6 w 180"/>
                  <a:gd name="T1" fmla="*/ 14 h 14"/>
                  <a:gd name="T2" fmla="*/ 180 w 180"/>
                  <a:gd name="T3" fmla="*/ 8 h 14"/>
                  <a:gd name="T4" fmla="*/ 177 w 180"/>
                  <a:gd name="T5" fmla="*/ 2 h 14"/>
                  <a:gd name="T6" fmla="*/ 174 w 180"/>
                  <a:gd name="T7" fmla="*/ 0 h 14"/>
                  <a:gd name="T8" fmla="*/ 0 w 180"/>
                  <a:gd name="T9" fmla="*/ 10 h 14"/>
                  <a:gd name="T10" fmla="*/ 3 w 180"/>
                  <a:gd name="T11" fmla="*/ 12 h 14"/>
                  <a:gd name="T12" fmla="*/ 6 w 180"/>
                  <a:gd name="T13" fmla="*/ 14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0" h="14">
                    <a:moveTo>
                      <a:pt x="6" y="14"/>
                    </a:moveTo>
                    <a:lnTo>
                      <a:pt x="180" y="8"/>
                    </a:lnTo>
                    <a:lnTo>
                      <a:pt x="177" y="2"/>
                    </a:lnTo>
                    <a:lnTo>
                      <a:pt x="174" y="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3" name="Freeform 130"/>
              <p:cNvSpPr>
                <a:spLocks/>
              </p:cNvSpPr>
              <p:nvPr/>
            </p:nvSpPr>
            <p:spPr bwMode="auto">
              <a:xfrm>
                <a:off x="-2540" y="3725"/>
                <a:ext cx="58" cy="21"/>
              </a:xfrm>
              <a:custGeom>
                <a:avLst/>
                <a:gdLst>
                  <a:gd name="T0" fmla="*/ 0 w 58"/>
                  <a:gd name="T1" fmla="*/ 10 h 21"/>
                  <a:gd name="T2" fmla="*/ 0 w 58"/>
                  <a:gd name="T3" fmla="*/ 12 h 21"/>
                  <a:gd name="T4" fmla="*/ 3 w 58"/>
                  <a:gd name="T5" fmla="*/ 14 h 21"/>
                  <a:gd name="T6" fmla="*/ 9 w 58"/>
                  <a:gd name="T7" fmla="*/ 17 h 21"/>
                  <a:gd name="T8" fmla="*/ 26 w 58"/>
                  <a:gd name="T9" fmla="*/ 21 h 21"/>
                  <a:gd name="T10" fmla="*/ 58 w 58"/>
                  <a:gd name="T11" fmla="*/ 12 h 21"/>
                  <a:gd name="T12" fmla="*/ 58 w 58"/>
                  <a:gd name="T13" fmla="*/ 6 h 21"/>
                  <a:gd name="T14" fmla="*/ 49 w 58"/>
                  <a:gd name="T15" fmla="*/ 2 h 21"/>
                  <a:gd name="T16" fmla="*/ 26 w 58"/>
                  <a:gd name="T17" fmla="*/ 0 h 21"/>
                  <a:gd name="T18" fmla="*/ 3 w 58"/>
                  <a:gd name="T19" fmla="*/ 4 h 21"/>
                  <a:gd name="T20" fmla="*/ 0 w 58"/>
                  <a:gd name="T21" fmla="*/ 6 h 21"/>
                  <a:gd name="T22" fmla="*/ 0 w 58"/>
                  <a:gd name="T23" fmla="*/ 10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8" h="21">
                    <a:moveTo>
                      <a:pt x="0" y="10"/>
                    </a:moveTo>
                    <a:lnTo>
                      <a:pt x="0" y="12"/>
                    </a:lnTo>
                    <a:lnTo>
                      <a:pt x="3" y="14"/>
                    </a:lnTo>
                    <a:lnTo>
                      <a:pt x="9" y="17"/>
                    </a:lnTo>
                    <a:lnTo>
                      <a:pt x="26" y="21"/>
                    </a:lnTo>
                    <a:lnTo>
                      <a:pt x="58" y="12"/>
                    </a:lnTo>
                    <a:lnTo>
                      <a:pt x="58" y="6"/>
                    </a:lnTo>
                    <a:lnTo>
                      <a:pt x="49" y="2"/>
                    </a:lnTo>
                    <a:lnTo>
                      <a:pt x="26" y="0"/>
                    </a:lnTo>
                    <a:lnTo>
                      <a:pt x="3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4" name="Freeform 131"/>
              <p:cNvSpPr>
                <a:spLocks/>
              </p:cNvSpPr>
              <p:nvPr/>
            </p:nvSpPr>
            <p:spPr bwMode="auto">
              <a:xfrm>
                <a:off x="-2552" y="3220"/>
                <a:ext cx="204" cy="41"/>
              </a:xfrm>
              <a:custGeom>
                <a:avLst/>
                <a:gdLst>
                  <a:gd name="T0" fmla="*/ 0 w 204"/>
                  <a:gd name="T1" fmla="*/ 21 h 41"/>
                  <a:gd name="T2" fmla="*/ 0 w 204"/>
                  <a:gd name="T3" fmla="*/ 24 h 41"/>
                  <a:gd name="T4" fmla="*/ 9 w 204"/>
                  <a:gd name="T5" fmla="*/ 30 h 41"/>
                  <a:gd name="T6" fmla="*/ 21 w 204"/>
                  <a:gd name="T7" fmla="*/ 34 h 41"/>
                  <a:gd name="T8" fmla="*/ 38 w 204"/>
                  <a:gd name="T9" fmla="*/ 36 h 41"/>
                  <a:gd name="T10" fmla="*/ 56 w 204"/>
                  <a:gd name="T11" fmla="*/ 36 h 41"/>
                  <a:gd name="T12" fmla="*/ 79 w 204"/>
                  <a:gd name="T13" fmla="*/ 36 h 41"/>
                  <a:gd name="T14" fmla="*/ 96 w 204"/>
                  <a:gd name="T15" fmla="*/ 38 h 41"/>
                  <a:gd name="T16" fmla="*/ 120 w 204"/>
                  <a:gd name="T17" fmla="*/ 41 h 41"/>
                  <a:gd name="T18" fmla="*/ 143 w 204"/>
                  <a:gd name="T19" fmla="*/ 41 h 41"/>
                  <a:gd name="T20" fmla="*/ 163 w 204"/>
                  <a:gd name="T21" fmla="*/ 38 h 41"/>
                  <a:gd name="T22" fmla="*/ 175 w 204"/>
                  <a:gd name="T23" fmla="*/ 30 h 41"/>
                  <a:gd name="T24" fmla="*/ 186 w 204"/>
                  <a:gd name="T25" fmla="*/ 24 h 41"/>
                  <a:gd name="T26" fmla="*/ 192 w 204"/>
                  <a:gd name="T27" fmla="*/ 19 h 41"/>
                  <a:gd name="T28" fmla="*/ 204 w 204"/>
                  <a:gd name="T29" fmla="*/ 17 h 41"/>
                  <a:gd name="T30" fmla="*/ 186 w 204"/>
                  <a:gd name="T31" fmla="*/ 9 h 41"/>
                  <a:gd name="T32" fmla="*/ 163 w 204"/>
                  <a:gd name="T33" fmla="*/ 7 h 41"/>
                  <a:gd name="T34" fmla="*/ 154 w 204"/>
                  <a:gd name="T35" fmla="*/ 3 h 41"/>
                  <a:gd name="T36" fmla="*/ 143 w 204"/>
                  <a:gd name="T37" fmla="*/ 0 h 41"/>
                  <a:gd name="T38" fmla="*/ 128 w 204"/>
                  <a:gd name="T39" fmla="*/ 3 h 41"/>
                  <a:gd name="T40" fmla="*/ 122 w 204"/>
                  <a:gd name="T41" fmla="*/ 9 h 41"/>
                  <a:gd name="T42" fmla="*/ 114 w 204"/>
                  <a:gd name="T43" fmla="*/ 15 h 41"/>
                  <a:gd name="T44" fmla="*/ 102 w 204"/>
                  <a:gd name="T45" fmla="*/ 19 h 41"/>
                  <a:gd name="T46" fmla="*/ 3 w 204"/>
                  <a:gd name="T47" fmla="*/ 17 h 41"/>
                  <a:gd name="T48" fmla="*/ 0 w 204"/>
                  <a:gd name="T49" fmla="*/ 17 h 41"/>
                  <a:gd name="T50" fmla="*/ 0 w 204"/>
                  <a:gd name="T51" fmla="*/ 21 h 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04" h="41">
                    <a:moveTo>
                      <a:pt x="0" y="21"/>
                    </a:moveTo>
                    <a:lnTo>
                      <a:pt x="0" y="24"/>
                    </a:lnTo>
                    <a:lnTo>
                      <a:pt x="9" y="30"/>
                    </a:lnTo>
                    <a:lnTo>
                      <a:pt x="21" y="34"/>
                    </a:lnTo>
                    <a:lnTo>
                      <a:pt x="38" y="36"/>
                    </a:lnTo>
                    <a:lnTo>
                      <a:pt x="56" y="36"/>
                    </a:lnTo>
                    <a:lnTo>
                      <a:pt x="79" y="36"/>
                    </a:lnTo>
                    <a:lnTo>
                      <a:pt x="96" y="38"/>
                    </a:lnTo>
                    <a:lnTo>
                      <a:pt x="120" y="41"/>
                    </a:lnTo>
                    <a:lnTo>
                      <a:pt x="143" y="41"/>
                    </a:lnTo>
                    <a:lnTo>
                      <a:pt x="163" y="38"/>
                    </a:lnTo>
                    <a:lnTo>
                      <a:pt x="175" y="30"/>
                    </a:lnTo>
                    <a:lnTo>
                      <a:pt x="186" y="24"/>
                    </a:lnTo>
                    <a:lnTo>
                      <a:pt x="192" y="19"/>
                    </a:lnTo>
                    <a:lnTo>
                      <a:pt x="204" y="17"/>
                    </a:lnTo>
                    <a:lnTo>
                      <a:pt x="186" y="9"/>
                    </a:lnTo>
                    <a:lnTo>
                      <a:pt x="163" y="7"/>
                    </a:lnTo>
                    <a:lnTo>
                      <a:pt x="154" y="3"/>
                    </a:lnTo>
                    <a:lnTo>
                      <a:pt x="143" y="0"/>
                    </a:lnTo>
                    <a:lnTo>
                      <a:pt x="128" y="3"/>
                    </a:lnTo>
                    <a:lnTo>
                      <a:pt x="122" y="9"/>
                    </a:lnTo>
                    <a:lnTo>
                      <a:pt x="114" y="15"/>
                    </a:lnTo>
                    <a:lnTo>
                      <a:pt x="102" y="19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5" name="Freeform 132"/>
              <p:cNvSpPr>
                <a:spLocks/>
              </p:cNvSpPr>
              <p:nvPr/>
            </p:nvSpPr>
            <p:spPr bwMode="auto">
              <a:xfrm>
                <a:off x="-2499" y="3984"/>
                <a:ext cx="26" cy="11"/>
              </a:xfrm>
              <a:custGeom>
                <a:avLst/>
                <a:gdLst>
                  <a:gd name="T0" fmla="*/ 0 w 26"/>
                  <a:gd name="T1" fmla="*/ 7 h 11"/>
                  <a:gd name="T2" fmla="*/ 3 w 26"/>
                  <a:gd name="T3" fmla="*/ 9 h 11"/>
                  <a:gd name="T4" fmla="*/ 14 w 26"/>
                  <a:gd name="T5" fmla="*/ 11 h 11"/>
                  <a:gd name="T6" fmla="*/ 20 w 26"/>
                  <a:gd name="T7" fmla="*/ 9 h 11"/>
                  <a:gd name="T8" fmla="*/ 26 w 26"/>
                  <a:gd name="T9" fmla="*/ 5 h 11"/>
                  <a:gd name="T10" fmla="*/ 17 w 26"/>
                  <a:gd name="T11" fmla="*/ 0 h 11"/>
                  <a:gd name="T12" fmla="*/ 0 w 26"/>
                  <a:gd name="T13" fmla="*/ 2 h 11"/>
                  <a:gd name="T14" fmla="*/ 0 w 26"/>
                  <a:gd name="T15" fmla="*/ 4 h 11"/>
                  <a:gd name="T16" fmla="*/ 0 w 26"/>
                  <a:gd name="T17" fmla="*/ 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11">
                    <a:moveTo>
                      <a:pt x="0" y="7"/>
                    </a:moveTo>
                    <a:lnTo>
                      <a:pt x="3" y="9"/>
                    </a:lnTo>
                    <a:lnTo>
                      <a:pt x="14" y="11"/>
                    </a:lnTo>
                    <a:lnTo>
                      <a:pt x="20" y="9"/>
                    </a:lnTo>
                    <a:lnTo>
                      <a:pt x="26" y="5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6" name="Freeform 133"/>
              <p:cNvSpPr>
                <a:spLocks/>
              </p:cNvSpPr>
              <p:nvPr/>
            </p:nvSpPr>
            <p:spPr bwMode="auto">
              <a:xfrm>
                <a:off x="-2427" y="3450"/>
                <a:ext cx="61" cy="21"/>
              </a:xfrm>
              <a:custGeom>
                <a:avLst/>
                <a:gdLst>
                  <a:gd name="T0" fmla="*/ 0 w 61"/>
                  <a:gd name="T1" fmla="*/ 11 h 21"/>
                  <a:gd name="T2" fmla="*/ 3 w 61"/>
                  <a:gd name="T3" fmla="*/ 13 h 21"/>
                  <a:gd name="T4" fmla="*/ 9 w 61"/>
                  <a:gd name="T5" fmla="*/ 17 h 21"/>
                  <a:gd name="T6" fmla="*/ 15 w 61"/>
                  <a:gd name="T7" fmla="*/ 17 h 21"/>
                  <a:gd name="T8" fmla="*/ 24 w 61"/>
                  <a:gd name="T9" fmla="*/ 21 h 21"/>
                  <a:gd name="T10" fmla="*/ 32 w 61"/>
                  <a:gd name="T11" fmla="*/ 19 h 21"/>
                  <a:gd name="T12" fmla="*/ 44 w 61"/>
                  <a:gd name="T13" fmla="*/ 15 h 21"/>
                  <a:gd name="T14" fmla="*/ 50 w 61"/>
                  <a:gd name="T15" fmla="*/ 11 h 21"/>
                  <a:gd name="T16" fmla="*/ 61 w 61"/>
                  <a:gd name="T17" fmla="*/ 5 h 21"/>
                  <a:gd name="T18" fmla="*/ 61 w 61"/>
                  <a:gd name="T19" fmla="*/ 2 h 21"/>
                  <a:gd name="T20" fmla="*/ 61 w 61"/>
                  <a:gd name="T21" fmla="*/ 0 h 21"/>
                  <a:gd name="T22" fmla="*/ 0 w 61"/>
                  <a:gd name="T23" fmla="*/ 5 h 21"/>
                  <a:gd name="T24" fmla="*/ 0 w 61"/>
                  <a:gd name="T25" fmla="*/ 7 h 21"/>
                  <a:gd name="T26" fmla="*/ 0 w 61"/>
                  <a:gd name="T27" fmla="*/ 11 h 2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1" h="21">
                    <a:moveTo>
                      <a:pt x="0" y="11"/>
                    </a:moveTo>
                    <a:lnTo>
                      <a:pt x="3" y="13"/>
                    </a:lnTo>
                    <a:lnTo>
                      <a:pt x="9" y="17"/>
                    </a:lnTo>
                    <a:lnTo>
                      <a:pt x="15" y="17"/>
                    </a:lnTo>
                    <a:lnTo>
                      <a:pt x="24" y="21"/>
                    </a:lnTo>
                    <a:lnTo>
                      <a:pt x="32" y="19"/>
                    </a:lnTo>
                    <a:lnTo>
                      <a:pt x="44" y="15"/>
                    </a:lnTo>
                    <a:lnTo>
                      <a:pt x="50" y="11"/>
                    </a:lnTo>
                    <a:lnTo>
                      <a:pt x="61" y="5"/>
                    </a:lnTo>
                    <a:lnTo>
                      <a:pt x="61" y="2"/>
                    </a:lnTo>
                    <a:lnTo>
                      <a:pt x="61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7" name="Freeform 134"/>
              <p:cNvSpPr>
                <a:spLocks/>
              </p:cNvSpPr>
              <p:nvPr/>
            </p:nvSpPr>
            <p:spPr bwMode="auto">
              <a:xfrm>
                <a:off x="-2389" y="3978"/>
                <a:ext cx="23" cy="10"/>
              </a:xfrm>
              <a:custGeom>
                <a:avLst/>
                <a:gdLst>
                  <a:gd name="T0" fmla="*/ 0 w 23"/>
                  <a:gd name="T1" fmla="*/ 6 h 10"/>
                  <a:gd name="T2" fmla="*/ 0 w 23"/>
                  <a:gd name="T3" fmla="*/ 8 h 10"/>
                  <a:gd name="T4" fmla="*/ 0 w 23"/>
                  <a:gd name="T5" fmla="*/ 10 h 10"/>
                  <a:gd name="T6" fmla="*/ 12 w 23"/>
                  <a:gd name="T7" fmla="*/ 10 h 10"/>
                  <a:gd name="T8" fmla="*/ 23 w 23"/>
                  <a:gd name="T9" fmla="*/ 6 h 10"/>
                  <a:gd name="T10" fmla="*/ 15 w 23"/>
                  <a:gd name="T11" fmla="*/ 0 h 10"/>
                  <a:gd name="T12" fmla="*/ 0 w 23"/>
                  <a:gd name="T13" fmla="*/ 2 h 10"/>
                  <a:gd name="T14" fmla="*/ 0 w 23"/>
                  <a:gd name="T15" fmla="*/ 4 h 10"/>
                  <a:gd name="T16" fmla="*/ 0 w 23"/>
                  <a:gd name="T17" fmla="*/ 6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" h="10">
                    <a:moveTo>
                      <a:pt x="0" y="6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12" y="10"/>
                    </a:lnTo>
                    <a:lnTo>
                      <a:pt x="23" y="6"/>
                    </a:lnTo>
                    <a:lnTo>
                      <a:pt x="15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8" name="Freeform 135"/>
              <p:cNvSpPr>
                <a:spLocks/>
              </p:cNvSpPr>
              <p:nvPr/>
            </p:nvSpPr>
            <p:spPr bwMode="auto">
              <a:xfrm>
                <a:off x="-2325" y="3746"/>
                <a:ext cx="93" cy="17"/>
              </a:xfrm>
              <a:custGeom>
                <a:avLst/>
                <a:gdLst>
                  <a:gd name="T0" fmla="*/ 0 w 93"/>
                  <a:gd name="T1" fmla="*/ 13 h 17"/>
                  <a:gd name="T2" fmla="*/ 0 w 93"/>
                  <a:gd name="T3" fmla="*/ 15 h 17"/>
                  <a:gd name="T4" fmla="*/ 3 w 93"/>
                  <a:gd name="T5" fmla="*/ 17 h 17"/>
                  <a:gd name="T6" fmla="*/ 90 w 93"/>
                  <a:gd name="T7" fmla="*/ 10 h 17"/>
                  <a:gd name="T8" fmla="*/ 93 w 93"/>
                  <a:gd name="T9" fmla="*/ 6 h 17"/>
                  <a:gd name="T10" fmla="*/ 90 w 93"/>
                  <a:gd name="T11" fmla="*/ 0 h 17"/>
                  <a:gd name="T12" fmla="*/ 3 w 93"/>
                  <a:gd name="T13" fmla="*/ 8 h 17"/>
                  <a:gd name="T14" fmla="*/ 0 w 93"/>
                  <a:gd name="T15" fmla="*/ 10 h 17"/>
                  <a:gd name="T16" fmla="*/ 0 w 93"/>
                  <a:gd name="T17" fmla="*/ 13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17">
                    <a:moveTo>
                      <a:pt x="0" y="13"/>
                    </a:moveTo>
                    <a:lnTo>
                      <a:pt x="0" y="15"/>
                    </a:lnTo>
                    <a:lnTo>
                      <a:pt x="3" y="17"/>
                    </a:lnTo>
                    <a:lnTo>
                      <a:pt x="90" y="10"/>
                    </a:lnTo>
                    <a:lnTo>
                      <a:pt x="93" y="6"/>
                    </a:lnTo>
                    <a:lnTo>
                      <a:pt x="90" y="0"/>
                    </a:lnTo>
                    <a:lnTo>
                      <a:pt x="3" y="8"/>
                    </a:lnTo>
                    <a:lnTo>
                      <a:pt x="0" y="1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9" name="Freeform 136"/>
              <p:cNvSpPr>
                <a:spLocks/>
              </p:cNvSpPr>
              <p:nvPr/>
            </p:nvSpPr>
            <p:spPr bwMode="auto">
              <a:xfrm>
                <a:off x="-2293" y="3969"/>
                <a:ext cx="50" cy="11"/>
              </a:xfrm>
              <a:custGeom>
                <a:avLst/>
                <a:gdLst>
                  <a:gd name="T0" fmla="*/ 0 w 50"/>
                  <a:gd name="T1" fmla="*/ 9 h 11"/>
                  <a:gd name="T2" fmla="*/ 3 w 50"/>
                  <a:gd name="T3" fmla="*/ 9 h 11"/>
                  <a:gd name="T4" fmla="*/ 6 w 50"/>
                  <a:gd name="T5" fmla="*/ 11 h 11"/>
                  <a:gd name="T6" fmla="*/ 41 w 50"/>
                  <a:gd name="T7" fmla="*/ 11 h 11"/>
                  <a:gd name="T8" fmla="*/ 50 w 50"/>
                  <a:gd name="T9" fmla="*/ 9 h 11"/>
                  <a:gd name="T10" fmla="*/ 50 w 50"/>
                  <a:gd name="T11" fmla="*/ 1 h 11"/>
                  <a:gd name="T12" fmla="*/ 23 w 50"/>
                  <a:gd name="T13" fmla="*/ 0 h 11"/>
                  <a:gd name="T14" fmla="*/ 0 w 50"/>
                  <a:gd name="T15" fmla="*/ 3 h 11"/>
                  <a:gd name="T16" fmla="*/ 0 w 50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11">
                    <a:moveTo>
                      <a:pt x="0" y="9"/>
                    </a:moveTo>
                    <a:lnTo>
                      <a:pt x="3" y="9"/>
                    </a:lnTo>
                    <a:lnTo>
                      <a:pt x="6" y="11"/>
                    </a:lnTo>
                    <a:lnTo>
                      <a:pt x="41" y="11"/>
                    </a:lnTo>
                    <a:lnTo>
                      <a:pt x="50" y="9"/>
                    </a:lnTo>
                    <a:lnTo>
                      <a:pt x="50" y="1"/>
                    </a:lnTo>
                    <a:lnTo>
                      <a:pt x="23" y="0"/>
                    </a:lnTo>
                    <a:lnTo>
                      <a:pt x="0" y="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0" name="Freeform 137"/>
              <p:cNvSpPr>
                <a:spLocks/>
              </p:cNvSpPr>
              <p:nvPr/>
            </p:nvSpPr>
            <p:spPr bwMode="auto">
              <a:xfrm>
                <a:off x="-2278" y="3227"/>
                <a:ext cx="26" cy="8"/>
              </a:xfrm>
              <a:custGeom>
                <a:avLst/>
                <a:gdLst>
                  <a:gd name="T0" fmla="*/ 3 w 26"/>
                  <a:gd name="T1" fmla="*/ 8 h 8"/>
                  <a:gd name="T2" fmla="*/ 11 w 26"/>
                  <a:gd name="T3" fmla="*/ 6 h 8"/>
                  <a:gd name="T4" fmla="*/ 26 w 26"/>
                  <a:gd name="T5" fmla="*/ 6 h 8"/>
                  <a:gd name="T6" fmla="*/ 23 w 26"/>
                  <a:gd name="T7" fmla="*/ 2 h 8"/>
                  <a:gd name="T8" fmla="*/ 23 w 26"/>
                  <a:gd name="T9" fmla="*/ 0 h 8"/>
                  <a:gd name="T10" fmla="*/ 0 w 26"/>
                  <a:gd name="T11" fmla="*/ 4 h 8"/>
                  <a:gd name="T12" fmla="*/ 0 w 26"/>
                  <a:gd name="T13" fmla="*/ 6 h 8"/>
                  <a:gd name="T14" fmla="*/ 3 w 26"/>
                  <a:gd name="T15" fmla="*/ 8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8">
                    <a:moveTo>
                      <a:pt x="3" y="8"/>
                    </a:moveTo>
                    <a:lnTo>
                      <a:pt x="11" y="6"/>
                    </a:lnTo>
                    <a:lnTo>
                      <a:pt x="26" y="6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1" name="Freeform 138"/>
              <p:cNvSpPr>
                <a:spLocks/>
              </p:cNvSpPr>
              <p:nvPr/>
            </p:nvSpPr>
            <p:spPr bwMode="auto">
              <a:xfrm>
                <a:off x="-2150" y="3965"/>
                <a:ext cx="32" cy="7"/>
              </a:xfrm>
              <a:custGeom>
                <a:avLst/>
                <a:gdLst>
                  <a:gd name="T0" fmla="*/ 0 w 32"/>
                  <a:gd name="T1" fmla="*/ 5 h 7"/>
                  <a:gd name="T2" fmla="*/ 2 w 32"/>
                  <a:gd name="T3" fmla="*/ 7 h 7"/>
                  <a:gd name="T4" fmla="*/ 32 w 32"/>
                  <a:gd name="T5" fmla="*/ 5 h 7"/>
                  <a:gd name="T6" fmla="*/ 29 w 32"/>
                  <a:gd name="T7" fmla="*/ 0 h 7"/>
                  <a:gd name="T8" fmla="*/ 20 w 32"/>
                  <a:gd name="T9" fmla="*/ 0 h 7"/>
                  <a:gd name="T10" fmla="*/ 8 w 32"/>
                  <a:gd name="T11" fmla="*/ 0 h 7"/>
                  <a:gd name="T12" fmla="*/ 2 w 32"/>
                  <a:gd name="T13" fmla="*/ 0 h 7"/>
                  <a:gd name="T14" fmla="*/ 0 w 32"/>
                  <a:gd name="T15" fmla="*/ 2 h 7"/>
                  <a:gd name="T16" fmla="*/ 0 w 32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7">
                    <a:moveTo>
                      <a:pt x="0" y="5"/>
                    </a:moveTo>
                    <a:lnTo>
                      <a:pt x="2" y="7"/>
                    </a:lnTo>
                    <a:lnTo>
                      <a:pt x="32" y="5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2" name="Freeform 139"/>
              <p:cNvSpPr>
                <a:spLocks/>
              </p:cNvSpPr>
              <p:nvPr/>
            </p:nvSpPr>
            <p:spPr bwMode="auto">
              <a:xfrm>
                <a:off x="-2101" y="3720"/>
                <a:ext cx="131" cy="20"/>
              </a:xfrm>
              <a:custGeom>
                <a:avLst/>
                <a:gdLst>
                  <a:gd name="T0" fmla="*/ 0 w 131"/>
                  <a:gd name="T1" fmla="*/ 20 h 20"/>
                  <a:gd name="T2" fmla="*/ 3 w 131"/>
                  <a:gd name="T3" fmla="*/ 20 h 20"/>
                  <a:gd name="T4" fmla="*/ 6 w 131"/>
                  <a:gd name="T5" fmla="*/ 20 h 20"/>
                  <a:gd name="T6" fmla="*/ 131 w 131"/>
                  <a:gd name="T7" fmla="*/ 15 h 20"/>
                  <a:gd name="T8" fmla="*/ 128 w 131"/>
                  <a:gd name="T9" fmla="*/ 9 h 20"/>
                  <a:gd name="T10" fmla="*/ 125 w 131"/>
                  <a:gd name="T11" fmla="*/ 5 h 20"/>
                  <a:gd name="T12" fmla="*/ 99 w 131"/>
                  <a:gd name="T13" fmla="*/ 0 h 20"/>
                  <a:gd name="T14" fmla="*/ 73 w 131"/>
                  <a:gd name="T15" fmla="*/ 0 h 20"/>
                  <a:gd name="T16" fmla="*/ 44 w 131"/>
                  <a:gd name="T17" fmla="*/ 0 h 20"/>
                  <a:gd name="T18" fmla="*/ 20 w 131"/>
                  <a:gd name="T19" fmla="*/ 7 h 20"/>
                  <a:gd name="T20" fmla="*/ 6 w 131"/>
                  <a:gd name="T21" fmla="*/ 13 h 20"/>
                  <a:gd name="T22" fmla="*/ 0 w 131"/>
                  <a:gd name="T23" fmla="*/ 19 h 20"/>
                  <a:gd name="T24" fmla="*/ 0 w 131"/>
                  <a:gd name="T25" fmla="*/ 20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1" h="20">
                    <a:moveTo>
                      <a:pt x="0" y="20"/>
                    </a:moveTo>
                    <a:lnTo>
                      <a:pt x="3" y="20"/>
                    </a:lnTo>
                    <a:lnTo>
                      <a:pt x="6" y="20"/>
                    </a:lnTo>
                    <a:lnTo>
                      <a:pt x="131" y="15"/>
                    </a:lnTo>
                    <a:lnTo>
                      <a:pt x="128" y="9"/>
                    </a:lnTo>
                    <a:lnTo>
                      <a:pt x="125" y="5"/>
                    </a:lnTo>
                    <a:lnTo>
                      <a:pt x="99" y="0"/>
                    </a:lnTo>
                    <a:lnTo>
                      <a:pt x="73" y="0"/>
                    </a:lnTo>
                    <a:lnTo>
                      <a:pt x="44" y="0"/>
                    </a:lnTo>
                    <a:lnTo>
                      <a:pt x="20" y="7"/>
                    </a:lnTo>
                    <a:lnTo>
                      <a:pt x="6" y="13"/>
                    </a:lnTo>
                    <a:lnTo>
                      <a:pt x="0" y="19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3" name="Freeform 140"/>
              <p:cNvSpPr>
                <a:spLocks/>
              </p:cNvSpPr>
              <p:nvPr/>
            </p:nvSpPr>
            <p:spPr bwMode="auto">
              <a:xfrm>
                <a:off x="-2150" y="-202"/>
                <a:ext cx="4671" cy="4271"/>
              </a:xfrm>
              <a:custGeom>
                <a:avLst/>
                <a:gdLst>
                  <a:gd name="T0" fmla="*/ 749 w 4671"/>
                  <a:gd name="T1" fmla="*/ 2893 h 4271"/>
                  <a:gd name="T2" fmla="*/ 953 w 4671"/>
                  <a:gd name="T3" fmla="*/ 3173 h 4271"/>
                  <a:gd name="T4" fmla="*/ 950 w 4671"/>
                  <a:gd name="T5" fmla="*/ 3226 h 4271"/>
                  <a:gd name="T6" fmla="*/ 979 w 4671"/>
                  <a:gd name="T7" fmla="*/ 3536 h 4271"/>
                  <a:gd name="T8" fmla="*/ 1008 w 4671"/>
                  <a:gd name="T9" fmla="*/ 3849 h 4271"/>
                  <a:gd name="T10" fmla="*/ 1215 w 4671"/>
                  <a:gd name="T11" fmla="*/ 4271 h 4271"/>
                  <a:gd name="T12" fmla="*/ 1906 w 4671"/>
                  <a:gd name="T13" fmla="*/ 4228 h 4271"/>
                  <a:gd name="T14" fmla="*/ 3031 w 4671"/>
                  <a:gd name="T15" fmla="*/ 4182 h 4271"/>
                  <a:gd name="T16" fmla="*/ 4150 w 4671"/>
                  <a:gd name="T17" fmla="*/ 4148 h 4271"/>
                  <a:gd name="T18" fmla="*/ 4650 w 4671"/>
                  <a:gd name="T19" fmla="*/ 3942 h 4271"/>
                  <a:gd name="T20" fmla="*/ 4598 w 4671"/>
                  <a:gd name="T21" fmla="*/ 3290 h 4271"/>
                  <a:gd name="T22" fmla="*/ 4601 w 4671"/>
                  <a:gd name="T23" fmla="*/ 3712 h 4271"/>
                  <a:gd name="T24" fmla="*/ 4522 w 4671"/>
                  <a:gd name="T25" fmla="*/ 4041 h 4271"/>
                  <a:gd name="T26" fmla="*/ 4467 w 4671"/>
                  <a:gd name="T27" fmla="*/ 3722 h 4271"/>
                  <a:gd name="T28" fmla="*/ 4435 w 4671"/>
                  <a:gd name="T29" fmla="*/ 3587 h 4271"/>
                  <a:gd name="T30" fmla="*/ 4377 w 4671"/>
                  <a:gd name="T31" fmla="*/ 3912 h 4271"/>
                  <a:gd name="T32" fmla="*/ 4363 w 4671"/>
                  <a:gd name="T33" fmla="*/ 3511 h 4271"/>
                  <a:gd name="T34" fmla="*/ 4336 w 4671"/>
                  <a:gd name="T35" fmla="*/ 3365 h 4271"/>
                  <a:gd name="T36" fmla="*/ 4130 w 4671"/>
                  <a:gd name="T37" fmla="*/ 3287 h 4271"/>
                  <a:gd name="T38" fmla="*/ 4124 w 4671"/>
                  <a:gd name="T39" fmla="*/ 3017 h 4271"/>
                  <a:gd name="T40" fmla="*/ 4185 w 4671"/>
                  <a:gd name="T41" fmla="*/ 2678 h 4271"/>
                  <a:gd name="T42" fmla="*/ 4185 w 4671"/>
                  <a:gd name="T43" fmla="*/ 2557 h 4271"/>
                  <a:gd name="T44" fmla="*/ 4150 w 4671"/>
                  <a:gd name="T45" fmla="*/ 2253 h 4271"/>
                  <a:gd name="T46" fmla="*/ 4272 w 4671"/>
                  <a:gd name="T47" fmla="*/ 2080 h 4271"/>
                  <a:gd name="T48" fmla="*/ 4235 w 4671"/>
                  <a:gd name="T49" fmla="*/ 1215 h 4271"/>
                  <a:gd name="T50" fmla="*/ 4281 w 4671"/>
                  <a:gd name="T51" fmla="*/ 888 h 4271"/>
                  <a:gd name="T52" fmla="*/ 4307 w 4671"/>
                  <a:gd name="T53" fmla="*/ 563 h 4271"/>
                  <a:gd name="T54" fmla="*/ 4331 w 4671"/>
                  <a:gd name="T55" fmla="*/ 166 h 4271"/>
                  <a:gd name="T56" fmla="*/ 4209 w 4671"/>
                  <a:gd name="T57" fmla="*/ 198 h 4271"/>
                  <a:gd name="T58" fmla="*/ 4179 w 4671"/>
                  <a:gd name="T59" fmla="*/ 445 h 4271"/>
                  <a:gd name="T60" fmla="*/ 4110 w 4671"/>
                  <a:gd name="T61" fmla="*/ 705 h 4271"/>
                  <a:gd name="T62" fmla="*/ 4005 w 4671"/>
                  <a:gd name="T63" fmla="*/ 996 h 4271"/>
                  <a:gd name="T64" fmla="*/ 4028 w 4671"/>
                  <a:gd name="T65" fmla="*/ 574 h 4271"/>
                  <a:gd name="T66" fmla="*/ 4008 w 4671"/>
                  <a:gd name="T67" fmla="*/ 287 h 4271"/>
                  <a:gd name="T68" fmla="*/ 3743 w 4671"/>
                  <a:gd name="T69" fmla="*/ 352 h 4271"/>
                  <a:gd name="T70" fmla="*/ 3415 w 4671"/>
                  <a:gd name="T71" fmla="*/ 705 h 4271"/>
                  <a:gd name="T72" fmla="*/ 3348 w 4671"/>
                  <a:gd name="T73" fmla="*/ 1065 h 4271"/>
                  <a:gd name="T74" fmla="*/ 3319 w 4671"/>
                  <a:gd name="T75" fmla="*/ 1432 h 4271"/>
                  <a:gd name="T76" fmla="*/ 3223 w 4671"/>
                  <a:gd name="T77" fmla="*/ 1736 h 4271"/>
                  <a:gd name="T78" fmla="*/ 3223 w 4671"/>
                  <a:gd name="T79" fmla="*/ 1416 h 4271"/>
                  <a:gd name="T80" fmla="*/ 3307 w 4671"/>
                  <a:gd name="T81" fmla="*/ 1065 h 4271"/>
                  <a:gd name="T82" fmla="*/ 3246 w 4671"/>
                  <a:gd name="T83" fmla="*/ 1030 h 4271"/>
                  <a:gd name="T84" fmla="*/ 3150 w 4671"/>
                  <a:gd name="T85" fmla="*/ 1369 h 4271"/>
                  <a:gd name="T86" fmla="*/ 2994 w 4671"/>
                  <a:gd name="T87" fmla="*/ 1568 h 4271"/>
                  <a:gd name="T88" fmla="*/ 2918 w 4671"/>
                  <a:gd name="T89" fmla="*/ 1490 h 4271"/>
                  <a:gd name="T90" fmla="*/ 2738 w 4671"/>
                  <a:gd name="T91" fmla="*/ 1681 h 4271"/>
                  <a:gd name="T92" fmla="*/ 2665 w 4671"/>
                  <a:gd name="T93" fmla="*/ 2049 h 4271"/>
                  <a:gd name="T94" fmla="*/ 2566 w 4671"/>
                  <a:gd name="T95" fmla="*/ 2391 h 4271"/>
                  <a:gd name="T96" fmla="*/ 2470 w 4671"/>
                  <a:gd name="T97" fmla="*/ 2388 h 4271"/>
                  <a:gd name="T98" fmla="*/ 2255 w 4671"/>
                  <a:gd name="T99" fmla="*/ 2114 h 4271"/>
                  <a:gd name="T100" fmla="*/ 2020 w 4671"/>
                  <a:gd name="T101" fmla="*/ 2021 h 4271"/>
                  <a:gd name="T102" fmla="*/ 1918 w 4671"/>
                  <a:gd name="T103" fmla="*/ 2057 h 4271"/>
                  <a:gd name="T104" fmla="*/ 1869 w 4671"/>
                  <a:gd name="T105" fmla="*/ 2264 h 4271"/>
                  <a:gd name="T106" fmla="*/ 1648 w 4671"/>
                  <a:gd name="T107" fmla="*/ 2551 h 4271"/>
                  <a:gd name="T108" fmla="*/ 1270 w 4671"/>
                  <a:gd name="T109" fmla="*/ 2426 h 4271"/>
                  <a:gd name="T110" fmla="*/ 1340 w 4671"/>
                  <a:gd name="T111" fmla="*/ 2574 h 4271"/>
                  <a:gd name="T112" fmla="*/ 1069 w 4671"/>
                  <a:gd name="T113" fmla="*/ 2648 h 4271"/>
                  <a:gd name="T114" fmla="*/ 781 w 4671"/>
                  <a:gd name="T115" fmla="*/ 2716 h 4271"/>
                  <a:gd name="T116" fmla="*/ 1226 w 4671"/>
                  <a:gd name="T117" fmla="*/ 2720 h 4271"/>
                  <a:gd name="T118" fmla="*/ 994 w 4671"/>
                  <a:gd name="T119" fmla="*/ 2811 h 4271"/>
                  <a:gd name="T120" fmla="*/ 549 w 4671"/>
                  <a:gd name="T121" fmla="*/ 2844 h 4271"/>
                  <a:gd name="T122" fmla="*/ 252 w 4671"/>
                  <a:gd name="T123" fmla="*/ 2855 h 427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4671" h="4271">
                    <a:moveTo>
                      <a:pt x="0" y="2920"/>
                    </a:moveTo>
                    <a:lnTo>
                      <a:pt x="8" y="2935"/>
                    </a:lnTo>
                    <a:lnTo>
                      <a:pt x="273" y="2916"/>
                    </a:lnTo>
                    <a:lnTo>
                      <a:pt x="273" y="2920"/>
                    </a:lnTo>
                    <a:lnTo>
                      <a:pt x="284" y="2926"/>
                    </a:lnTo>
                    <a:lnTo>
                      <a:pt x="299" y="2929"/>
                    </a:lnTo>
                    <a:lnTo>
                      <a:pt x="316" y="2931"/>
                    </a:lnTo>
                    <a:lnTo>
                      <a:pt x="337" y="2929"/>
                    </a:lnTo>
                    <a:lnTo>
                      <a:pt x="357" y="2929"/>
                    </a:lnTo>
                    <a:lnTo>
                      <a:pt x="377" y="2926"/>
                    </a:lnTo>
                    <a:lnTo>
                      <a:pt x="401" y="2924"/>
                    </a:lnTo>
                    <a:lnTo>
                      <a:pt x="421" y="2922"/>
                    </a:lnTo>
                    <a:lnTo>
                      <a:pt x="444" y="2924"/>
                    </a:lnTo>
                    <a:lnTo>
                      <a:pt x="459" y="2922"/>
                    </a:lnTo>
                    <a:lnTo>
                      <a:pt x="476" y="2920"/>
                    </a:lnTo>
                    <a:lnTo>
                      <a:pt x="494" y="2918"/>
                    </a:lnTo>
                    <a:lnTo>
                      <a:pt x="511" y="2916"/>
                    </a:lnTo>
                    <a:lnTo>
                      <a:pt x="555" y="2901"/>
                    </a:lnTo>
                    <a:lnTo>
                      <a:pt x="639" y="2903"/>
                    </a:lnTo>
                    <a:lnTo>
                      <a:pt x="671" y="2893"/>
                    </a:lnTo>
                    <a:lnTo>
                      <a:pt x="697" y="2895"/>
                    </a:lnTo>
                    <a:lnTo>
                      <a:pt x="723" y="2897"/>
                    </a:lnTo>
                    <a:lnTo>
                      <a:pt x="749" y="2893"/>
                    </a:lnTo>
                    <a:lnTo>
                      <a:pt x="776" y="2891"/>
                    </a:lnTo>
                    <a:lnTo>
                      <a:pt x="799" y="2886"/>
                    </a:lnTo>
                    <a:lnTo>
                      <a:pt x="825" y="2882"/>
                    </a:lnTo>
                    <a:lnTo>
                      <a:pt x="851" y="2876"/>
                    </a:lnTo>
                    <a:lnTo>
                      <a:pt x="877" y="2874"/>
                    </a:lnTo>
                    <a:lnTo>
                      <a:pt x="892" y="2867"/>
                    </a:lnTo>
                    <a:lnTo>
                      <a:pt x="912" y="2867"/>
                    </a:lnTo>
                    <a:lnTo>
                      <a:pt x="944" y="2874"/>
                    </a:lnTo>
                    <a:lnTo>
                      <a:pt x="953" y="2891"/>
                    </a:lnTo>
                    <a:lnTo>
                      <a:pt x="962" y="2912"/>
                    </a:lnTo>
                    <a:lnTo>
                      <a:pt x="962" y="2922"/>
                    </a:lnTo>
                    <a:lnTo>
                      <a:pt x="965" y="2933"/>
                    </a:lnTo>
                    <a:lnTo>
                      <a:pt x="967" y="2945"/>
                    </a:lnTo>
                    <a:lnTo>
                      <a:pt x="970" y="2956"/>
                    </a:lnTo>
                    <a:lnTo>
                      <a:pt x="970" y="2965"/>
                    </a:lnTo>
                    <a:lnTo>
                      <a:pt x="970" y="2977"/>
                    </a:lnTo>
                    <a:lnTo>
                      <a:pt x="970" y="2986"/>
                    </a:lnTo>
                    <a:lnTo>
                      <a:pt x="970" y="2998"/>
                    </a:lnTo>
                    <a:lnTo>
                      <a:pt x="967" y="3007"/>
                    </a:lnTo>
                    <a:lnTo>
                      <a:pt x="967" y="3019"/>
                    </a:lnTo>
                    <a:lnTo>
                      <a:pt x="965" y="3028"/>
                    </a:lnTo>
                    <a:lnTo>
                      <a:pt x="965" y="3040"/>
                    </a:lnTo>
                    <a:lnTo>
                      <a:pt x="953" y="3173"/>
                    </a:lnTo>
                    <a:lnTo>
                      <a:pt x="921" y="3171"/>
                    </a:lnTo>
                    <a:lnTo>
                      <a:pt x="915" y="3169"/>
                    </a:lnTo>
                    <a:lnTo>
                      <a:pt x="906" y="3165"/>
                    </a:lnTo>
                    <a:lnTo>
                      <a:pt x="869" y="3180"/>
                    </a:lnTo>
                    <a:lnTo>
                      <a:pt x="720" y="3203"/>
                    </a:lnTo>
                    <a:lnTo>
                      <a:pt x="715" y="3224"/>
                    </a:lnTo>
                    <a:lnTo>
                      <a:pt x="686" y="3233"/>
                    </a:lnTo>
                    <a:lnTo>
                      <a:pt x="697" y="3251"/>
                    </a:lnTo>
                    <a:lnTo>
                      <a:pt x="709" y="3249"/>
                    </a:lnTo>
                    <a:lnTo>
                      <a:pt x="723" y="3249"/>
                    </a:lnTo>
                    <a:lnTo>
                      <a:pt x="741" y="3249"/>
                    </a:lnTo>
                    <a:lnTo>
                      <a:pt x="758" y="3249"/>
                    </a:lnTo>
                    <a:lnTo>
                      <a:pt x="773" y="3247"/>
                    </a:lnTo>
                    <a:lnTo>
                      <a:pt x="790" y="3245"/>
                    </a:lnTo>
                    <a:lnTo>
                      <a:pt x="808" y="3243"/>
                    </a:lnTo>
                    <a:lnTo>
                      <a:pt x="825" y="3243"/>
                    </a:lnTo>
                    <a:lnTo>
                      <a:pt x="840" y="3239"/>
                    </a:lnTo>
                    <a:lnTo>
                      <a:pt x="857" y="3237"/>
                    </a:lnTo>
                    <a:lnTo>
                      <a:pt x="872" y="3235"/>
                    </a:lnTo>
                    <a:lnTo>
                      <a:pt x="889" y="3233"/>
                    </a:lnTo>
                    <a:lnTo>
                      <a:pt x="915" y="3226"/>
                    </a:lnTo>
                    <a:lnTo>
                      <a:pt x="944" y="3218"/>
                    </a:lnTo>
                    <a:lnTo>
                      <a:pt x="950" y="3226"/>
                    </a:lnTo>
                    <a:lnTo>
                      <a:pt x="956" y="3235"/>
                    </a:lnTo>
                    <a:lnTo>
                      <a:pt x="962" y="3247"/>
                    </a:lnTo>
                    <a:lnTo>
                      <a:pt x="967" y="3258"/>
                    </a:lnTo>
                    <a:lnTo>
                      <a:pt x="967" y="3270"/>
                    </a:lnTo>
                    <a:lnTo>
                      <a:pt x="970" y="3281"/>
                    </a:lnTo>
                    <a:lnTo>
                      <a:pt x="973" y="3292"/>
                    </a:lnTo>
                    <a:lnTo>
                      <a:pt x="976" y="3304"/>
                    </a:lnTo>
                    <a:lnTo>
                      <a:pt x="976" y="3315"/>
                    </a:lnTo>
                    <a:lnTo>
                      <a:pt x="976" y="3327"/>
                    </a:lnTo>
                    <a:lnTo>
                      <a:pt x="976" y="3338"/>
                    </a:lnTo>
                    <a:lnTo>
                      <a:pt x="976" y="3349"/>
                    </a:lnTo>
                    <a:lnTo>
                      <a:pt x="976" y="3361"/>
                    </a:lnTo>
                    <a:lnTo>
                      <a:pt x="976" y="3372"/>
                    </a:lnTo>
                    <a:lnTo>
                      <a:pt x="979" y="3384"/>
                    </a:lnTo>
                    <a:lnTo>
                      <a:pt x="985" y="3397"/>
                    </a:lnTo>
                    <a:lnTo>
                      <a:pt x="982" y="3414"/>
                    </a:lnTo>
                    <a:lnTo>
                      <a:pt x="982" y="3431"/>
                    </a:lnTo>
                    <a:lnTo>
                      <a:pt x="979" y="3448"/>
                    </a:lnTo>
                    <a:lnTo>
                      <a:pt x="979" y="3465"/>
                    </a:lnTo>
                    <a:lnTo>
                      <a:pt x="979" y="3482"/>
                    </a:lnTo>
                    <a:lnTo>
                      <a:pt x="979" y="3500"/>
                    </a:lnTo>
                    <a:lnTo>
                      <a:pt x="979" y="3517"/>
                    </a:lnTo>
                    <a:lnTo>
                      <a:pt x="979" y="3536"/>
                    </a:lnTo>
                    <a:lnTo>
                      <a:pt x="979" y="3553"/>
                    </a:lnTo>
                    <a:lnTo>
                      <a:pt x="979" y="3570"/>
                    </a:lnTo>
                    <a:lnTo>
                      <a:pt x="979" y="3587"/>
                    </a:lnTo>
                    <a:lnTo>
                      <a:pt x="979" y="3606"/>
                    </a:lnTo>
                    <a:lnTo>
                      <a:pt x="979" y="3623"/>
                    </a:lnTo>
                    <a:lnTo>
                      <a:pt x="979" y="3640"/>
                    </a:lnTo>
                    <a:lnTo>
                      <a:pt x="979" y="3657"/>
                    </a:lnTo>
                    <a:lnTo>
                      <a:pt x="982" y="3676"/>
                    </a:lnTo>
                    <a:lnTo>
                      <a:pt x="991" y="3688"/>
                    </a:lnTo>
                    <a:lnTo>
                      <a:pt x="994" y="3693"/>
                    </a:lnTo>
                    <a:lnTo>
                      <a:pt x="991" y="3695"/>
                    </a:lnTo>
                    <a:lnTo>
                      <a:pt x="988" y="3699"/>
                    </a:lnTo>
                    <a:lnTo>
                      <a:pt x="994" y="3705"/>
                    </a:lnTo>
                    <a:lnTo>
                      <a:pt x="1002" y="3711"/>
                    </a:lnTo>
                    <a:lnTo>
                      <a:pt x="1008" y="3730"/>
                    </a:lnTo>
                    <a:lnTo>
                      <a:pt x="1005" y="3779"/>
                    </a:lnTo>
                    <a:lnTo>
                      <a:pt x="994" y="3779"/>
                    </a:lnTo>
                    <a:lnTo>
                      <a:pt x="988" y="3783"/>
                    </a:lnTo>
                    <a:lnTo>
                      <a:pt x="988" y="3794"/>
                    </a:lnTo>
                    <a:lnTo>
                      <a:pt x="991" y="3809"/>
                    </a:lnTo>
                    <a:lnTo>
                      <a:pt x="994" y="3821"/>
                    </a:lnTo>
                    <a:lnTo>
                      <a:pt x="1002" y="3836"/>
                    </a:lnTo>
                    <a:lnTo>
                      <a:pt x="1008" y="3849"/>
                    </a:lnTo>
                    <a:lnTo>
                      <a:pt x="1017" y="3863"/>
                    </a:lnTo>
                    <a:lnTo>
                      <a:pt x="1026" y="3876"/>
                    </a:lnTo>
                    <a:lnTo>
                      <a:pt x="1034" y="3891"/>
                    </a:lnTo>
                    <a:lnTo>
                      <a:pt x="1040" y="3903"/>
                    </a:lnTo>
                    <a:lnTo>
                      <a:pt x="1049" y="3918"/>
                    </a:lnTo>
                    <a:lnTo>
                      <a:pt x="1058" y="3929"/>
                    </a:lnTo>
                    <a:lnTo>
                      <a:pt x="1066" y="3944"/>
                    </a:lnTo>
                    <a:lnTo>
                      <a:pt x="1072" y="3958"/>
                    </a:lnTo>
                    <a:lnTo>
                      <a:pt x="1078" y="3973"/>
                    </a:lnTo>
                    <a:lnTo>
                      <a:pt x="1081" y="3986"/>
                    </a:lnTo>
                    <a:lnTo>
                      <a:pt x="1087" y="4001"/>
                    </a:lnTo>
                    <a:lnTo>
                      <a:pt x="1092" y="4015"/>
                    </a:lnTo>
                    <a:lnTo>
                      <a:pt x="1101" y="4030"/>
                    </a:lnTo>
                    <a:lnTo>
                      <a:pt x="1104" y="4043"/>
                    </a:lnTo>
                    <a:lnTo>
                      <a:pt x="1110" y="4058"/>
                    </a:lnTo>
                    <a:lnTo>
                      <a:pt x="1110" y="4072"/>
                    </a:lnTo>
                    <a:lnTo>
                      <a:pt x="1113" y="4087"/>
                    </a:lnTo>
                    <a:lnTo>
                      <a:pt x="1116" y="4100"/>
                    </a:lnTo>
                    <a:lnTo>
                      <a:pt x="1124" y="4115"/>
                    </a:lnTo>
                    <a:lnTo>
                      <a:pt x="1101" y="4131"/>
                    </a:lnTo>
                    <a:lnTo>
                      <a:pt x="1183" y="4271"/>
                    </a:lnTo>
                    <a:lnTo>
                      <a:pt x="1197" y="4271"/>
                    </a:lnTo>
                    <a:lnTo>
                      <a:pt x="1215" y="4271"/>
                    </a:lnTo>
                    <a:lnTo>
                      <a:pt x="1232" y="4271"/>
                    </a:lnTo>
                    <a:lnTo>
                      <a:pt x="1249" y="4271"/>
                    </a:lnTo>
                    <a:lnTo>
                      <a:pt x="1267" y="4269"/>
                    </a:lnTo>
                    <a:lnTo>
                      <a:pt x="1284" y="4267"/>
                    </a:lnTo>
                    <a:lnTo>
                      <a:pt x="1302" y="4266"/>
                    </a:lnTo>
                    <a:lnTo>
                      <a:pt x="1322" y="4266"/>
                    </a:lnTo>
                    <a:lnTo>
                      <a:pt x="1340" y="4262"/>
                    </a:lnTo>
                    <a:lnTo>
                      <a:pt x="1357" y="4262"/>
                    </a:lnTo>
                    <a:lnTo>
                      <a:pt x="1374" y="4258"/>
                    </a:lnTo>
                    <a:lnTo>
                      <a:pt x="1392" y="4258"/>
                    </a:lnTo>
                    <a:lnTo>
                      <a:pt x="1409" y="4256"/>
                    </a:lnTo>
                    <a:lnTo>
                      <a:pt x="1430" y="4256"/>
                    </a:lnTo>
                    <a:lnTo>
                      <a:pt x="1450" y="4256"/>
                    </a:lnTo>
                    <a:lnTo>
                      <a:pt x="1470" y="4258"/>
                    </a:lnTo>
                    <a:lnTo>
                      <a:pt x="1517" y="4252"/>
                    </a:lnTo>
                    <a:lnTo>
                      <a:pt x="1566" y="4250"/>
                    </a:lnTo>
                    <a:lnTo>
                      <a:pt x="1613" y="4245"/>
                    </a:lnTo>
                    <a:lnTo>
                      <a:pt x="1665" y="4243"/>
                    </a:lnTo>
                    <a:lnTo>
                      <a:pt x="1712" y="4239"/>
                    </a:lnTo>
                    <a:lnTo>
                      <a:pt x="1761" y="4237"/>
                    </a:lnTo>
                    <a:lnTo>
                      <a:pt x="1808" y="4233"/>
                    </a:lnTo>
                    <a:lnTo>
                      <a:pt x="1860" y="4231"/>
                    </a:lnTo>
                    <a:lnTo>
                      <a:pt x="1906" y="4228"/>
                    </a:lnTo>
                    <a:lnTo>
                      <a:pt x="1956" y="4226"/>
                    </a:lnTo>
                    <a:lnTo>
                      <a:pt x="2005" y="4222"/>
                    </a:lnTo>
                    <a:lnTo>
                      <a:pt x="2055" y="4220"/>
                    </a:lnTo>
                    <a:lnTo>
                      <a:pt x="2101" y="4216"/>
                    </a:lnTo>
                    <a:lnTo>
                      <a:pt x="2153" y="4214"/>
                    </a:lnTo>
                    <a:lnTo>
                      <a:pt x="2200" y="4210"/>
                    </a:lnTo>
                    <a:lnTo>
                      <a:pt x="2252" y="4210"/>
                    </a:lnTo>
                    <a:lnTo>
                      <a:pt x="2299" y="4207"/>
                    </a:lnTo>
                    <a:lnTo>
                      <a:pt x="2348" y="4205"/>
                    </a:lnTo>
                    <a:lnTo>
                      <a:pt x="2395" y="4203"/>
                    </a:lnTo>
                    <a:lnTo>
                      <a:pt x="2444" y="4201"/>
                    </a:lnTo>
                    <a:lnTo>
                      <a:pt x="2491" y="4197"/>
                    </a:lnTo>
                    <a:lnTo>
                      <a:pt x="2543" y="4197"/>
                    </a:lnTo>
                    <a:lnTo>
                      <a:pt x="2589" y="4193"/>
                    </a:lnTo>
                    <a:lnTo>
                      <a:pt x="2642" y="4193"/>
                    </a:lnTo>
                    <a:lnTo>
                      <a:pt x="2688" y="4191"/>
                    </a:lnTo>
                    <a:lnTo>
                      <a:pt x="2738" y="4190"/>
                    </a:lnTo>
                    <a:lnTo>
                      <a:pt x="2784" y="4188"/>
                    </a:lnTo>
                    <a:lnTo>
                      <a:pt x="2834" y="4188"/>
                    </a:lnTo>
                    <a:lnTo>
                      <a:pt x="2880" y="4186"/>
                    </a:lnTo>
                    <a:lnTo>
                      <a:pt x="2932" y="4184"/>
                    </a:lnTo>
                    <a:lnTo>
                      <a:pt x="2979" y="4182"/>
                    </a:lnTo>
                    <a:lnTo>
                      <a:pt x="3031" y="4182"/>
                    </a:lnTo>
                    <a:lnTo>
                      <a:pt x="3078" y="4180"/>
                    </a:lnTo>
                    <a:lnTo>
                      <a:pt x="3127" y="4178"/>
                    </a:lnTo>
                    <a:lnTo>
                      <a:pt x="3174" y="4176"/>
                    </a:lnTo>
                    <a:lnTo>
                      <a:pt x="3223" y="4176"/>
                    </a:lnTo>
                    <a:lnTo>
                      <a:pt x="3270" y="4174"/>
                    </a:lnTo>
                    <a:lnTo>
                      <a:pt x="3322" y="4172"/>
                    </a:lnTo>
                    <a:lnTo>
                      <a:pt x="3368" y="4171"/>
                    </a:lnTo>
                    <a:lnTo>
                      <a:pt x="3421" y="4171"/>
                    </a:lnTo>
                    <a:lnTo>
                      <a:pt x="3467" y="4169"/>
                    </a:lnTo>
                    <a:lnTo>
                      <a:pt x="3517" y="4167"/>
                    </a:lnTo>
                    <a:lnTo>
                      <a:pt x="3563" y="4165"/>
                    </a:lnTo>
                    <a:lnTo>
                      <a:pt x="3613" y="4165"/>
                    </a:lnTo>
                    <a:lnTo>
                      <a:pt x="3659" y="4163"/>
                    </a:lnTo>
                    <a:lnTo>
                      <a:pt x="3711" y="4161"/>
                    </a:lnTo>
                    <a:lnTo>
                      <a:pt x="3758" y="4159"/>
                    </a:lnTo>
                    <a:lnTo>
                      <a:pt x="3810" y="4159"/>
                    </a:lnTo>
                    <a:lnTo>
                      <a:pt x="3857" y="4157"/>
                    </a:lnTo>
                    <a:lnTo>
                      <a:pt x="3906" y="4155"/>
                    </a:lnTo>
                    <a:lnTo>
                      <a:pt x="3956" y="4153"/>
                    </a:lnTo>
                    <a:lnTo>
                      <a:pt x="4005" y="4153"/>
                    </a:lnTo>
                    <a:lnTo>
                      <a:pt x="4052" y="4151"/>
                    </a:lnTo>
                    <a:lnTo>
                      <a:pt x="4104" y="4150"/>
                    </a:lnTo>
                    <a:lnTo>
                      <a:pt x="4150" y="4148"/>
                    </a:lnTo>
                    <a:lnTo>
                      <a:pt x="4203" y="4148"/>
                    </a:lnTo>
                    <a:lnTo>
                      <a:pt x="4249" y="4146"/>
                    </a:lnTo>
                    <a:lnTo>
                      <a:pt x="4299" y="4144"/>
                    </a:lnTo>
                    <a:lnTo>
                      <a:pt x="4348" y="4142"/>
                    </a:lnTo>
                    <a:lnTo>
                      <a:pt x="4397" y="4142"/>
                    </a:lnTo>
                    <a:lnTo>
                      <a:pt x="4444" y="4140"/>
                    </a:lnTo>
                    <a:lnTo>
                      <a:pt x="4496" y="4140"/>
                    </a:lnTo>
                    <a:lnTo>
                      <a:pt x="4543" y="4138"/>
                    </a:lnTo>
                    <a:lnTo>
                      <a:pt x="4595" y="4138"/>
                    </a:lnTo>
                    <a:lnTo>
                      <a:pt x="4604" y="4131"/>
                    </a:lnTo>
                    <a:lnTo>
                      <a:pt x="4613" y="4123"/>
                    </a:lnTo>
                    <a:lnTo>
                      <a:pt x="4607" y="4112"/>
                    </a:lnTo>
                    <a:lnTo>
                      <a:pt x="4613" y="4102"/>
                    </a:lnTo>
                    <a:lnTo>
                      <a:pt x="4618" y="4098"/>
                    </a:lnTo>
                    <a:lnTo>
                      <a:pt x="4627" y="4096"/>
                    </a:lnTo>
                    <a:lnTo>
                      <a:pt x="4636" y="4093"/>
                    </a:lnTo>
                    <a:lnTo>
                      <a:pt x="4653" y="4093"/>
                    </a:lnTo>
                    <a:lnTo>
                      <a:pt x="4653" y="4100"/>
                    </a:lnTo>
                    <a:lnTo>
                      <a:pt x="4659" y="4112"/>
                    </a:lnTo>
                    <a:lnTo>
                      <a:pt x="4668" y="4093"/>
                    </a:lnTo>
                    <a:lnTo>
                      <a:pt x="4671" y="4087"/>
                    </a:lnTo>
                    <a:lnTo>
                      <a:pt x="4662" y="4081"/>
                    </a:lnTo>
                    <a:lnTo>
                      <a:pt x="4650" y="3942"/>
                    </a:lnTo>
                    <a:lnTo>
                      <a:pt x="4647" y="3937"/>
                    </a:lnTo>
                    <a:lnTo>
                      <a:pt x="4653" y="3933"/>
                    </a:lnTo>
                    <a:lnTo>
                      <a:pt x="4647" y="3920"/>
                    </a:lnTo>
                    <a:lnTo>
                      <a:pt x="4647" y="3908"/>
                    </a:lnTo>
                    <a:lnTo>
                      <a:pt x="4650" y="3895"/>
                    </a:lnTo>
                    <a:lnTo>
                      <a:pt x="4656" y="3883"/>
                    </a:lnTo>
                    <a:lnTo>
                      <a:pt x="4645" y="3868"/>
                    </a:lnTo>
                    <a:lnTo>
                      <a:pt x="4647" y="3863"/>
                    </a:lnTo>
                    <a:lnTo>
                      <a:pt x="4653" y="3859"/>
                    </a:lnTo>
                    <a:lnTo>
                      <a:pt x="4642" y="3579"/>
                    </a:lnTo>
                    <a:lnTo>
                      <a:pt x="4633" y="3564"/>
                    </a:lnTo>
                    <a:lnTo>
                      <a:pt x="4642" y="3538"/>
                    </a:lnTo>
                    <a:lnTo>
                      <a:pt x="4615" y="3332"/>
                    </a:lnTo>
                    <a:lnTo>
                      <a:pt x="4604" y="3328"/>
                    </a:lnTo>
                    <a:lnTo>
                      <a:pt x="4595" y="3323"/>
                    </a:lnTo>
                    <a:lnTo>
                      <a:pt x="4607" y="3315"/>
                    </a:lnTo>
                    <a:lnTo>
                      <a:pt x="4618" y="3304"/>
                    </a:lnTo>
                    <a:lnTo>
                      <a:pt x="4613" y="3298"/>
                    </a:lnTo>
                    <a:lnTo>
                      <a:pt x="4615" y="3292"/>
                    </a:lnTo>
                    <a:lnTo>
                      <a:pt x="4618" y="3289"/>
                    </a:lnTo>
                    <a:lnTo>
                      <a:pt x="4615" y="3285"/>
                    </a:lnTo>
                    <a:lnTo>
                      <a:pt x="4607" y="3287"/>
                    </a:lnTo>
                    <a:lnTo>
                      <a:pt x="4598" y="3290"/>
                    </a:lnTo>
                    <a:lnTo>
                      <a:pt x="4598" y="3298"/>
                    </a:lnTo>
                    <a:lnTo>
                      <a:pt x="4604" y="3306"/>
                    </a:lnTo>
                    <a:lnTo>
                      <a:pt x="4598" y="3353"/>
                    </a:lnTo>
                    <a:lnTo>
                      <a:pt x="4589" y="3370"/>
                    </a:lnTo>
                    <a:lnTo>
                      <a:pt x="4589" y="3391"/>
                    </a:lnTo>
                    <a:lnTo>
                      <a:pt x="4586" y="3408"/>
                    </a:lnTo>
                    <a:lnTo>
                      <a:pt x="4586" y="3429"/>
                    </a:lnTo>
                    <a:lnTo>
                      <a:pt x="4583" y="3448"/>
                    </a:lnTo>
                    <a:lnTo>
                      <a:pt x="4583" y="3467"/>
                    </a:lnTo>
                    <a:lnTo>
                      <a:pt x="4581" y="3486"/>
                    </a:lnTo>
                    <a:lnTo>
                      <a:pt x="4578" y="3507"/>
                    </a:lnTo>
                    <a:lnTo>
                      <a:pt x="4581" y="3524"/>
                    </a:lnTo>
                    <a:lnTo>
                      <a:pt x="4583" y="3541"/>
                    </a:lnTo>
                    <a:lnTo>
                      <a:pt x="4586" y="3558"/>
                    </a:lnTo>
                    <a:lnTo>
                      <a:pt x="4589" y="3576"/>
                    </a:lnTo>
                    <a:lnTo>
                      <a:pt x="4589" y="3593"/>
                    </a:lnTo>
                    <a:lnTo>
                      <a:pt x="4592" y="3610"/>
                    </a:lnTo>
                    <a:lnTo>
                      <a:pt x="4595" y="3627"/>
                    </a:lnTo>
                    <a:lnTo>
                      <a:pt x="4598" y="3644"/>
                    </a:lnTo>
                    <a:lnTo>
                      <a:pt x="4598" y="3661"/>
                    </a:lnTo>
                    <a:lnTo>
                      <a:pt x="4598" y="3678"/>
                    </a:lnTo>
                    <a:lnTo>
                      <a:pt x="4598" y="3695"/>
                    </a:lnTo>
                    <a:lnTo>
                      <a:pt x="4601" y="3712"/>
                    </a:lnTo>
                    <a:lnTo>
                      <a:pt x="4601" y="3730"/>
                    </a:lnTo>
                    <a:lnTo>
                      <a:pt x="4601" y="3747"/>
                    </a:lnTo>
                    <a:lnTo>
                      <a:pt x="4601" y="3764"/>
                    </a:lnTo>
                    <a:lnTo>
                      <a:pt x="4604" y="3783"/>
                    </a:lnTo>
                    <a:lnTo>
                      <a:pt x="4601" y="3798"/>
                    </a:lnTo>
                    <a:lnTo>
                      <a:pt x="4601" y="3815"/>
                    </a:lnTo>
                    <a:lnTo>
                      <a:pt x="4598" y="3832"/>
                    </a:lnTo>
                    <a:lnTo>
                      <a:pt x="4598" y="3849"/>
                    </a:lnTo>
                    <a:lnTo>
                      <a:pt x="4595" y="3866"/>
                    </a:lnTo>
                    <a:lnTo>
                      <a:pt x="4592" y="3883"/>
                    </a:lnTo>
                    <a:lnTo>
                      <a:pt x="4589" y="3901"/>
                    </a:lnTo>
                    <a:lnTo>
                      <a:pt x="4589" y="3918"/>
                    </a:lnTo>
                    <a:lnTo>
                      <a:pt x="4586" y="3935"/>
                    </a:lnTo>
                    <a:lnTo>
                      <a:pt x="4583" y="3952"/>
                    </a:lnTo>
                    <a:lnTo>
                      <a:pt x="4581" y="3969"/>
                    </a:lnTo>
                    <a:lnTo>
                      <a:pt x="4578" y="3986"/>
                    </a:lnTo>
                    <a:lnTo>
                      <a:pt x="4575" y="4003"/>
                    </a:lnTo>
                    <a:lnTo>
                      <a:pt x="4572" y="4020"/>
                    </a:lnTo>
                    <a:lnTo>
                      <a:pt x="4569" y="4037"/>
                    </a:lnTo>
                    <a:lnTo>
                      <a:pt x="4569" y="4055"/>
                    </a:lnTo>
                    <a:lnTo>
                      <a:pt x="4549" y="4060"/>
                    </a:lnTo>
                    <a:lnTo>
                      <a:pt x="4520" y="4062"/>
                    </a:lnTo>
                    <a:lnTo>
                      <a:pt x="4522" y="4041"/>
                    </a:lnTo>
                    <a:lnTo>
                      <a:pt x="4528" y="4037"/>
                    </a:lnTo>
                    <a:lnTo>
                      <a:pt x="4537" y="4039"/>
                    </a:lnTo>
                    <a:lnTo>
                      <a:pt x="4525" y="4036"/>
                    </a:lnTo>
                    <a:lnTo>
                      <a:pt x="4517" y="4034"/>
                    </a:lnTo>
                    <a:lnTo>
                      <a:pt x="4505" y="4017"/>
                    </a:lnTo>
                    <a:lnTo>
                      <a:pt x="4496" y="4001"/>
                    </a:lnTo>
                    <a:lnTo>
                      <a:pt x="4490" y="3984"/>
                    </a:lnTo>
                    <a:lnTo>
                      <a:pt x="4485" y="3969"/>
                    </a:lnTo>
                    <a:lnTo>
                      <a:pt x="4476" y="3952"/>
                    </a:lnTo>
                    <a:lnTo>
                      <a:pt x="4473" y="3937"/>
                    </a:lnTo>
                    <a:lnTo>
                      <a:pt x="4467" y="3920"/>
                    </a:lnTo>
                    <a:lnTo>
                      <a:pt x="4467" y="3904"/>
                    </a:lnTo>
                    <a:lnTo>
                      <a:pt x="4464" y="3887"/>
                    </a:lnTo>
                    <a:lnTo>
                      <a:pt x="4461" y="3870"/>
                    </a:lnTo>
                    <a:lnTo>
                      <a:pt x="4461" y="3853"/>
                    </a:lnTo>
                    <a:lnTo>
                      <a:pt x="4461" y="3838"/>
                    </a:lnTo>
                    <a:lnTo>
                      <a:pt x="4461" y="3821"/>
                    </a:lnTo>
                    <a:lnTo>
                      <a:pt x="4461" y="3806"/>
                    </a:lnTo>
                    <a:lnTo>
                      <a:pt x="4461" y="3788"/>
                    </a:lnTo>
                    <a:lnTo>
                      <a:pt x="4464" y="3773"/>
                    </a:lnTo>
                    <a:lnTo>
                      <a:pt x="4464" y="3756"/>
                    </a:lnTo>
                    <a:lnTo>
                      <a:pt x="4464" y="3739"/>
                    </a:lnTo>
                    <a:lnTo>
                      <a:pt x="4467" y="3722"/>
                    </a:lnTo>
                    <a:lnTo>
                      <a:pt x="4470" y="3707"/>
                    </a:lnTo>
                    <a:lnTo>
                      <a:pt x="4470" y="3690"/>
                    </a:lnTo>
                    <a:lnTo>
                      <a:pt x="4473" y="3673"/>
                    </a:lnTo>
                    <a:lnTo>
                      <a:pt x="4476" y="3655"/>
                    </a:lnTo>
                    <a:lnTo>
                      <a:pt x="4479" y="3640"/>
                    </a:lnTo>
                    <a:lnTo>
                      <a:pt x="4479" y="3623"/>
                    </a:lnTo>
                    <a:lnTo>
                      <a:pt x="4482" y="3606"/>
                    </a:lnTo>
                    <a:lnTo>
                      <a:pt x="4485" y="3589"/>
                    </a:lnTo>
                    <a:lnTo>
                      <a:pt x="4488" y="3574"/>
                    </a:lnTo>
                    <a:lnTo>
                      <a:pt x="4488" y="3557"/>
                    </a:lnTo>
                    <a:lnTo>
                      <a:pt x="4490" y="3541"/>
                    </a:lnTo>
                    <a:lnTo>
                      <a:pt x="4493" y="3524"/>
                    </a:lnTo>
                    <a:lnTo>
                      <a:pt x="4496" y="3509"/>
                    </a:lnTo>
                    <a:lnTo>
                      <a:pt x="4485" y="3492"/>
                    </a:lnTo>
                    <a:lnTo>
                      <a:pt x="4473" y="3481"/>
                    </a:lnTo>
                    <a:lnTo>
                      <a:pt x="4464" y="3492"/>
                    </a:lnTo>
                    <a:lnTo>
                      <a:pt x="4459" y="3505"/>
                    </a:lnTo>
                    <a:lnTo>
                      <a:pt x="4453" y="3519"/>
                    </a:lnTo>
                    <a:lnTo>
                      <a:pt x="4450" y="3532"/>
                    </a:lnTo>
                    <a:lnTo>
                      <a:pt x="4444" y="3545"/>
                    </a:lnTo>
                    <a:lnTo>
                      <a:pt x="4441" y="3558"/>
                    </a:lnTo>
                    <a:lnTo>
                      <a:pt x="4435" y="3572"/>
                    </a:lnTo>
                    <a:lnTo>
                      <a:pt x="4435" y="3587"/>
                    </a:lnTo>
                    <a:lnTo>
                      <a:pt x="4429" y="3600"/>
                    </a:lnTo>
                    <a:lnTo>
                      <a:pt x="4427" y="3615"/>
                    </a:lnTo>
                    <a:lnTo>
                      <a:pt x="4424" y="3629"/>
                    </a:lnTo>
                    <a:lnTo>
                      <a:pt x="4421" y="3644"/>
                    </a:lnTo>
                    <a:lnTo>
                      <a:pt x="4418" y="3657"/>
                    </a:lnTo>
                    <a:lnTo>
                      <a:pt x="4415" y="3673"/>
                    </a:lnTo>
                    <a:lnTo>
                      <a:pt x="4412" y="3686"/>
                    </a:lnTo>
                    <a:lnTo>
                      <a:pt x="4412" y="3701"/>
                    </a:lnTo>
                    <a:lnTo>
                      <a:pt x="4409" y="3714"/>
                    </a:lnTo>
                    <a:lnTo>
                      <a:pt x="4406" y="3730"/>
                    </a:lnTo>
                    <a:lnTo>
                      <a:pt x="4403" y="3743"/>
                    </a:lnTo>
                    <a:lnTo>
                      <a:pt x="4403" y="3758"/>
                    </a:lnTo>
                    <a:lnTo>
                      <a:pt x="4400" y="3771"/>
                    </a:lnTo>
                    <a:lnTo>
                      <a:pt x="4397" y="3787"/>
                    </a:lnTo>
                    <a:lnTo>
                      <a:pt x="4395" y="3800"/>
                    </a:lnTo>
                    <a:lnTo>
                      <a:pt x="4395" y="3815"/>
                    </a:lnTo>
                    <a:lnTo>
                      <a:pt x="4392" y="3828"/>
                    </a:lnTo>
                    <a:lnTo>
                      <a:pt x="4389" y="3842"/>
                    </a:lnTo>
                    <a:lnTo>
                      <a:pt x="4386" y="3855"/>
                    </a:lnTo>
                    <a:lnTo>
                      <a:pt x="4386" y="3870"/>
                    </a:lnTo>
                    <a:lnTo>
                      <a:pt x="4383" y="3883"/>
                    </a:lnTo>
                    <a:lnTo>
                      <a:pt x="4380" y="3899"/>
                    </a:lnTo>
                    <a:lnTo>
                      <a:pt x="4377" y="3912"/>
                    </a:lnTo>
                    <a:lnTo>
                      <a:pt x="4377" y="3927"/>
                    </a:lnTo>
                    <a:lnTo>
                      <a:pt x="4351" y="3937"/>
                    </a:lnTo>
                    <a:lnTo>
                      <a:pt x="4336" y="3925"/>
                    </a:lnTo>
                    <a:lnTo>
                      <a:pt x="4328" y="3916"/>
                    </a:lnTo>
                    <a:lnTo>
                      <a:pt x="4322" y="3904"/>
                    </a:lnTo>
                    <a:lnTo>
                      <a:pt x="4322" y="3895"/>
                    </a:lnTo>
                    <a:lnTo>
                      <a:pt x="4322" y="3882"/>
                    </a:lnTo>
                    <a:lnTo>
                      <a:pt x="4322" y="3870"/>
                    </a:lnTo>
                    <a:lnTo>
                      <a:pt x="4322" y="3859"/>
                    </a:lnTo>
                    <a:lnTo>
                      <a:pt x="4322" y="3849"/>
                    </a:lnTo>
                    <a:lnTo>
                      <a:pt x="4313" y="3845"/>
                    </a:lnTo>
                    <a:lnTo>
                      <a:pt x="4307" y="3842"/>
                    </a:lnTo>
                    <a:lnTo>
                      <a:pt x="4331" y="3644"/>
                    </a:lnTo>
                    <a:lnTo>
                      <a:pt x="4328" y="3638"/>
                    </a:lnTo>
                    <a:lnTo>
                      <a:pt x="4322" y="3633"/>
                    </a:lnTo>
                    <a:lnTo>
                      <a:pt x="4325" y="3627"/>
                    </a:lnTo>
                    <a:lnTo>
                      <a:pt x="4334" y="3621"/>
                    </a:lnTo>
                    <a:lnTo>
                      <a:pt x="4336" y="3604"/>
                    </a:lnTo>
                    <a:lnTo>
                      <a:pt x="4334" y="3587"/>
                    </a:lnTo>
                    <a:lnTo>
                      <a:pt x="4357" y="3543"/>
                    </a:lnTo>
                    <a:lnTo>
                      <a:pt x="4357" y="3532"/>
                    </a:lnTo>
                    <a:lnTo>
                      <a:pt x="4360" y="3522"/>
                    </a:lnTo>
                    <a:lnTo>
                      <a:pt x="4363" y="3511"/>
                    </a:lnTo>
                    <a:lnTo>
                      <a:pt x="4365" y="3501"/>
                    </a:lnTo>
                    <a:lnTo>
                      <a:pt x="4368" y="3481"/>
                    </a:lnTo>
                    <a:lnTo>
                      <a:pt x="4374" y="3462"/>
                    </a:lnTo>
                    <a:lnTo>
                      <a:pt x="4374" y="3450"/>
                    </a:lnTo>
                    <a:lnTo>
                      <a:pt x="4377" y="3441"/>
                    </a:lnTo>
                    <a:lnTo>
                      <a:pt x="4380" y="3429"/>
                    </a:lnTo>
                    <a:lnTo>
                      <a:pt x="4386" y="3420"/>
                    </a:lnTo>
                    <a:lnTo>
                      <a:pt x="4389" y="3399"/>
                    </a:lnTo>
                    <a:lnTo>
                      <a:pt x="4397" y="3380"/>
                    </a:lnTo>
                    <a:lnTo>
                      <a:pt x="4397" y="3368"/>
                    </a:lnTo>
                    <a:lnTo>
                      <a:pt x="4400" y="3359"/>
                    </a:lnTo>
                    <a:lnTo>
                      <a:pt x="4400" y="3347"/>
                    </a:lnTo>
                    <a:lnTo>
                      <a:pt x="4403" y="3338"/>
                    </a:lnTo>
                    <a:lnTo>
                      <a:pt x="4406" y="3317"/>
                    </a:lnTo>
                    <a:lnTo>
                      <a:pt x="4409" y="3298"/>
                    </a:lnTo>
                    <a:lnTo>
                      <a:pt x="4409" y="3277"/>
                    </a:lnTo>
                    <a:lnTo>
                      <a:pt x="4412" y="3258"/>
                    </a:lnTo>
                    <a:lnTo>
                      <a:pt x="4412" y="3237"/>
                    </a:lnTo>
                    <a:lnTo>
                      <a:pt x="4412" y="3218"/>
                    </a:lnTo>
                    <a:lnTo>
                      <a:pt x="4403" y="3216"/>
                    </a:lnTo>
                    <a:lnTo>
                      <a:pt x="4392" y="3216"/>
                    </a:lnTo>
                    <a:lnTo>
                      <a:pt x="4342" y="3365"/>
                    </a:lnTo>
                    <a:lnTo>
                      <a:pt x="4336" y="3365"/>
                    </a:lnTo>
                    <a:lnTo>
                      <a:pt x="4331" y="3365"/>
                    </a:lnTo>
                    <a:lnTo>
                      <a:pt x="4339" y="3209"/>
                    </a:lnTo>
                    <a:lnTo>
                      <a:pt x="4325" y="3203"/>
                    </a:lnTo>
                    <a:lnTo>
                      <a:pt x="4310" y="3205"/>
                    </a:lnTo>
                    <a:lnTo>
                      <a:pt x="4293" y="3209"/>
                    </a:lnTo>
                    <a:lnTo>
                      <a:pt x="4287" y="3214"/>
                    </a:lnTo>
                    <a:lnTo>
                      <a:pt x="4214" y="3674"/>
                    </a:lnTo>
                    <a:lnTo>
                      <a:pt x="4209" y="3674"/>
                    </a:lnTo>
                    <a:lnTo>
                      <a:pt x="4203" y="3674"/>
                    </a:lnTo>
                    <a:lnTo>
                      <a:pt x="4188" y="3652"/>
                    </a:lnTo>
                    <a:lnTo>
                      <a:pt x="4185" y="3644"/>
                    </a:lnTo>
                    <a:lnTo>
                      <a:pt x="4194" y="3638"/>
                    </a:lnTo>
                    <a:lnTo>
                      <a:pt x="4185" y="3623"/>
                    </a:lnTo>
                    <a:lnTo>
                      <a:pt x="4179" y="3612"/>
                    </a:lnTo>
                    <a:lnTo>
                      <a:pt x="4174" y="3600"/>
                    </a:lnTo>
                    <a:lnTo>
                      <a:pt x="4150" y="3462"/>
                    </a:lnTo>
                    <a:lnTo>
                      <a:pt x="4156" y="3441"/>
                    </a:lnTo>
                    <a:lnTo>
                      <a:pt x="4127" y="3317"/>
                    </a:lnTo>
                    <a:lnTo>
                      <a:pt x="4130" y="3309"/>
                    </a:lnTo>
                    <a:lnTo>
                      <a:pt x="4136" y="3304"/>
                    </a:lnTo>
                    <a:lnTo>
                      <a:pt x="4130" y="3300"/>
                    </a:lnTo>
                    <a:lnTo>
                      <a:pt x="4124" y="3296"/>
                    </a:lnTo>
                    <a:lnTo>
                      <a:pt x="4130" y="3287"/>
                    </a:lnTo>
                    <a:lnTo>
                      <a:pt x="4127" y="3281"/>
                    </a:lnTo>
                    <a:lnTo>
                      <a:pt x="4118" y="3273"/>
                    </a:lnTo>
                    <a:lnTo>
                      <a:pt x="4116" y="3266"/>
                    </a:lnTo>
                    <a:lnTo>
                      <a:pt x="4098" y="3262"/>
                    </a:lnTo>
                    <a:lnTo>
                      <a:pt x="4084" y="3260"/>
                    </a:lnTo>
                    <a:lnTo>
                      <a:pt x="4081" y="3256"/>
                    </a:lnTo>
                    <a:lnTo>
                      <a:pt x="4089" y="3252"/>
                    </a:lnTo>
                    <a:lnTo>
                      <a:pt x="4086" y="3249"/>
                    </a:lnTo>
                    <a:lnTo>
                      <a:pt x="4086" y="3245"/>
                    </a:lnTo>
                    <a:lnTo>
                      <a:pt x="4113" y="3230"/>
                    </a:lnTo>
                    <a:lnTo>
                      <a:pt x="4113" y="3213"/>
                    </a:lnTo>
                    <a:lnTo>
                      <a:pt x="4113" y="3195"/>
                    </a:lnTo>
                    <a:lnTo>
                      <a:pt x="4116" y="3178"/>
                    </a:lnTo>
                    <a:lnTo>
                      <a:pt x="4118" y="3163"/>
                    </a:lnTo>
                    <a:lnTo>
                      <a:pt x="4118" y="3146"/>
                    </a:lnTo>
                    <a:lnTo>
                      <a:pt x="4121" y="3131"/>
                    </a:lnTo>
                    <a:lnTo>
                      <a:pt x="4124" y="3114"/>
                    </a:lnTo>
                    <a:lnTo>
                      <a:pt x="4127" y="3098"/>
                    </a:lnTo>
                    <a:lnTo>
                      <a:pt x="4127" y="3081"/>
                    </a:lnTo>
                    <a:lnTo>
                      <a:pt x="4127" y="3064"/>
                    </a:lnTo>
                    <a:lnTo>
                      <a:pt x="4127" y="3049"/>
                    </a:lnTo>
                    <a:lnTo>
                      <a:pt x="4127" y="3034"/>
                    </a:lnTo>
                    <a:lnTo>
                      <a:pt x="4124" y="3017"/>
                    </a:lnTo>
                    <a:lnTo>
                      <a:pt x="4121" y="3002"/>
                    </a:lnTo>
                    <a:lnTo>
                      <a:pt x="4118" y="2986"/>
                    </a:lnTo>
                    <a:lnTo>
                      <a:pt x="4116" y="2971"/>
                    </a:lnTo>
                    <a:lnTo>
                      <a:pt x="4113" y="2971"/>
                    </a:lnTo>
                    <a:lnTo>
                      <a:pt x="4110" y="2977"/>
                    </a:lnTo>
                    <a:lnTo>
                      <a:pt x="4101" y="2975"/>
                    </a:lnTo>
                    <a:lnTo>
                      <a:pt x="4092" y="2973"/>
                    </a:lnTo>
                    <a:lnTo>
                      <a:pt x="4089" y="2969"/>
                    </a:lnTo>
                    <a:lnTo>
                      <a:pt x="4092" y="2965"/>
                    </a:lnTo>
                    <a:lnTo>
                      <a:pt x="4101" y="2962"/>
                    </a:lnTo>
                    <a:lnTo>
                      <a:pt x="4118" y="2958"/>
                    </a:lnTo>
                    <a:lnTo>
                      <a:pt x="4124" y="2950"/>
                    </a:lnTo>
                    <a:lnTo>
                      <a:pt x="4130" y="2943"/>
                    </a:lnTo>
                    <a:lnTo>
                      <a:pt x="4127" y="2912"/>
                    </a:lnTo>
                    <a:lnTo>
                      <a:pt x="4165" y="2792"/>
                    </a:lnTo>
                    <a:lnTo>
                      <a:pt x="4182" y="2756"/>
                    </a:lnTo>
                    <a:lnTo>
                      <a:pt x="4200" y="2701"/>
                    </a:lnTo>
                    <a:lnTo>
                      <a:pt x="4197" y="2697"/>
                    </a:lnTo>
                    <a:lnTo>
                      <a:pt x="4191" y="2696"/>
                    </a:lnTo>
                    <a:lnTo>
                      <a:pt x="4194" y="2692"/>
                    </a:lnTo>
                    <a:lnTo>
                      <a:pt x="4203" y="2690"/>
                    </a:lnTo>
                    <a:lnTo>
                      <a:pt x="4194" y="2684"/>
                    </a:lnTo>
                    <a:lnTo>
                      <a:pt x="4185" y="2678"/>
                    </a:lnTo>
                    <a:lnTo>
                      <a:pt x="4194" y="2671"/>
                    </a:lnTo>
                    <a:lnTo>
                      <a:pt x="4211" y="2665"/>
                    </a:lnTo>
                    <a:lnTo>
                      <a:pt x="4214" y="2654"/>
                    </a:lnTo>
                    <a:lnTo>
                      <a:pt x="4220" y="2642"/>
                    </a:lnTo>
                    <a:lnTo>
                      <a:pt x="4214" y="2637"/>
                    </a:lnTo>
                    <a:lnTo>
                      <a:pt x="4211" y="2631"/>
                    </a:lnTo>
                    <a:lnTo>
                      <a:pt x="4203" y="2629"/>
                    </a:lnTo>
                    <a:lnTo>
                      <a:pt x="4191" y="2627"/>
                    </a:lnTo>
                    <a:lnTo>
                      <a:pt x="4179" y="2633"/>
                    </a:lnTo>
                    <a:lnTo>
                      <a:pt x="4168" y="2639"/>
                    </a:lnTo>
                    <a:lnTo>
                      <a:pt x="4156" y="2637"/>
                    </a:lnTo>
                    <a:lnTo>
                      <a:pt x="4159" y="2629"/>
                    </a:lnTo>
                    <a:lnTo>
                      <a:pt x="4150" y="2625"/>
                    </a:lnTo>
                    <a:lnTo>
                      <a:pt x="4145" y="2623"/>
                    </a:lnTo>
                    <a:lnTo>
                      <a:pt x="4147" y="2616"/>
                    </a:lnTo>
                    <a:lnTo>
                      <a:pt x="4162" y="2610"/>
                    </a:lnTo>
                    <a:lnTo>
                      <a:pt x="4168" y="2591"/>
                    </a:lnTo>
                    <a:lnTo>
                      <a:pt x="4174" y="2585"/>
                    </a:lnTo>
                    <a:lnTo>
                      <a:pt x="4179" y="2578"/>
                    </a:lnTo>
                    <a:lnTo>
                      <a:pt x="4179" y="2574"/>
                    </a:lnTo>
                    <a:lnTo>
                      <a:pt x="4179" y="2568"/>
                    </a:lnTo>
                    <a:lnTo>
                      <a:pt x="4179" y="2562"/>
                    </a:lnTo>
                    <a:lnTo>
                      <a:pt x="4185" y="2557"/>
                    </a:lnTo>
                    <a:lnTo>
                      <a:pt x="4174" y="2557"/>
                    </a:lnTo>
                    <a:lnTo>
                      <a:pt x="4171" y="2553"/>
                    </a:lnTo>
                    <a:lnTo>
                      <a:pt x="4177" y="2547"/>
                    </a:lnTo>
                    <a:lnTo>
                      <a:pt x="4191" y="2543"/>
                    </a:lnTo>
                    <a:lnTo>
                      <a:pt x="4171" y="2547"/>
                    </a:lnTo>
                    <a:lnTo>
                      <a:pt x="4156" y="2557"/>
                    </a:lnTo>
                    <a:lnTo>
                      <a:pt x="4145" y="2578"/>
                    </a:lnTo>
                    <a:lnTo>
                      <a:pt x="4136" y="2581"/>
                    </a:lnTo>
                    <a:lnTo>
                      <a:pt x="4130" y="2589"/>
                    </a:lnTo>
                    <a:lnTo>
                      <a:pt x="4139" y="2597"/>
                    </a:lnTo>
                    <a:lnTo>
                      <a:pt x="4145" y="2606"/>
                    </a:lnTo>
                    <a:lnTo>
                      <a:pt x="4116" y="2606"/>
                    </a:lnTo>
                    <a:lnTo>
                      <a:pt x="4142" y="2422"/>
                    </a:lnTo>
                    <a:lnTo>
                      <a:pt x="4139" y="2414"/>
                    </a:lnTo>
                    <a:lnTo>
                      <a:pt x="4133" y="2410"/>
                    </a:lnTo>
                    <a:lnTo>
                      <a:pt x="4127" y="2361"/>
                    </a:lnTo>
                    <a:lnTo>
                      <a:pt x="4139" y="2313"/>
                    </a:lnTo>
                    <a:lnTo>
                      <a:pt x="4121" y="2300"/>
                    </a:lnTo>
                    <a:lnTo>
                      <a:pt x="4127" y="2294"/>
                    </a:lnTo>
                    <a:lnTo>
                      <a:pt x="4142" y="2294"/>
                    </a:lnTo>
                    <a:lnTo>
                      <a:pt x="4130" y="2287"/>
                    </a:lnTo>
                    <a:lnTo>
                      <a:pt x="4133" y="2279"/>
                    </a:lnTo>
                    <a:lnTo>
                      <a:pt x="4150" y="2253"/>
                    </a:lnTo>
                    <a:lnTo>
                      <a:pt x="4162" y="2255"/>
                    </a:lnTo>
                    <a:lnTo>
                      <a:pt x="4177" y="2264"/>
                    </a:lnTo>
                    <a:lnTo>
                      <a:pt x="4188" y="2285"/>
                    </a:lnTo>
                    <a:lnTo>
                      <a:pt x="4220" y="2416"/>
                    </a:lnTo>
                    <a:lnTo>
                      <a:pt x="4235" y="2424"/>
                    </a:lnTo>
                    <a:lnTo>
                      <a:pt x="4261" y="2431"/>
                    </a:lnTo>
                    <a:lnTo>
                      <a:pt x="4322" y="2485"/>
                    </a:lnTo>
                    <a:lnTo>
                      <a:pt x="4325" y="2481"/>
                    </a:lnTo>
                    <a:lnTo>
                      <a:pt x="4331" y="2479"/>
                    </a:lnTo>
                    <a:lnTo>
                      <a:pt x="4278" y="2353"/>
                    </a:lnTo>
                    <a:lnTo>
                      <a:pt x="4278" y="2346"/>
                    </a:lnTo>
                    <a:lnTo>
                      <a:pt x="4287" y="2342"/>
                    </a:lnTo>
                    <a:lnTo>
                      <a:pt x="4293" y="2239"/>
                    </a:lnTo>
                    <a:lnTo>
                      <a:pt x="4290" y="2234"/>
                    </a:lnTo>
                    <a:lnTo>
                      <a:pt x="4284" y="2230"/>
                    </a:lnTo>
                    <a:lnTo>
                      <a:pt x="4290" y="2209"/>
                    </a:lnTo>
                    <a:lnTo>
                      <a:pt x="4284" y="2205"/>
                    </a:lnTo>
                    <a:lnTo>
                      <a:pt x="4281" y="2203"/>
                    </a:lnTo>
                    <a:lnTo>
                      <a:pt x="4272" y="2152"/>
                    </a:lnTo>
                    <a:lnTo>
                      <a:pt x="4270" y="2101"/>
                    </a:lnTo>
                    <a:lnTo>
                      <a:pt x="4272" y="2091"/>
                    </a:lnTo>
                    <a:lnTo>
                      <a:pt x="4270" y="2083"/>
                    </a:lnTo>
                    <a:lnTo>
                      <a:pt x="4272" y="2080"/>
                    </a:lnTo>
                    <a:lnTo>
                      <a:pt x="4278" y="2074"/>
                    </a:lnTo>
                    <a:lnTo>
                      <a:pt x="4270" y="2061"/>
                    </a:lnTo>
                    <a:lnTo>
                      <a:pt x="4264" y="2047"/>
                    </a:lnTo>
                    <a:lnTo>
                      <a:pt x="4249" y="2049"/>
                    </a:lnTo>
                    <a:lnTo>
                      <a:pt x="4232" y="2045"/>
                    </a:lnTo>
                    <a:lnTo>
                      <a:pt x="4211" y="1941"/>
                    </a:lnTo>
                    <a:lnTo>
                      <a:pt x="4232" y="1635"/>
                    </a:lnTo>
                    <a:lnTo>
                      <a:pt x="4220" y="1618"/>
                    </a:lnTo>
                    <a:lnTo>
                      <a:pt x="4229" y="1547"/>
                    </a:lnTo>
                    <a:lnTo>
                      <a:pt x="4223" y="1430"/>
                    </a:lnTo>
                    <a:lnTo>
                      <a:pt x="4226" y="1413"/>
                    </a:lnTo>
                    <a:lnTo>
                      <a:pt x="4229" y="1397"/>
                    </a:lnTo>
                    <a:lnTo>
                      <a:pt x="4229" y="1380"/>
                    </a:lnTo>
                    <a:lnTo>
                      <a:pt x="4229" y="1365"/>
                    </a:lnTo>
                    <a:lnTo>
                      <a:pt x="4229" y="1348"/>
                    </a:lnTo>
                    <a:lnTo>
                      <a:pt x="4229" y="1333"/>
                    </a:lnTo>
                    <a:lnTo>
                      <a:pt x="4229" y="1318"/>
                    </a:lnTo>
                    <a:lnTo>
                      <a:pt x="4238" y="1302"/>
                    </a:lnTo>
                    <a:lnTo>
                      <a:pt x="4235" y="1283"/>
                    </a:lnTo>
                    <a:lnTo>
                      <a:pt x="4235" y="1266"/>
                    </a:lnTo>
                    <a:lnTo>
                      <a:pt x="4235" y="1249"/>
                    </a:lnTo>
                    <a:lnTo>
                      <a:pt x="4235" y="1232"/>
                    </a:lnTo>
                    <a:lnTo>
                      <a:pt x="4235" y="1215"/>
                    </a:lnTo>
                    <a:lnTo>
                      <a:pt x="4238" y="1198"/>
                    </a:lnTo>
                    <a:lnTo>
                      <a:pt x="4241" y="1181"/>
                    </a:lnTo>
                    <a:lnTo>
                      <a:pt x="4243" y="1164"/>
                    </a:lnTo>
                    <a:lnTo>
                      <a:pt x="4243" y="1146"/>
                    </a:lnTo>
                    <a:lnTo>
                      <a:pt x="4246" y="1129"/>
                    </a:lnTo>
                    <a:lnTo>
                      <a:pt x="4249" y="1112"/>
                    </a:lnTo>
                    <a:lnTo>
                      <a:pt x="4252" y="1097"/>
                    </a:lnTo>
                    <a:lnTo>
                      <a:pt x="4252" y="1080"/>
                    </a:lnTo>
                    <a:lnTo>
                      <a:pt x="4255" y="1065"/>
                    </a:lnTo>
                    <a:lnTo>
                      <a:pt x="4258" y="1048"/>
                    </a:lnTo>
                    <a:lnTo>
                      <a:pt x="4261" y="1032"/>
                    </a:lnTo>
                    <a:lnTo>
                      <a:pt x="4261" y="1021"/>
                    </a:lnTo>
                    <a:lnTo>
                      <a:pt x="4261" y="1010"/>
                    </a:lnTo>
                    <a:lnTo>
                      <a:pt x="4264" y="1000"/>
                    </a:lnTo>
                    <a:lnTo>
                      <a:pt x="4267" y="991"/>
                    </a:lnTo>
                    <a:lnTo>
                      <a:pt x="4270" y="970"/>
                    </a:lnTo>
                    <a:lnTo>
                      <a:pt x="4275" y="953"/>
                    </a:lnTo>
                    <a:lnTo>
                      <a:pt x="4275" y="941"/>
                    </a:lnTo>
                    <a:lnTo>
                      <a:pt x="4275" y="930"/>
                    </a:lnTo>
                    <a:lnTo>
                      <a:pt x="4275" y="920"/>
                    </a:lnTo>
                    <a:lnTo>
                      <a:pt x="4278" y="911"/>
                    </a:lnTo>
                    <a:lnTo>
                      <a:pt x="4278" y="899"/>
                    </a:lnTo>
                    <a:lnTo>
                      <a:pt x="4281" y="888"/>
                    </a:lnTo>
                    <a:lnTo>
                      <a:pt x="4281" y="878"/>
                    </a:lnTo>
                    <a:lnTo>
                      <a:pt x="4284" y="869"/>
                    </a:lnTo>
                    <a:lnTo>
                      <a:pt x="4284" y="858"/>
                    </a:lnTo>
                    <a:lnTo>
                      <a:pt x="4284" y="848"/>
                    </a:lnTo>
                    <a:lnTo>
                      <a:pt x="4284" y="837"/>
                    </a:lnTo>
                    <a:lnTo>
                      <a:pt x="4287" y="827"/>
                    </a:lnTo>
                    <a:lnTo>
                      <a:pt x="4290" y="806"/>
                    </a:lnTo>
                    <a:lnTo>
                      <a:pt x="4293" y="787"/>
                    </a:lnTo>
                    <a:lnTo>
                      <a:pt x="4293" y="776"/>
                    </a:lnTo>
                    <a:lnTo>
                      <a:pt x="4293" y="766"/>
                    </a:lnTo>
                    <a:lnTo>
                      <a:pt x="4293" y="755"/>
                    </a:lnTo>
                    <a:lnTo>
                      <a:pt x="4293" y="745"/>
                    </a:lnTo>
                    <a:lnTo>
                      <a:pt x="4296" y="724"/>
                    </a:lnTo>
                    <a:lnTo>
                      <a:pt x="4299" y="705"/>
                    </a:lnTo>
                    <a:lnTo>
                      <a:pt x="4299" y="685"/>
                    </a:lnTo>
                    <a:lnTo>
                      <a:pt x="4299" y="666"/>
                    </a:lnTo>
                    <a:lnTo>
                      <a:pt x="4302" y="645"/>
                    </a:lnTo>
                    <a:lnTo>
                      <a:pt x="4304" y="626"/>
                    </a:lnTo>
                    <a:lnTo>
                      <a:pt x="4304" y="614"/>
                    </a:lnTo>
                    <a:lnTo>
                      <a:pt x="4304" y="603"/>
                    </a:lnTo>
                    <a:lnTo>
                      <a:pt x="4304" y="593"/>
                    </a:lnTo>
                    <a:lnTo>
                      <a:pt x="4304" y="584"/>
                    </a:lnTo>
                    <a:lnTo>
                      <a:pt x="4307" y="563"/>
                    </a:lnTo>
                    <a:lnTo>
                      <a:pt x="4310" y="544"/>
                    </a:lnTo>
                    <a:lnTo>
                      <a:pt x="4310" y="533"/>
                    </a:lnTo>
                    <a:lnTo>
                      <a:pt x="4310" y="521"/>
                    </a:lnTo>
                    <a:lnTo>
                      <a:pt x="4310" y="512"/>
                    </a:lnTo>
                    <a:lnTo>
                      <a:pt x="4310" y="502"/>
                    </a:lnTo>
                    <a:lnTo>
                      <a:pt x="4313" y="481"/>
                    </a:lnTo>
                    <a:lnTo>
                      <a:pt x="4316" y="462"/>
                    </a:lnTo>
                    <a:lnTo>
                      <a:pt x="4316" y="451"/>
                    </a:lnTo>
                    <a:lnTo>
                      <a:pt x="4316" y="441"/>
                    </a:lnTo>
                    <a:lnTo>
                      <a:pt x="4316" y="430"/>
                    </a:lnTo>
                    <a:lnTo>
                      <a:pt x="4319" y="420"/>
                    </a:lnTo>
                    <a:lnTo>
                      <a:pt x="4322" y="399"/>
                    </a:lnTo>
                    <a:lnTo>
                      <a:pt x="4325" y="380"/>
                    </a:lnTo>
                    <a:lnTo>
                      <a:pt x="4325" y="360"/>
                    </a:lnTo>
                    <a:lnTo>
                      <a:pt x="4328" y="341"/>
                    </a:lnTo>
                    <a:lnTo>
                      <a:pt x="4331" y="320"/>
                    </a:lnTo>
                    <a:lnTo>
                      <a:pt x="4336" y="301"/>
                    </a:lnTo>
                    <a:lnTo>
                      <a:pt x="4328" y="299"/>
                    </a:lnTo>
                    <a:lnTo>
                      <a:pt x="4322" y="297"/>
                    </a:lnTo>
                    <a:lnTo>
                      <a:pt x="4325" y="289"/>
                    </a:lnTo>
                    <a:lnTo>
                      <a:pt x="4339" y="282"/>
                    </a:lnTo>
                    <a:lnTo>
                      <a:pt x="4345" y="169"/>
                    </a:lnTo>
                    <a:lnTo>
                      <a:pt x="4331" y="166"/>
                    </a:lnTo>
                    <a:lnTo>
                      <a:pt x="4319" y="162"/>
                    </a:lnTo>
                    <a:lnTo>
                      <a:pt x="4307" y="154"/>
                    </a:lnTo>
                    <a:lnTo>
                      <a:pt x="4302" y="145"/>
                    </a:lnTo>
                    <a:lnTo>
                      <a:pt x="4316" y="14"/>
                    </a:lnTo>
                    <a:lnTo>
                      <a:pt x="4319" y="10"/>
                    </a:lnTo>
                    <a:lnTo>
                      <a:pt x="4322" y="6"/>
                    </a:lnTo>
                    <a:lnTo>
                      <a:pt x="4316" y="0"/>
                    </a:lnTo>
                    <a:lnTo>
                      <a:pt x="4310" y="2"/>
                    </a:lnTo>
                    <a:lnTo>
                      <a:pt x="4293" y="21"/>
                    </a:lnTo>
                    <a:lnTo>
                      <a:pt x="4275" y="42"/>
                    </a:lnTo>
                    <a:lnTo>
                      <a:pt x="4261" y="61"/>
                    </a:lnTo>
                    <a:lnTo>
                      <a:pt x="4252" y="82"/>
                    </a:lnTo>
                    <a:lnTo>
                      <a:pt x="4243" y="92"/>
                    </a:lnTo>
                    <a:lnTo>
                      <a:pt x="4241" y="103"/>
                    </a:lnTo>
                    <a:lnTo>
                      <a:pt x="4235" y="112"/>
                    </a:lnTo>
                    <a:lnTo>
                      <a:pt x="4232" y="124"/>
                    </a:lnTo>
                    <a:lnTo>
                      <a:pt x="4226" y="133"/>
                    </a:lnTo>
                    <a:lnTo>
                      <a:pt x="4226" y="145"/>
                    </a:lnTo>
                    <a:lnTo>
                      <a:pt x="4220" y="156"/>
                    </a:lnTo>
                    <a:lnTo>
                      <a:pt x="4220" y="168"/>
                    </a:lnTo>
                    <a:lnTo>
                      <a:pt x="4214" y="177"/>
                    </a:lnTo>
                    <a:lnTo>
                      <a:pt x="4211" y="188"/>
                    </a:lnTo>
                    <a:lnTo>
                      <a:pt x="4209" y="198"/>
                    </a:lnTo>
                    <a:lnTo>
                      <a:pt x="4209" y="209"/>
                    </a:lnTo>
                    <a:lnTo>
                      <a:pt x="4206" y="219"/>
                    </a:lnTo>
                    <a:lnTo>
                      <a:pt x="4203" y="230"/>
                    </a:lnTo>
                    <a:lnTo>
                      <a:pt x="4200" y="242"/>
                    </a:lnTo>
                    <a:lnTo>
                      <a:pt x="4200" y="253"/>
                    </a:lnTo>
                    <a:lnTo>
                      <a:pt x="4197" y="263"/>
                    </a:lnTo>
                    <a:lnTo>
                      <a:pt x="4197" y="274"/>
                    </a:lnTo>
                    <a:lnTo>
                      <a:pt x="4194" y="284"/>
                    </a:lnTo>
                    <a:lnTo>
                      <a:pt x="4194" y="295"/>
                    </a:lnTo>
                    <a:lnTo>
                      <a:pt x="4194" y="304"/>
                    </a:lnTo>
                    <a:lnTo>
                      <a:pt x="4194" y="316"/>
                    </a:lnTo>
                    <a:lnTo>
                      <a:pt x="4194" y="327"/>
                    </a:lnTo>
                    <a:lnTo>
                      <a:pt x="4194" y="339"/>
                    </a:lnTo>
                    <a:lnTo>
                      <a:pt x="4191" y="348"/>
                    </a:lnTo>
                    <a:lnTo>
                      <a:pt x="4191" y="360"/>
                    </a:lnTo>
                    <a:lnTo>
                      <a:pt x="4188" y="369"/>
                    </a:lnTo>
                    <a:lnTo>
                      <a:pt x="4188" y="380"/>
                    </a:lnTo>
                    <a:lnTo>
                      <a:pt x="4185" y="390"/>
                    </a:lnTo>
                    <a:lnTo>
                      <a:pt x="4185" y="401"/>
                    </a:lnTo>
                    <a:lnTo>
                      <a:pt x="4182" y="413"/>
                    </a:lnTo>
                    <a:lnTo>
                      <a:pt x="4182" y="424"/>
                    </a:lnTo>
                    <a:lnTo>
                      <a:pt x="4179" y="434"/>
                    </a:lnTo>
                    <a:lnTo>
                      <a:pt x="4179" y="445"/>
                    </a:lnTo>
                    <a:lnTo>
                      <a:pt x="4177" y="456"/>
                    </a:lnTo>
                    <a:lnTo>
                      <a:pt x="4177" y="468"/>
                    </a:lnTo>
                    <a:lnTo>
                      <a:pt x="4174" y="477"/>
                    </a:lnTo>
                    <a:lnTo>
                      <a:pt x="4174" y="489"/>
                    </a:lnTo>
                    <a:lnTo>
                      <a:pt x="4174" y="500"/>
                    </a:lnTo>
                    <a:lnTo>
                      <a:pt x="4174" y="512"/>
                    </a:lnTo>
                    <a:lnTo>
                      <a:pt x="4171" y="521"/>
                    </a:lnTo>
                    <a:lnTo>
                      <a:pt x="4168" y="533"/>
                    </a:lnTo>
                    <a:lnTo>
                      <a:pt x="4165" y="544"/>
                    </a:lnTo>
                    <a:lnTo>
                      <a:pt x="4162" y="555"/>
                    </a:lnTo>
                    <a:lnTo>
                      <a:pt x="4159" y="565"/>
                    </a:lnTo>
                    <a:lnTo>
                      <a:pt x="4156" y="576"/>
                    </a:lnTo>
                    <a:lnTo>
                      <a:pt x="4153" y="588"/>
                    </a:lnTo>
                    <a:lnTo>
                      <a:pt x="4153" y="599"/>
                    </a:lnTo>
                    <a:lnTo>
                      <a:pt x="4147" y="609"/>
                    </a:lnTo>
                    <a:lnTo>
                      <a:pt x="4145" y="620"/>
                    </a:lnTo>
                    <a:lnTo>
                      <a:pt x="4139" y="631"/>
                    </a:lnTo>
                    <a:lnTo>
                      <a:pt x="4136" y="643"/>
                    </a:lnTo>
                    <a:lnTo>
                      <a:pt x="4130" y="652"/>
                    </a:lnTo>
                    <a:lnTo>
                      <a:pt x="4127" y="664"/>
                    </a:lnTo>
                    <a:lnTo>
                      <a:pt x="4121" y="675"/>
                    </a:lnTo>
                    <a:lnTo>
                      <a:pt x="4118" y="686"/>
                    </a:lnTo>
                    <a:lnTo>
                      <a:pt x="4110" y="705"/>
                    </a:lnTo>
                    <a:lnTo>
                      <a:pt x="4101" y="726"/>
                    </a:lnTo>
                    <a:lnTo>
                      <a:pt x="4095" y="736"/>
                    </a:lnTo>
                    <a:lnTo>
                      <a:pt x="4092" y="747"/>
                    </a:lnTo>
                    <a:lnTo>
                      <a:pt x="4089" y="759"/>
                    </a:lnTo>
                    <a:lnTo>
                      <a:pt x="4086" y="770"/>
                    </a:lnTo>
                    <a:lnTo>
                      <a:pt x="4078" y="789"/>
                    </a:lnTo>
                    <a:lnTo>
                      <a:pt x="4069" y="810"/>
                    </a:lnTo>
                    <a:lnTo>
                      <a:pt x="4063" y="820"/>
                    </a:lnTo>
                    <a:lnTo>
                      <a:pt x="4060" y="831"/>
                    </a:lnTo>
                    <a:lnTo>
                      <a:pt x="4057" y="842"/>
                    </a:lnTo>
                    <a:lnTo>
                      <a:pt x="4054" y="854"/>
                    </a:lnTo>
                    <a:lnTo>
                      <a:pt x="4046" y="873"/>
                    </a:lnTo>
                    <a:lnTo>
                      <a:pt x="4037" y="894"/>
                    </a:lnTo>
                    <a:lnTo>
                      <a:pt x="4031" y="903"/>
                    </a:lnTo>
                    <a:lnTo>
                      <a:pt x="4031" y="915"/>
                    </a:lnTo>
                    <a:lnTo>
                      <a:pt x="4025" y="924"/>
                    </a:lnTo>
                    <a:lnTo>
                      <a:pt x="4025" y="935"/>
                    </a:lnTo>
                    <a:lnTo>
                      <a:pt x="4020" y="945"/>
                    </a:lnTo>
                    <a:lnTo>
                      <a:pt x="4017" y="954"/>
                    </a:lnTo>
                    <a:lnTo>
                      <a:pt x="4014" y="966"/>
                    </a:lnTo>
                    <a:lnTo>
                      <a:pt x="4011" y="977"/>
                    </a:lnTo>
                    <a:lnTo>
                      <a:pt x="4008" y="987"/>
                    </a:lnTo>
                    <a:lnTo>
                      <a:pt x="4005" y="996"/>
                    </a:lnTo>
                    <a:lnTo>
                      <a:pt x="4005" y="1008"/>
                    </a:lnTo>
                    <a:lnTo>
                      <a:pt x="4005" y="1019"/>
                    </a:lnTo>
                    <a:lnTo>
                      <a:pt x="3999" y="1021"/>
                    </a:lnTo>
                    <a:lnTo>
                      <a:pt x="3991" y="1023"/>
                    </a:lnTo>
                    <a:lnTo>
                      <a:pt x="3985" y="1021"/>
                    </a:lnTo>
                    <a:lnTo>
                      <a:pt x="3982" y="1015"/>
                    </a:lnTo>
                    <a:lnTo>
                      <a:pt x="3982" y="890"/>
                    </a:lnTo>
                    <a:lnTo>
                      <a:pt x="3982" y="869"/>
                    </a:lnTo>
                    <a:lnTo>
                      <a:pt x="3985" y="850"/>
                    </a:lnTo>
                    <a:lnTo>
                      <a:pt x="3988" y="829"/>
                    </a:lnTo>
                    <a:lnTo>
                      <a:pt x="3991" y="810"/>
                    </a:lnTo>
                    <a:lnTo>
                      <a:pt x="3991" y="789"/>
                    </a:lnTo>
                    <a:lnTo>
                      <a:pt x="3993" y="770"/>
                    </a:lnTo>
                    <a:lnTo>
                      <a:pt x="3996" y="751"/>
                    </a:lnTo>
                    <a:lnTo>
                      <a:pt x="4002" y="732"/>
                    </a:lnTo>
                    <a:lnTo>
                      <a:pt x="4002" y="711"/>
                    </a:lnTo>
                    <a:lnTo>
                      <a:pt x="4008" y="692"/>
                    </a:lnTo>
                    <a:lnTo>
                      <a:pt x="4008" y="671"/>
                    </a:lnTo>
                    <a:lnTo>
                      <a:pt x="4014" y="652"/>
                    </a:lnTo>
                    <a:lnTo>
                      <a:pt x="4017" y="631"/>
                    </a:lnTo>
                    <a:lnTo>
                      <a:pt x="4020" y="612"/>
                    </a:lnTo>
                    <a:lnTo>
                      <a:pt x="4022" y="593"/>
                    </a:lnTo>
                    <a:lnTo>
                      <a:pt x="4028" y="574"/>
                    </a:lnTo>
                    <a:lnTo>
                      <a:pt x="4028" y="553"/>
                    </a:lnTo>
                    <a:lnTo>
                      <a:pt x="4034" y="534"/>
                    </a:lnTo>
                    <a:lnTo>
                      <a:pt x="4034" y="513"/>
                    </a:lnTo>
                    <a:lnTo>
                      <a:pt x="4040" y="494"/>
                    </a:lnTo>
                    <a:lnTo>
                      <a:pt x="4043" y="474"/>
                    </a:lnTo>
                    <a:lnTo>
                      <a:pt x="4046" y="455"/>
                    </a:lnTo>
                    <a:lnTo>
                      <a:pt x="4049" y="436"/>
                    </a:lnTo>
                    <a:lnTo>
                      <a:pt x="4054" y="417"/>
                    </a:lnTo>
                    <a:lnTo>
                      <a:pt x="4054" y="396"/>
                    </a:lnTo>
                    <a:lnTo>
                      <a:pt x="4060" y="377"/>
                    </a:lnTo>
                    <a:lnTo>
                      <a:pt x="4063" y="356"/>
                    </a:lnTo>
                    <a:lnTo>
                      <a:pt x="4069" y="337"/>
                    </a:lnTo>
                    <a:lnTo>
                      <a:pt x="4069" y="316"/>
                    </a:lnTo>
                    <a:lnTo>
                      <a:pt x="4075" y="297"/>
                    </a:lnTo>
                    <a:lnTo>
                      <a:pt x="4078" y="278"/>
                    </a:lnTo>
                    <a:lnTo>
                      <a:pt x="4084" y="259"/>
                    </a:lnTo>
                    <a:lnTo>
                      <a:pt x="4081" y="249"/>
                    </a:lnTo>
                    <a:lnTo>
                      <a:pt x="4078" y="244"/>
                    </a:lnTo>
                    <a:lnTo>
                      <a:pt x="4066" y="240"/>
                    </a:lnTo>
                    <a:lnTo>
                      <a:pt x="4049" y="242"/>
                    </a:lnTo>
                    <a:lnTo>
                      <a:pt x="4028" y="253"/>
                    </a:lnTo>
                    <a:lnTo>
                      <a:pt x="4017" y="270"/>
                    </a:lnTo>
                    <a:lnTo>
                      <a:pt x="4008" y="287"/>
                    </a:lnTo>
                    <a:lnTo>
                      <a:pt x="4005" y="306"/>
                    </a:lnTo>
                    <a:lnTo>
                      <a:pt x="3999" y="323"/>
                    </a:lnTo>
                    <a:lnTo>
                      <a:pt x="3996" y="342"/>
                    </a:lnTo>
                    <a:lnTo>
                      <a:pt x="3988" y="358"/>
                    </a:lnTo>
                    <a:lnTo>
                      <a:pt x="3979" y="375"/>
                    </a:lnTo>
                    <a:lnTo>
                      <a:pt x="3970" y="377"/>
                    </a:lnTo>
                    <a:lnTo>
                      <a:pt x="3964" y="377"/>
                    </a:lnTo>
                    <a:lnTo>
                      <a:pt x="3938" y="382"/>
                    </a:lnTo>
                    <a:lnTo>
                      <a:pt x="3924" y="394"/>
                    </a:lnTo>
                    <a:lnTo>
                      <a:pt x="3912" y="405"/>
                    </a:lnTo>
                    <a:lnTo>
                      <a:pt x="3906" y="420"/>
                    </a:lnTo>
                    <a:lnTo>
                      <a:pt x="3900" y="432"/>
                    </a:lnTo>
                    <a:lnTo>
                      <a:pt x="3900" y="447"/>
                    </a:lnTo>
                    <a:lnTo>
                      <a:pt x="3898" y="462"/>
                    </a:lnTo>
                    <a:lnTo>
                      <a:pt x="3895" y="477"/>
                    </a:lnTo>
                    <a:lnTo>
                      <a:pt x="3868" y="493"/>
                    </a:lnTo>
                    <a:lnTo>
                      <a:pt x="3874" y="293"/>
                    </a:lnTo>
                    <a:lnTo>
                      <a:pt x="3860" y="293"/>
                    </a:lnTo>
                    <a:lnTo>
                      <a:pt x="3848" y="297"/>
                    </a:lnTo>
                    <a:lnTo>
                      <a:pt x="3790" y="342"/>
                    </a:lnTo>
                    <a:lnTo>
                      <a:pt x="3770" y="342"/>
                    </a:lnTo>
                    <a:lnTo>
                      <a:pt x="3755" y="348"/>
                    </a:lnTo>
                    <a:lnTo>
                      <a:pt x="3743" y="352"/>
                    </a:lnTo>
                    <a:lnTo>
                      <a:pt x="3735" y="360"/>
                    </a:lnTo>
                    <a:lnTo>
                      <a:pt x="3714" y="375"/>
                    </a:lnTo>
                    <a:lnTo>
                      <a:pt x="3697" y="390"/>
                    </a:lnTo>
                    <a:lnTo>
                      <a:pt x="3679" y="474"/>
                    </a:lnTo>
                    <a:lnTo>
                      <a:pt x="3674" y="479"/>
                    </a:lnTo>
                    <a:lnTo>
                      <a:pt x="3662" y="485"/>
                    </a:lnTo>
                    <a:lnTo>
                      <a:pt x="3601" y="618"/>
                    </a:lnTo>
                    <a:lnTo>
                      <a:pt x="3575" y="618"/>
                    </a:lnTo>
                    <a:lnTo>
                      <a:pt x="3549" y="616"/>
                    </a:lnTo>
                    <a:lnTo>
                      <a:pt x="3546" y="609"/>
                    </a:lnTo>
                    <a:lnTo>
                      <a:pt x="3543" y="603"/>
                    </a:lnTo>
                    <a:lnTo>
                      <a:pt x="3537" y="599"/>
                    </a:lnTo>
                    <a:lnTo>
                      <a:pt x="3531" y="597"/>
                    </a:lnTo>
                    <a:lnTo>
                      <a:pt x="3508" y="597"/>
                    </a:lnTo>
                    <a:lnTo>
                      <a:pt x="3491" y="601"/>
                    </a:lnTo>
                    <a:lnTo>
                      <a:pt x="3473" y="607"/>
                    </a:lnTo>
                    <a:lnTo>
                      <a:pt x="3456" y="612"/>
                    </a:lnTo>
                    <a:lnTo>
                      <a:pt x="3438" y="626"/>
                    </a:lnTo>
                    <a:lnTo>
                      <a:pt x="3430" y="641"/>
                    </a:lnTo>
                    <a:lnTo>
                      <a:pt x="3424" y="656"/>
                    </a:lnTo>
                    <a:lnTo>
                      <a:pt x="3424" y="673"/>
                    </a:lnTo>
                    <a:lnTo>
                      <a:pt x="3418" y="688"/>
                    </a:lnTo>
                    <a:lnTo>
                      <a:pt x="3415" y="705"/>
                    </a:lnTo>
                    <a:lnTo>
                      <a:pt x="3403" y="719"/>
                    </a:lnTo>
                    <a:lnTo>
                      <a:pt x="3386" y="734"/>
                    </a:lnTo>
                    <a:lnTo>
                      <a:pt x="3380" y="749"/>
                    </a:lnTo>
                    <a:lnTo>
                      <a:pt x="3377" y="764"/>
                    </a:lnTo>
                    <a:lnTo>
                      <a:pt x="3374" y="780"/>
                    </a:lnTo>
                    <a:lnTo>
                      <a:pt x="3374" y="797"/>
                    </a:lnTo>
                    <a:lnTo>
                      <a:pt x="3371" y="812"/>
                    </a:lnTo>
                    <a:lnTo>
                      <a:pt x="3368" y="827"/>
                    </a:lnTo>
                    <a:lnTo>
                      <a:pt x="3366" y="842"/>
                    </a:lnTo>
                    <a:lnTo>
                      <a:pt x="3366" y="859"/>
                    </a:lnTo>
                    <a:lnTo>
                      <a:pt x="3363" y="875"/>
                    </a:lnTo>
                    <a:lnTo>
                      <a:pt x="3363" y="890"/>
                    </a:lnTo>
                    <a:lnTo>
                      <a:pt x="3360" y="905"/>
                    </a:lnTo>
                    <a:lnTo>
                      <a:pt x="3360" y="922"/>
                    </a:lnTo>
                    <a:lnTo>
                      <a:pt x="3357" y="937"/>
                    </a:lnTo>
                    <a:lnTo>
                      <a:pt x="3357" y="954"/>
                    </a:lnTo>
                    <a:lnTo>
                      <a:pt x="3357" y="970"/>
                    </a:lnTo>
                    <a:lnTo>
                      <a:pt x="3357" y="987"/>
                    </a:lnTo>
                    <a:lnTo>
                      <a:pt x="3354" y="1002"/>
                    </a:lnTo>
                    <a:lnTo>
                      <a:pt x="3354" y="1017"/>
                    </a:lnTo>
                    <a:lnTo>
                      <a:pt x="3351" y="1032"/>
                    </a:lnTo>
                    <a:lnTo>
                      <a:pt x="3351" y="1050"/>
                    </a:lnTo>
                    <a:lnTo>
                      <a:pt x="3348" y="1065"/>
                    </a:lnTo>
                    <a:lnTo>
                      <a:pt x="3348" y="1082"/>
                    </a:lnTo>
                    <a:lnTo>
                      <a:pt x="3348" y="1097"/>
                    </a:lnTo>
                    <a:lnTo>
                      <a:pt x="3348" y="1114"/>
                    </a:lnTo>
                    <a:lnTo>
                      <a:pt x="3345" y="1129"/>
                    </a:lnTo>
                    <a:lnTo>
                      <a:pt x="3345" y="1145"/>
                    </a:lnTo>
                    <a:lnTo>
                      <a:pt x="3345" y="1162"/>
                    </a:lnTo>
                    <a:lnTo>
                      <a:pt x="3345" y="1179"/>
                    </a:lnTo>
                    <a:lnTo>
                      <a:pt x="3342" y="1194"/>
                    </a:lnTo>
                    <a:lnTo>
                      <a:pt x="3342" y="1209"/>
                    </a:lnTo>
                    <a:lnTo>
                      <a:pt x="3342" y="1226"/>
                    </a:lnTo>
                    <a:lnTo>
                      <a:pt x="3342" y="1243"/>
                    </a:lnTo>
                    <a:lnTo>
                      <a:pt x="3339" y="1259"/>
                    </a:lnTo>
                    <a:lnTo>
                      <a:pt x="3337" y="1274"/>
                    </a:lnTo>
                    <a:lnTo>
                      <a:pt x="3334" y="1289"/>
                    </a:lnTo>
                    <a:lnTo>
                      <a:pt x="3334" y="1306"/>
                    </a:lnTo>
                    <a:lnTo>
                      <a:pt x="3331" y="1321"/>
                    </a:lnTo>
                    <a:lnTo>
                      <a:pt x="3331" y="1337"/>
                    </a:lnTo>
                    <a:lnTo>
                      <a:pt x="3328" y="1352"/>
                    </a:lnTo>
                    <a:lnTo>
                      <a:pt x="3328" y="1369"/>
                    </a:lnTo>
                    <a:lnTo>
                      <a:pt x="3325" y="1384"/>
                    </a:lnTo>
                    <a:lnTo>
                      <a:pt x="3322" y="1399"/>
                    </a:lnTo>
                    <a:lnTo>
                      <a:pt x="3319" y="1414"/>
                    </a:lnTo>
                    <a:lnTo>
                      <a:pt x="3319" y="1432"/>
                    </a:lnTo>
                    <a:lnTo>
                      <a:pt x="3316" y="1447"/>
                    </a:lnTo>
                    <a:lnTo>
                      <a:pt x="3316" y="1464"/>
                    </a:lnTo>
                    <a:lnTo>
                      <a:pt x="3313" y="1479"/>
                    </a:lnTo>
                    <a:lnTo>
                      <a:pt x="3313" y="1496"/>
                    </a:lnTo>
                    <a:lnTo>
                      <a:pt x="3307" y="1511"/>
                    </a:lnTo>
                    <a:lnTo>
                      <a:pt x="3305" y="1527"/>
                    </a:lnTo>
                    <a:lnTo>
                      <a:pt x="3302" y="1542"/>
                    </a:lnTo>
                    <a:lnTo>
                      <a:pt x="3299" y="1559"/>
                    </a:lnTo>
                    <a:lnTo>
                      <a:pt x="3293" y="1574"/>
                    </a:lnTo>
                    <a:lnTo>
                      <a:pt x="3293" y="1591"/>
                    </a:lnTo>
                    <a:lnTo>
                      <a:pt x="3287" y="1606"/>
                    </a:lnTo>
                    <a:lnTo>
                      <a:pt x="3287" y="1624"/>
                    </a:lnTo>
                    <a:lnTo>
                      <a:pt x="3281" y="1639"/>
                    </a:lnTo>
                    <a:lnTo>
                      <a:pt x="3278" y="1654"/>
                    </a:lnTo>
                    <a:lnTo>
                      <a:pt x="3273" y="1669"/>
                    </a:lnTo>
                    <a:lnTo>
                      <a:pt x="3270" y="1686"/>
                    </a:lnTo>
                    <a:lnTo>
                      <a:pt x="3264" y="1701"/>
                    </a:lnTo>
                    <a:lnTo>
                      <a:pt x="3261" y="1719"/>
                    </a:lnTo>
                    <a:lnTo>
                      <a:pt x="3258" y="1734"/>
                    </a:lnTo>
                    <a:lnTo>
                      <a:pt x="3255" y="1751"/>
                    </a:lnTo>
                    <a:lnTo>
                      <a:pt x="3243" y="1751"/>
                    </a:lnTo>
                    <a:lnTo>
                      <a:pt x="3238" y="1751"/>
                    </a:lnTo>
                    <a:lnTo>
                      <a:pt x="3223" y="1736"/>
                    </a:lnTo>
                    <a:lnTo>
                      <a:pt x="3217" y="1720"/>
                    </a:lnTo>
                    <a:lnTo>
                      <a:pt x="3212" y="1705"/>
                    </a:lnTo>
                    <a:lnTo>
                      <a:pt x="3212" y="1690"/>
                    </a:lnTo>
                    <a:lnTo>
                      <a:pt x="3209" y="1673"/>
                    </a:lnTo>
                    <a:lnTo>
                      <a:pt x="3206" y="1658"/>
                    </a:lnTo>
                    <a:lnTo>
                      <a:pt x="3203" y="1643"/>
                    </a:lnTo>
                    <a:lnTo>
                      <a:pt x="3197" y="1629"/>
                    </a:lnTo>
                    <a:lnTo>
                      <a:pt x="3200" y="1618"/>
                    </a:lnTo>
                    <a:lnTo>
                      <a:pt x="3203" y="1606"/>
                    </a:lnTo>
                    <a:lnTo>
                      <a:pt x="3206" y="1595"/>
                    </a:lnTo>
                    <a:lnTo>
                      <a:pt x="3209" y="1584"/>
                    </a:lnTo>
                    <a:lnTo>
                      <a:pt x="3209" y="1572"/>
                    </a:lnTo>
                    <a:lnTo>
                      <a:pt x="3212" y="1561"/>
                    </a:lnTo>
                    <a:lnTo>
                      <a:pt x="3214" y="1549"/>
                    </a:lnTo>
                    <a:lnTo>
                      <a:pt x="3217" y="1538"/>
                    </a:lnTo>
                    <a:lnTo>
                      <a:pt x="3217" y="1527"/>
                    </a:lnTo>
                    <a:lnTo>
                      <a:pt x="3217" y="1515"/>
                    </a:lnTo>
                    <a:lnTo>
                      <a:pt x="3217" y="1504"/>
                    </a:lnTo>
                    <a:lnTo>
                      <a:pt x="3217" y="1494"/>
                    </a:lnTo>
                    <a:lnTo>
                      <a:pt x="3217" y="1473"/>
                    </a:lnTo>
                    <a:lnTo>
                      <a:pt x="3220" y="1454"/>
                    </a:lnTo>
                    <a:lnTo>
                      <a:pt x="3220" y="1435"/>
                    </a:lnTo>
                    <a:lnTo>
                      <a:pt x="3223" y="1416"/>
                    </a:lnTo>
                    <a:lnTo>
                      <a:pt x="3226" y="1397"/>
                    </a:lnTo>
                    <a:lnTo>
                      <a:pt x="3229" y="1380"/>
                    </a:lnTo>
                    <a:lnTo>
                      <a:pt x="3232" y="1361"/>
                    </a:lnTo>
                    <a:lnTo>
                      <a:pt x="3235" y="1344"/>
                    </a:lnTo>
                    <a:lnTo>
                      <a:pt x="3238" y="1327"/>
                    </a:lnTo>
                    <a:lnTo>
                      <a:pt x="3241" y="1310"/>
                    </a:lnTo>
                    <a:lnTo>
                      <a:pt x="3241" y="1291"/>
                    </a:lnTo>
                    <a:lnTo>
                      <a:pt x="3246" y="1274"/>
                    </a:lnTo>
                    <a:lnTo>
                      <a:pt x="3246" y="1257"/>
                    </a:lnTo>
                    <a:lnTo>
                      <a:pt x="3252" y="1240"/>
                    </a:lnTo>
                    <a:lnTo>
                      <a:pt x="3255" y="1221"/>
                    </a:lnTo>
                    <a:lnTo>
                      <a:pt x="3261" y="1203"/>
                    </a:lnTo>
                    <a:lnTo>
                      <a:pt x="3267" y="1186"/>
                    </a:lnTo>
                    <a:lnTo>
                      <a:pt x="3275" y="1169"/>
                    </a:lnTo>
                    <a:lnTo>
                      <a:pt x="3275" y="1158"/>
                    </a:lnTo>
                    <a:lnTo>
                      <a:pt x="3275" y="1146"/>
                    </a:lnTo>
                    <a:lnTo>
                      <a:pt x="3278" y="1137"/>
                    </a:lnTo>
                    <a:lnTo>
                      <a:pt x="3284" y="1127"/>
                    </a:lnTo>
                    <a:lnTo>
                      <a:pt x="3287" y="1116"/>
                    </a:lnTo>
                    <a:lnTo>
                      <a:pt x="3293" y="1105"/>
                    </a:lnTo>
                    <a:lnTo>
                      <a:pt x="3296" y="1095"/>
                    </a:lnTo>
                    <a:lnTo>
                      <a:pt x="3302" y="1086"/>
                    </a:lnTo>
                    <a:lnTo>
                      <a:pt x="3307" y="1065"/>
                    </a:lnTo>
                    <a:lnTo>
                      <a:pt x="3313" y="1046"/>
                    </a:lnTo>
                    <a:lnTo>
                      <a:pt x="3313" y="1025"/>
                    </a:lnTo>
                    <a:lnTo>
                      <a:pt x="3313" y="1006"/>
                    </a:lnTo>
                    <a:lnTo>
                      <a:pt x="3319" y="991"/>
                    </a:lnTo>
                    <a:lnTo>
                      <a:pt x="3325" y="979"/>
                    </a:lnTo>
                    <a:lnTo>
                      <a:pt x="3331" y="968"/>
                    </a:lnTo>
                    <a:lnTo>
                      <a:pt x="3334" y="958"/>
                    </a:lnTo>
                    <a:lnTo>
                      <a:pt x="3316" y="953"/>
                    </a:lnTo>
                    <a:lnTo>
                      <a:pt x="3296" y="954"/>
                    </a:lnTo>
                    <a:lnTo>
                      <a:pt x="3328" y="829"/>
                    </a:lnTo>
                    <a:lnTo>
                      <a:pt x="3310" y="840"/>
                    </a:lnTo>
                    <a:lnTo>
                      <a:pt x="3302" y="856"/>
                    </a:lnTo>
                    <a:lnTo>
                      <a:pt x="3293" y="873"/>
                    </a:lnTo>
                    <a:lnTo>
                      <a:pt x="3290" y="892"/>
                    </a:lnTo>
                    <a:lnTo>
                      <a:pt x="3287" y="911"/>
                    </a:lnTo>
                    <a:lnTo>
                      <a:pt x="3284" y="930"/>
                    </a:lnTo>
                    <a:lnTo>
                      <a:pt x="3275" y="949"/>
                    </a:lnTo>
                    <a:lnTo>
                      <a:pt x="3270" y="968"/>
                    </a:lnTo>
                    <a:lnTo>
                      <a:pt x="3264" y="979"/>
                    </a:lnTo>
                    <a:lnTo>
                      <a:pt x="3261" y="992"/>
                    </a:lnTo>
                    <a:lnTo>
                      <a:pt x="3255" y="1006"/>
                    </a:lnTo>
                    <a:lnTo>
                      <a:pt x="3252" y="1019"/>
                    </a:lnTo>
                    <a:lnTo>
                      <a:pt x="3246" y="1030"/>
                    </a:lnTo>
                    <a:lnTo>
                      <a:pt x="3243" y="1044"/>
                    </a:lnTo>
                    <a:lnTo>
                      <a:pt x="3238" y="1055"/>
                    </a:lnTo>
                    <a:lnTo>
                      <a:pt x="3238" y="1069"/>
                    </a:lnTo>
                    <a:lnTo>
                      <a:pt x="3229" y="1082"/>
                    </a:lnTo>
                    <a:lnTo>
                      <a:pt x="3226" y="1097"/>
                    </a:lnTo>
                    <a:lnTo>
                      <a:pt x="3217" y="1112"/>
                    </a:lnTo>
                    <a:lnTo>
                      <a:pt x="3214" y="1127"/>
                    </a:lnTo>
                    <a:lnTo>
                      <a:pt x="3209" y="1141"/>
                    </a:lnTo>
                    <a:lnTo>
                      <a:pt x="3206" y="1158"/>
                    </a:lnTo>
                    <a:lnTo>
                      <a:pt x="3200" y="1171"/>
                    </a:lnTo>
                    <a:lnTo>
                      <a:pt x="3197" y="1188"/>
                    </a:lnTo>
                    <a:lnTo>
                      <a:pt x="3191" y="1202"/>
                    </a:lnTo>
                    <a:lnTo>
                      <a:pt x="3188" y="1217"/>
                    </a:lnTo>
                    <a:lnTo>
                      <a:pt x="3182" y="1232"/>
                    </a:lnTo>
                    <a:lnTo>
                      <a:pt x="3182" y="1249"/>
                    </a:lnTo>
                    <a:lnTo>
                      <a:pt x="3177" y="1262"/>
                    </a:lnTo>
                    <a:lnTo>
                      <a:pt x="3174" y="1278"/>
                    </a:lnTo>
                    <a:lnTo>
                      <a:pt x="3168" y="1293"/>
                    </a:lnTo>
                    <a:lnTo>
                      <a:pt x="3168" y="1310"/>
                    </a:lnTo>
                    <a:lnTo>
                      <a:pt x="3162" y="1323"/>
                    </a:lnTo>
                    <a:lnTo>
                      <a:pt x="3159" y="1338"/>
                    </a:lnTo>
                    <a:lnTo>
                      <a:pt x="3153" y="1354"/>
                    </a:lnTo>
                    <a:lnTo>
                      <a:pt x="3150" y="1369"/>
                    </a:lnTo>
                    <a:lnTo>
                      <a:pt x="3145" y="1382"/>
                    </a:lnTo>
                    <a:lnTo>
                      <a:pt x="3142" y="1399"/>
                    </a:lnTo>
                    <a:lnTo>
                      <a:pt x="3139" y="1413"/>
                    </a:lnTo>
                    <a:lnTo>
                      <a:pt x="3136" y="1430"/>
                    </a:lnTo>
                    <a:lnTo>
                      <a:pt x="3130" y="1443"/>
                    </a:lnTo>
                    <a:lnTo>
                      <a:pt x="3124" y="1458"/>
                    </a:lnTo>
                    <a:lnTo>
                      <a:pt x="3118" y="1473"/>
                    </a:lnTo>
                    <a:lnTo>
                      <a:pt x="3116" y="1489"/>
                    </a:lnTo>
                    <a:lnTo>
                      <a:pt x="3110" y="1502"/>
                    </a:lnTo>
                    <a:lnTo>
                      <a:pt x="3104" y="1519"/>
                    </a:lnTo>
                    <a:lnTo>
                      <a:pt x="3098" y="1532"/>
                    </a:lnTo>
                    <a:lnTo>
                      <a:pt x="3095" y="1549"/>
                    </a:lnTo>
                    <a:lnTo>
                      <a:pt x="3084" y="1549"/>
                    </a:lnTo>
                    <a:lnTo>
                      <a:pt x="3072" y="1549"/>
                    </a:lnTo>
                    <a:lnTo>
                      <a:pt x="3063" y="1551"/>
                    </a:lnTo>
                    <a:lnTo>
                      <a:pt x="3057" y="1553"/>
                    </a:lnTo>
                    <a:lnTo>
                      <a:pt x="3025" y="1643"/>
                    </a:lnTo>
                    <a:lnTo>
                      <a:pt x="3017" y="1643"/>
                    </a:lnTo>
                    <a:lnTo>
                      <a:pt x="3008" y="1644"/>
                    </a:lnTo>
                    <a:lnTo>
                      <a:pt x="2999" y="1641"/>
                    </a:lnTo>
                    <a:lnTo>
                      <a:pt x="2994" y="1639"/>
                    </a:lnTo>
                    <a:lnTo>
                      <a:pt x="3002" y="1572"/>
                    </a:lnTo>
                    <a:lnTo>
                      <a:pt x="2994" y="1568"/>
                    </a:lnTo>
                    <a:lnTo>
                      <a:pt x="2988" y="1565"/>
                    </a:lnTo>
                    <a:lnTo>
                      <a:pt x="2991" y="1521"/>
                    </a:lnTo>
                    <a:lnTo>
                      <a:pt x="2985" y="1515"/>
                    </a:lnTo>
                    <a:lnTo>
                      <a:pt x="2976" y="1511"/>
                    </a:lnTo>
                    <a:lnTo>
                      <a:pt x="3017" y="1310"/>
                    </a:lnTo>
                    <a:lnTo>
                      <a:pt x="3008" y="1306"/>
                    </a:lnTo>
                    <a:lnTo>
                      <a:pt x="3002" y="1302"/>
                    </a:lnTo>
                    <a:lnTo>
                      <a:pt x="3002" y="1236"/>
                    </a:lnTo>
                    <a:lnTo>
                      <a:pt x="2985" y="1241"/>
                    </a:lnTo>
                    <a:lnTo>
                      <a:pt x="2979" y="1255"/>
                    </a:lnTo>
                    <a:lnTo>
                      <a:pt x="2967" y="1268"/>
                    </a:lnTo>
                    <a:lnTo>
                      <a:pt x="2956" y="1281"/>
                    </a:lnTo>
                    <a:lnTo>
                      <a:pt x="2947" y="1298"/>
                    </a:lnTo>
                    <a:lnTo>
                      <a:pt x="2941" y="1319"/>
                    </a:lnTo>
                    <a:lnTo>
                      <a:pt x="2935" y="1337"/>
                    </a:lnTo>
                    <a:lnTo>
                      <a:pt x="2932" y="1357"/>
                    </a:lnTo>
                    <a:lnTo>
                      <a:pt x="2927" y="1376"/>
                    </a:lnTo>
                    <a:lnTo>
                      <a:pt x="2924" y="1395"/>
                    </a:lnTo>
                    <a:lnTo>
                      <a:pt x="2921" y="1414"/>
                    </a:lnTo>
                    <a:lnTo>
                      <a:pt x="2921" y="1435"/>
                    </a:lnTo>
                    <a:lnTo>
                      <a:pt x="2918" y="1452"/>
                    </a:lnTo>
                    <a:lnTo>
                      <a:pt x="2918" y="1471"/>
                    </a:lnTo>
                    <a:lnTo>
                      <a:pt x="2918" y="1490"/>
                    </a:lnTo>
                    <a:lnTo>
                      <a:pt x="2918" y="1511"/>
                    </a:lnTo>
                    <a:lnTo>
                      <a:pt x="2918" y="1528"/>
                    </a:lnTo>
                    <a:lnTo>
                      <a:pt x="2918" y="1547"/>
                    </a:lnTo>
                    <a:lnTo>
                      <a:pt x="2918" y="1567"/>
                    </a:lnTo>
                    <a:lnTo>
                      <a:pt x="2921" y="1587"/>
                    </a:lnTo>
                    <a:lnTo>
                      <a:pt x="2895" y="1650"/>
                    </a:lnTo>
                    <a:lnTo>
                      <a:pt x="2886" y="1652"/>
                    </a:lnTo>
                    <a:lnTo>
                      <a:pt x="2880" y="1658"/>
                    </a:lnTo>
                    <a:lnTo>
                      <a:pt x="2848" y="1743"/>
                    </a:lnTo>
                    <a:lnTo>
                      <a:pt x="2781" y="1734"/>
                    </a:lnTo>
                    <a:lnTo>
                      <a:pt x="2770" y="1719"/>
                    </a:lnTo>
                    <a:lnTo>
                      <a:pt x="2761" y="1717"/>
                    </a:lnTo>
                    <a:lnTo>
                      <a:pt x="2752" y="1717"/>
                    </a:lnTo>
                    <a:lnTo>
                      <a:pt x="2781" y="1576"/>
                    </a:lnTo>
                    <a:lnTo>
                      <a:pt x="2773" y="1586"/>
                    </a:lnTo>
                    <a:lnTo>
                      <a:pt x="2767" y="1597"/>
                    </a:lnTo>
                    <a:lnTo>
                      <a:pt x="2761" y="1608"/>
                    </a:lnTo>
                    <a:lnTo>
                      <a:pt x="2758" y="1620"/>
                    </a:lnTo>
                    <a:lnTo>
                      <a:pt x="2752" y="1631"/>
                    </a:lnTo>
                    <a:lnTo>
                      <a:pt x="2749" y="1644"/>
                    </a:lnTo>
                    <a:lnTo>
                      <a:pt x="2744" y="1656"/>
                    </a:lnTo>
                    <a:lnTo>
                      <a:pt x="2744" y="1669"/>
                    </a:lnTo>
                    <a:lnTo>
                      <a:pt x="2738" y="1681"/>
                    </a:lnTo>
                    <a:lnTo>
                      <a:pt x="2738" y="1694"/>
                    </a:lnTo>
                    <a:lnTo>
                      <a:pt x="2732" y="1707"/>
                    </a:lnTo>
                    <a:lnTo>
                      <a:pt x="2732" y="1720"/>
                    </a:lnTo>
                    <a:lnTo>
                      <a:pt x="2726" y="1732"/>
                    </a:lnTo>
                    <a:lnTo>
                      <a:pt x="2723" y="1745"/>
                    </a:lnTo>
                    <a:lnTo>
                      <a:pt x="2717" y="1758"/>
                    </a:lnTo>
                    <a:lnTo>
                      <a:pt x="2714" y="1772"/>
                    </a:lnTo>
                    <a:lnTo>
                      <a:pt x="2714" y="1789"/>
                    </a:lnTo>
                    <a:lnTo>
                      <a:pt x="2717" y="1806"/>
                    </a:lnTo>
                    <a:lnTo>
                      <a:pt x="2714" y="1823"/>
                    </a:lnTo>
                    <a:lnTo>
                      <a:pt x="2714" y="1842"/>
                    </a:lnTo>
                    <a:lnTo>
                      <a:pt x="2709" y="1859"/>
                    </a:lnTo>
                    <a:lnTo>
                      <a:pt x="2703" y="1876"/>
                    </a:lnTo>
                    <a:lnTo>
                      <a:pt x="2697" y="1893"/>
                    </a:lnTo>
                    <a:lnTo>
                      <a:pt x="2694" y="1912"/>
                    </a:lnTo>
                    <a:lnTo>
                      <a:pt x="2685" y="1928"/>
                    </a:lnTo>
                    <a:lnTo>
                      <a:pt x="2680" y="1945"/>
                    </a:lnTo>
                    <a:lnTo>
                      <a:pt x="2674" y="1962"/>
                    </a:lnTo>
                    <a:lnTo>
                      <a:pt x="2671" y="1979"/>
                    </a:lnTo>
                    <a:lnTo>
                      <a:pt x="2665" y="1996"/>
                    </a:lnTo>
                    <a:lnTo>
                      <a:pt x="2662" y="2013"/>
                    </a:lnTo>
                    <a:lnTo>
                      <a:pt x="2662" y="2030"/>
                    </a:lnTo>
                    <a:lnTo>
                      <a:pt x="2665" y="2049"/>
                    </a:lnTo>
                    <a:lnTo>
                      <a:pt x="2674" y="2049"/>
                    </a:lnTo>
                    <a:lnTo>
                      <a:pt x="2685" y="2051"/>
                    </a:lnTo>
                    <a:lnTo>
                      <a:pt x="2665" y="2158"/>
                    </a:lnTo>
                    <a:lnTo>
                      <a:pt x="2540" y="2160"/>
                    </a:lnTo>
                    <a:lnTo>
                      <a:pt x="2534" y="2163"/>
                    </a:lnTo>
                    <a:lnTo>
                      <a:pt x="2537" y="2171"/>
                    </a:lnTo>
                    <a:lnTo>
                      <a:pt x="2592" y="2171"/>
                    </a:lnTo>
                    <a:lnTo>
                      <a:pt x="2616" y="2177"/>
                    </a:lnTo>
                    <a:lnTo>
                      <a:pt x="2636" y="2188"/>
                    </a:lnTo>
                    <a:lnTo>
                      <a:pt x="2648" y="2190"/>
                    </a:lnTo>
                    <a:lnTo>
                      <a:pt x="2662" y="2192"/>
                    </a:lnTo>
                    <a:lnTo>
                      <a:pt x="2656" y="2401"/>
                    </a:lnTo>
                    <a:lnTo>
                      <a:pt x="2651" y="2407"/>
                    </a:lnTo>
                    <a:lnTo>
                      <a:pt x="2642" y="2409"/>
                    </a:lnTo>
                    <a:lnTo>
                      <a:pt x="2621" y="2397"/>
                    </a:lnTo>
                    <a:lnTo>
                      <a:pt x="2607" y="2403"/>
                    </a:lnTo>
                    <a:lnTo>
                      <a:pt x="2595" y="2412"/>
                    </a:lnTo>
                    <a:lnTo>
                      <a:pt x="2589" y="2312"/>
                    </a:lnTo>
                    <a:lnTo>
                      <a:pt x="2572" y="2323"/>
                    </a:lnTo>
                    <a:lnTo>
                      <a:pt x="2563" y="2338"/>
                    </a:lnTo>
                    <a:lnTo>
                      <a:pt x="2563" y="2355"/>
                    </a:lnTo>
                    <a:lnTo>
                      <a:pt x="2566" y="2374"/>
                    </a:lnTo>
                    <a:lnTo>
                      <a:pt x="2566" y="2391"/>
                    </a:lnTo>
                    <a:lnTo>
                      <a:pt x="2569" y="2409"/>
                    </a:lnTo>
                    <a:lnTo>
                      <a:pt x="2563" y="2426"/>
                    </a:lnTo>
                    <a:lnTo>
                      <a:pt x="2555" y="2443"/>
                    </a:lnTo>
                    <a:lnTo>
                      <a:pt x="2540" y="2439"/>
                    </a:lnTo>
                    <a:lnTo>
                      <a:pt x="2534" y="2435"/>
                    </a:lnTo>
                    <a:lnTo>
                      <a:pt x="2528" y="2426"/>
                    </a:lnTo>
                    <a:lnTo>
                      <a:pt x="2523" y="2422"/>
                    </a:lnTo>
                    <a:lnTo>
                      <a:pt x="2523" y="2409"/>
                    </a:lnTo>
                    <a:lnTo>
                      <a:pt x="2523" y="2397"/>
                    </a:lnTo>
                    <a:lnTo>
                      <a:pt x="2526" y="2386"/>
                    </a:lnTo>
                    <a:lnTo>
                      <a:pt x="2528" y="2374"/>
                    </a:lnTo>
                    <a:lnTo>
                      <a:pt x="2528" y="2363"/>
                    </a:lnTo>
                    <a:lnTo>
                      <a:pt x="2531" y="2352"/>
                    </a:lnTo>
                    <a:lnTo>
                      <a:pt x="2531" y="2340"/>
                    </a:lnTo>
                    <a:lnTo>
                      <a:pt x="2531" y="2331"/>
                    </a:lnTo>
                    <a:lnTo>
                      <a:pt x="2526" y="2325"/>
                    </a:lnTo>
                    <a:lnTo>
                      <a:pt x="2517" y="2325"/>
                    </a:lnTo>
                    <a:lnTo>
                      <a:pt x="2502" y="2409"/>
                    </a:lnTo>
                    <a:lnTo>
                      <a:pt x="2496" y="2414"/>
                    </a:lnTo>
                    <a:lnTo>
                      <a:pt x="2485" y="2416"/>
                    </a:lnTo>
                    <a:lnTo>
                      <a:pt x="2479" y="2405"/>
                    </a:lnTo>
                    <a:lnTo>
                      <a:pt x="2479" y="2391"/>
                    </a:lnTo>
                    <a:lnTo>
                      <a:pt x="2470" y="2388"/>
                    </a:lnTo>
                    <a:lnTo>
                      <a:pt x="2459" y="2384"/>
                    </a:lnTo>
                    <a:lnTo>
                      <a:pt x="2456" y="2327"/>
                    </a:lnTo>
                    <a:lnTo>
                      <a:pt x="2444" y="2319"/>
                    </a:lnTo>
                    <a:lnTo>
                      <a:pt x="2424" y="2319"/>
                    </a:lnTo>
                    <a:lnTo>
                      <a:pt x="2377" y="2485"/>
                    </a:lnTo>
                    <a:lnTo>
                      <a:pt x="2334" y="2353"/>
                    </a:lnTo>
                    <a:lnTo>
                      <a:pt x="2322" y="2399"/>
                    </a:lnTo>
                    <a:lnTo>
                      <a:pt x="2287" y="2412"/>
                    </a:lnTo>
                    <a:lnTo>
                      <a:pt x="2267" y="2407"/>
                    </a:lnTo>
                    <a:lnTo>
                      <a:pt x="2252" y="2397"/>
                    </a:lnTo>
                    <a:lnTo>
                      <a:pt x="2252" y="2363"/>
                    </a:lnTo>
                    <a:lnTo>
                      <a:pt x="2258" y="2353"/>
                    </a:lnTo>
                    <a:lnTo>
                      <a:pt x="2276" y="2350"/>
                    </a:lnTo>
                    <a:lnTo>
                      <a:pt x="2296" y="2182"/>
                    </a:lnTo>
                    <a:lnTo>
                      <a:pt x="2305" y="2179"/>
                    </a:lnTo>
                    <a:lnTo>
                      <a:pt x="2316" y="2177"/>
                    </a:lnTo>
                    <a:lnTo>
                      <a:pt x="2328" y="2169"/>
                    </a:lnTo>
                    <a:lnTo>
                      <a:pt x="2334" y="2160"/>
                    </a:lnTo>
                    <a:lnTo>
                      <a:pt x="2305" y="2114"/>
                    </a:lnTo>
                    <a:lnTo>
                      <a:pt x="2287" y="2116"/>
                    </a:lnTo>
                    <a:lnTo>
                      <a:pt x="2273" y="2122"/>
                    </a:lnTo>
                    <a:lnTo>
                      <a:pt x="2261" y="2120"/>
                    </a:lnTo>
                    <a:lnTo>
                      <a:pt x="2255" y="2114"/>
                    </a:lnTo>
                    <a:lnTo>
                      <a:pt x="2255" y="2095"/>
                    </a:lnTo>
                    <a:lnTo>
                      <a:pt x="2258" y="2078"/>
                    </a:lnTo>
                    <a:lnTo>
                      <a:pt x="2258" y="2061"/>
                    </a:lnTo>
                    <a:lnTo>
                      <a:pt x="2258" y="2044"/>
                    </a:lnTo>
                    <a:lnTo>
                      <a:pt x="2252" y="2026"/>
                    </a:lnTo>
                    <a:lnTo>
                      <a:pt x="2249" y="2009"/>
                    </a:lnTo>
                    <a:lnTo>
                      <a:pt x="2241" y="1994"/>
                    </a:lnTo>
                    <a:lnTo>
                      <a:pt x="2232" y="1981"/>
                    </a:lnTo>
                    <a:lnTo>
                      <a:pt x="2217" y="1981"/>
                    </a:lnTo>
                    <a:lnTo>
                      <a:pt x="2203" y="1983"/>
                    </a:lnTo>
                    <a:lnTo>
                      <a:pt x="2142" y="1975"/>
                    </a:lnTo>
                    <a:lnTo>
                      <a:pt x="2121" y="1988"/>
                    </a:lnTo>
                    <a:lnTo>
                      <a:pt x="2116" y="2006"/>
                    </a:lnTo>
                    <a:lnTo>
                      <a:pt x="2113" y="2023"/>
                    </a:lnTo>
                    <a:lnTo>
                      <a:pt x="2116" y="2044"/>
                    </a:lnTo>
                    <a:lnTo>
                      <a:pt x="2113" y="2061"/>
                    </a:lnTo>
                    <a:lnTo>
                      <a:pt x="2113" y="2080"/>
                    </a:lnTo>
                    <a:lnTo>
                      <a:pt x="2101" y="2097"/>
                    </a:lnTo>
                    <a:lnTo>
                      <a:pt x="2084" y="2112"/>
                    </a:lnTo>
                    <a:lnTo>
                      <a:pt x="2043" y="2101"/>
                    </a:lnTo>
                    <a:lnTo>
                      <a:pt x="2043" y="2028"/>
                    </a:lnTo>
                    <a:lnTo>
                      <a:pt x="2031" y="2023"/>
                    </a:lnTo>
                    <a:lnTo>
                      <a:pt x="2020" y="2021"/>
                    </a:lnTo>
                    <a:lnTo>
                      <a:pt x="2014" y="1949"/>
                    </a:lnTo>
                    <a:lnTo>
                      <a:pt x="1999" y="1949"/>
                    </a:lnTo>
                    <a:lnTo>
                      <a:pt x="1996" y="1958"/>
                    </a:lnTo>
                    <a:lnTo>
                      <a:pt x="1994" y="1968"/>
                    </a:lnTo>
                    <a:lnTo>
                      <a:pt x="1985" y="1975"/>
                    </a:lnTo>
                    <a:lnTo>
                      <a:pt x="1976" y="1977"/>
                    </a:lnTo>
                    <a:lnTo>
                      <a:pt x="1970" y="1979"/>
                    </a:lnTo>
                    <a:lnTo>
                      <a:pt x="1959" y="2030"/>
                    </a:lnTo>
                    <a:lnTo>
                      <a:pt x="1944" y="2036"/>
                    </a:lnTo>
                    <a:lnTo>
                      <a:pt x="1930" y="2038"/>
                    </a:lnTo>
                    <a:lnTo>
                      <a:pt x="1909" y="2034"/>
                    </a:lnTo>
                    <a:lnTo>
                      <a:pt x="1892" y="2034"/>
                    </a:lnTo>
                    <a:lnTo>
                      <a:pt x="1874" y="2028"/>
                    </a:lnTo>
                    <a:lnTo>
                      <a:pt x="1857" y="2028"/>
                    </a:lnTo>
                    <a:lnTo>
                      <a:pt x="1842" y="2028"/>
                    </a:lnTo>
                    <a:lnTo>
                      <a:pt x="1831" y="2034"/>
                    </a:lnTo>
                    <a:lnTo>
                      <a:pt x="1819" y="2042"/>
                    </a:lnTo>
                    <a:lnTo>
                      <a:pt x="1825" y="2053"/>
                    </a:lnTo>
                    <a:lnTo>
                      <a:pt x="1834" y="2061"/>
                    </a:lnTo>
                    <a:lnTo>
                      <a:pt x="1848" y="2070"/>
                    </a:lnTo>
                    <a:lnTo>
                      <a:pt x="1860" y="2070"/>
                    </a:lnTo>
                    <a:lnTo>
                      <a:pt x="1874" y="2070"/>
                    </a:lnTo>
                    <a:lnTo>
                      <a:pt x="1918" y="2057"/>
                    </a:lnTo>
                    <a:lnTo>
                      <a:pt x="1953" y="2061"/>
                    </a:lnTo>
                    <a:lnTo>
                      <a:pt x="1947" y="2160"/>
                    </a:lnTo>
                    <a:lnTo>
                      <a:pt x="1938" y="2163"/>
                    </a:lnTo>
                    <a:lnTo>
                      <a:pt x="1924" y="2167"/>
                    </a:lnTo>
                    <a:lnTo>
                      <a:pt x="1918" y="2169"/>
                    </a:lnTo>
                    <a:lnTo>
                      <a:pt x="1915" y="2175"/>
                    </a:lnTo>
                    <a:lnTo>
                      <a:pt x="1898" y="2179"/>
                    </a:lnTo>
                    <a:lnTo>
                      <a:pt x="1880" y="2184"/>
                    </a:lnTo>
                    <a:lnTo>
                      <a:pt x="1857" y="2186"/>
                    </a:lnTo>
                    <a:lnTo>
                      <a:pt x="1840" y="2188"/>
                    </a:lnTo>
                    <a:lnTo>
                      <a:pt x="1819" y="2160"/>
                    </a:lnTo>
                    <a:lnTo>
                      <a:pt x="1799" y="2209"/>
                    </a:lnTo>
                    <a:lnTo>
                      <a:pt x="1767" y="2220"/>
                    </a:lnTo>
                    <a:lnTo>
                      <a:pt x="1784" y="2230"/>
                    </a:lnTo>
                    <a:lnTo>
                      <a:pt x="1808" y="2237"/>
                    </a:lnTo>
                    <a:lnTo>
                      <a:pt x="1819" y="2239"/>
                    </a:lnTo>
                    <a:lnTo>
                      <a:pt x="1831" y="2247"/>
                    </a:lnTo>
                    <a:lnTo>
                      <a:pt x="1825" y="2253"/>
                    </a:lnTo>
                    <a:lnTo>
                      <a:pt x="1822" y="2260"/>
                    </a:lnTo>
                    <a:lnTo>
                      <a:pt x="1828" y="2264"/>
                    </a:lnTo>
                    <a:lnTo>
                      <a:pt x="1840" y="2266"/>
                    </a:lnTo>
                    <a:lnTo>
                      <a:pt x="1854" y="2266"/>
                    </a:lnTo>
                    <a:lnTo>
                      <a:pt x="1869" y="2264"/>
                    </a:lnTo>
                    <a:lnTo>
                      <a:pt x="1895" y="2256"/>
                    </a:lnTo>
                    <a:lnTo>
                      <a:pt x="1921" y="2258"/>
                    </a:lnTo>
                    <a:lnTo>
                      <a:pt x="1909" y="2344"/>
                    </a:lnTo>
                    <a:lnTo>
                      <a:pt x="1895" y="2342"/>
                    </a:lnTo>
                    <a:lnTo>
                      <a:pt x="1883" y="2340"/>
                    </a:lnTo>
                    <a:lnTo>
                      <a:pt x="1857" y="2342"/>
                    </a:lnTo>
                    <a:lnTo>
                      <a:pt x="1831" y="2340"/>
                    </a:lnTo>
                    <a:lnTo>
                      <a:pt x="1822" y="2344"/>
                    </a:lnTo>
                    <a:lnTo>
                      <a:pt x="1813" y="2350"/>
                    </a:lnTo>
                    <a:lnTo>
                      <a:pt x="1802" y="2353"/>
                    </a:lnTo>
                    <a:lnTo>
                      <a:pt x="1799" y="2355"/>
                    </a:lnTo>
                    <a:lnTo>
                      <a:pt x="1808" y="2517"/>
                    </a:lnTo>
                    <a:lnTo>
                      <a:pt x="1799" y="2521"/>
                    </a:lnTo>
                    <a:lnTo>
                      <a:pt x="1781" y="2524"/>
                    </a:lnTo>
                    <a:lnTo>
                      <a:pt x="1773" y="2528"/>
                    </a:lnTo>
                    <a:lnTo>
                      <a:pt x="1767" y="2534"/>
                    </a:lnTo>
                    <a:lnTo>
                      <a:pt x="1706" y="2538"/>
                    </a:lnTo>
                    <a:lnTo>
                      <a:pt x="1691" y="2540"/>
                    </a:lnTo>
                    <a:lnTo>
                      <a:pt x="1685" y="2545"/>
                    </a:lnTo>
                    <a:lnTo>
                      <a:pt x="1677" y="2551"/>
                    </a:lnTo>
                    <a:lnTo>
                      <a:pt x="1665" y="2555"/>
                    </a:lnTo>
                    <a:lnTo>
                      <a:pt x="1653" y="2553"/>
                    </a:lnTo>
                    <a:lnTo>
                      <a:pt x="1648" y="2551"/>
                    </a:lnTo>
                    <a:lnTo>
                      <a:pt x="1636" y="2542"/>
                    </a:lnTo>
                    <a:lnTo>
                      <a:pt x="1630" y="2530"/>
                    </a:lnTo>
                    <a:lnTo>
                      <a:pt x="1627" y="2528"/>
                    </a:lnTo>
                    <a:lnTo>
                      <a:pt x="1619" y="2528"/>
                    </a:lnTo>
                    <a:lnTo>
                      <a:pt x="1607" y="2534"/>
                    </a:lnTo>
                    <a:lnTo>
                      <a:pt x="1595" y="2542"/>
                    </a:lnTo>
                    <a:lnTo>
                      <a:pt x="1584" y="2536"/>
                    </a:lnTo>
                    <a:lnTo>
                      <a:pt x="1578" y="2532"/>
                    </a:lnTo>
                    <a:lnTo>
                      <a:pt x="1569" y="2530"/>
                    </a:lnTo>
                    <a:lnTo>
                      <a:pt x="1560" y="2530"/>
                    </a:lnTo>
                    <a:lnTo>
                      <a:pt x="1584" y="2435"/>
                    </a:lnTo>
                    <a:lnTo>
                      <a:pt x="1566" y="2431"/>
                    </a:lnTo>
                    <a:lnTo>
                      <a:pt x="1546" y="2437"/>
                    </a:lnTo>
                    <a:lnTo>
                      <a:pt x="1502" y="2426"/>
                    </a:lnTo>
                    <a:lnTo>
                      <a:pt x="1476" y="2435"/>
                    </a:lnTo>
                    <a:lnTo>
                      <a:pt x="1462" y="2424"/>
                    </a:lnTo>
                    <a:lnTo>
                      <a:pt x="1453" y="2412"/>
                    </a:lnTo>
                    <a:lnTo>
                      <a:pt x="1374" y="2418"/>
                    </a:lnTo>
                    <a:lnTo>
                      <a:pt x="1313" y="2437"/>
                    </a:lnTo>
                    <a:lnTo>
                      <a:pt x="1296" y="2435"/>
                    </a:lnTo>
                    <a:lnTo>
                      <a:pt x="1287" y="2433"/>
                    </a:lnTo>
                    <a:lnTo>
                      <a:pt x="1279" y="2429"/>
                    </a:lnTo>
                    <a:lnTo>
                      <a:pt x="1270" y="2426"/>
                    </a:lnTo>
                    <a:lnTo>
                      <a:pt x="1247" y="2437"/>
                    </a:lnTo>
                    <a:lnTo>
                      <a:pt x="1223" y="2443"/>
                    </a:lnTo>
                    <a:lnTo>
                      <a:pt x="1212" y="2454"/>
                    </a:lnTo>
                    <a:lnTo>
                      <a:pt x="1200" y="2458"/>
                    </a:lnTo>
                    <a:lnTo>
                      <a:pt x="1186" y="2462"/>
                    </a:lnTo>
                    <a:lnTo>
                      <a:pt x="1168" y="2469"/>
                    </a:lnTo>
                    <a:lnTo>
                      <a:pt x="1162" y="2485"/>
                    </a:lnTo>
                    <a:lnTo>
                      <a:pt x="1165" y="2486"/>
                    </a:lnTo>
                    <a:lnTo>
                      <a:pt x="1171" y="2490"/>
                    </a:lnTo>
                    <a:lnTo>
                      <a:pt x="1203" y="2492"/>
                    </a:lnTo>
                    <a:lnTo>
                      <a:pt x="1209" y="2504"/>
                    </a:lnTo>
                    <a:lnTo>
                      <a:pt x="1217" y="2517"/>
                    </a:lnTo>
                    <a:lnTo>
                      <a:pt x="1220" y="2532"/>
                    </a:lnTo>
                    <a:lnTo>
                      <a:pt x="1226" y="2549"/>
                    </a:lnTo>
                    <a:lnTo>
                      <a:pt x="1229" y="2562"/>
                    </a:lnTo>
                    <a:lnTo>
                      <a:pt x="1238" y="2578"/>
                    </a:lnTo>
                    <a:lnTo>
                      <a:pt x="1249" y="2589"/>
                    </a:lnTo>
                    <a:lnTo>
                      <a:pt x="1273" y="2602"/>
                    </a:lnTo>
                    <a:lnTo>
                      <a:pt x="1284" y="2606"/>
                    </a:lnTo>
                    <a:lnTo>
                      <a:pt x="1290" y="2608"/>
                    </a:lnTo>
                    <a:lnTo>
                      <a:pt x="1299" y="2606"/>
                    </a:lnTo>
                    <a:lnTo>
                      <a:pt x="1308" y="2602"/>
                    </a:lnTo>
                    <a:lnTo>
                      <a:pt x="1340" y="2574"/>
                    </a:lnTo>
                    <a:lnTo>
                      <a:pt x="1383" y="2568"/>
                    </a:lnTo>
                    <a:lnTo>
                      <a:pt x="1401" y="2620"/>
                    </a:lnTo>
                    <a:lnTo>
                      <a:pt x="1389" y="2625"/>
                    </a:lnTo>
                    <a:lnTo>
                      <a:pt x="1369" y="2625"/>
                    </a:lnTo>
                    <a:lnTo>
                      <a:pt x="1360" y="2627"/>
                    </a:lnTo>
                    <a:lnTo>
                      <a:pt x="1351" y="2635"/>
                    </a:lnTo>
                    <a:lnTo>
                      <a:pt x="1337" y="2631"/>
                    </a:lnTo>
                    <a:lnTo>
                      <a:pt x="1325" y="2629"/>
                    </a:lnTo>
                    <a:lnTo>
                      <a:pt x="1310" y="2635"/>
                    </a:lnTo>
                    <a:lnTo>
                      <a:pt x="1302" y="2644"/>
                    </a:lnTo>
                    <a:lnTo>
                      <a:pt x="1287" y="2633"/>
                    </a:lnTo>
                    <a:lnTo>
                      <a:pt x="1276" y="2621"/>
                    </a:lnTo>
                    <a:lnTo>
                      <a:pt x="1258" y="2618"/>
                    </a:lnTo>
                    <a:lnTo>
                      <a:pt x="1244" y="2621"/>
                    </a:lnTo>
                    <a:lnTo>
                      <a:pt x="1223" y="2625"/>
                    </a:lnTo>
                    <a:lnTo>
                      <a:pt x="1206" y="2629"/>
                    </a:lnTo>
                    <a:lnTo>
                      <a:pt x="1171" y="2620"/>
                    </a:lnTo>
                    <a:lnTo>
                      <a:pt x="1159" y="2621"/>
                    </a:lnTo>
                    <a:lnTo>
                      <a:pt x="1154" y="2629"/>
                    </a:lnTo>
                    <a:lnTo>
                      <a:pt x="1133" y="2633"/>
                    </a:lnTo>
                    <a:lnTo>
                      <a:pt x="1113" y="2639"/>
                    </a:lnTo>
                    <a:lnTo>
                      <a:pt x="1092" y="2642"/>
                    </a:lnTo>
                    <a:lnTo>
                      <a:pt x="1069" y="2648"/>
                    </a:lnTo>
                    <a:lnTo>
                      <a:pt x="1061" y="2646"/>
                    </a:lnTo>
                    <a:lnTo>
                      <a:pt x="1052" y="2646"/>
                    </a:lnTo>
                    <a:lnTo>
                      <a:pt x="1037" y="2639"/>
                    </a:lnTo>
                    <a:lnTo>
                      <a:pt x="1023" y="2629"/>
                    </a:lnTo>
                    <a:lnTo>
                      <a:pt x="1008" y="2631"/>
                    </a:lnTo>
                    <a:lnTo>
                      <a:pt x="999" y="2637"/>
                    </a:lnTo>
                    <a:lnTo>
                      <a:pt x="976" y="2640"/>
                    </a:lnTo>
                    <a:lnTo>
                      <a:pt x="959" y="2650"/>
                    </a:lnTo>
                    <a:lnTo>
                      <a:pt x="813" y="2661"/>
                    </a:lnTo>
                    <a:lnTo>
                      <a:pt x="796" y="2669"/>
                    </a:lnTo>
                    <a:lnTo>
                      <a:pt x="781" y="2684"/>
                    </a:lnTo>
                    <a:lnTo>
                      <a:pt x="720" y="2669"/>
                    </a:lnTo>
                    <a:lnTo>
                      <a:pt x="712" y="2671"/>
                    </a:lnTo>
                    <a:lnTo>
                      <a:pt x="706" y="2675"/>
                    </a:lnTo>
                    <a:lnTo>
                      <a:pt x="697" y="2684"/>
                    </a:lnTo>
                    <a:lnTo>
                      <a:pt x="697" y="2697"/>
                    </a:lnTo>
                    <a:lnTo>
                      <a:pt x="700" y="2701"/>
                    </a:lnTo>
                    <a:lnTo>
                      <a:pt x="709" y="2703"/>
                    </a:lnTo>
                    <a:lnTo>
                      <a:pt x="723" y="2701"/>
                    </a:lnTo>
                    <a:lnTo>
                      <a:pt x="738" y="2701"/>
                    </a:lnTo>
                    <a:lnTo>
                      <a:pt x="747" y="2705"/>
                    </a:lnTo>
                    <a:lnTo>
                      <a:pt x="758" y="2711"/>
                    </a:lnTo>
                    <a:lnTo>
                      <a:pt x="781" y="2716"/>
                    </a:lnTo>
                    <a:lnTo>
                      <a:pt x="802" y="2728"/>
                    </a:lnTo>
                    <a:lnTo>
                      <a:pt x="805" y="2726"/>
                    </a:lnTo>
                    <a:lnTo>
                      <a:pt x="816" y="2726"/>
                    </a:lnTo>
                    <a:lnTo>
                      <a:pt x="828" y="2716"/>
                    </a:lnTo>
                    <a:lnTo>
                      <a:pt x="837" y="2707"/>
                    </a:lnTo>
                    <a:lnTo>
                      <a:pt x="866" y="2701"/>
                    </a:lnTo>
                    <a:lnTo>
                      <a:pt x="898" y="2707"/>
                    </a:lnTo>
                    <a:lnTo>
                      <a:pt x="912" y="2711"/>
                    </a:lnTo>
                    <a:lnTo>
                      <a:pt x="927" y="2715"/>
                    </a:lnTo>
                    <a:lnTo>
                      <a:pt x="944" y="2718"/>
                    </a:lnTo>
                    <a:lnTo>
                      <a:pt x="962" y="2722"/>
                    </a:lnTo>
                    <a:lnTo>
                      <a:pt x="979" y="2726"/>
                    </a:lnTo>
                    <a:lnTo>
                      <a:pt x="1002" y="2728"/>
                    </a:lnTo>
                    <a:lnTo>
                      <a:pt x="1020" y="2728"/>
                    </a:lnTo>
                    <a:lnTo>
                      <a:pt x="1043" y="2730"/>
                    </a:lnTo>
                    <a:lnTo>
                      <a:pt x="1061" y="2728"/>
                    </a:lnTo>
                    <a:lnTo>
                      <a:pt x="1084" y="2730"/>
                    </a:lnTo>
                    <a:lnTo>
                      <a:pt x="1101" y="2730"/>
                    </a:lnTo>
                    <a:lnTo>
                      <a:pt x="1124" y="2735"/>
                    </a:lnTo>
                    <a:lnTo>
                      <a:pt x="1165" y="2718"/>
                    </a:lnTo>
                    <a:lnTo>
                      <a:pt x="1183" y="2720"/>
                    </a:lnTo>
                    <a:lnTo>
                      <a:pt x="1206" y="2722"/>
                    </a:lnTo>
                    <a:lnTo>
                      <a:pt x="1226" y="2720"/>
                    </a:lnTo>
                    <a:lnTo>
                      <a:pt x="1252" y="2718"/>
                    </a:lnTo>
                    <a:lnTo>
                      <a:pt x="1273" y="2716"/>
                    </a:lnTo>
                    <a:lnTo>
                      <a:pt x="1293" y="2718"/>
                    </a:lnTo>
                    <a:lnTo>
                      <a:pt x="1310" y="2720"/>
                    </a:lnTo>
                    <a:lnTo>
                      <a:pt x="1331" y="2730"/>
                    </a:lnTo>
                    <a:lnTo>
                      <a:pt x="1331" y="2747"/>
                    </a:lnTo>
                    <a:lnTo>
                      <a:pt x="1310" y="2753"/>
                    </a:lnTo>
                    <a:lnTo>
                      <a:pt x="1287" y="2754"/>
                    </a:lnTo>
                    <a:lnTo>
                      <a:pt x="1267" y="2753"/>
                    </a:lnTo>
                    <a:lnTo>
                      <a:pt x="1247" y="2756"/>
                    </a:lnTo>
                    <a:lnTo>
                      <a:pt x="1238" y="2753"/>
                    </a:lnTo>
                    <a:lnTo>
                      <a:pt x="1229" y="2749"/>
                    </a:lnTo>
                    <a:lnTo>
                      <a:pt x="1180" y="2749"/>
                    </a:lnTo>
                    <a:lnTo>
                      <a:pt x="1145" y="2781"/>
                    </a:lnTo>
                    <a:lnTo>
                      <a:pt x="1078" y="2781"/>
                    </a:lnTo>
                    <a:lnTo>
                      <a:pt x="1069" y="2787"/>
                    </a:lnTo>
                    <a:lnTo>
                      <a:pt x="1061" y="2794"/>
                    </a:lnTo>
                    <a:lnTo>
                      <a:pt x="1049" y="2798"/>
                    </a:lnTo>
                    <a:lnTo>
                      <a:pt x="1034" y="2804"/>
                    </a:lnTo>
                    <a:lnTo>
                      <a:pt x="1026" y="2802"/>
                    </a:lnTo>
                    <a:lnTo>
                      <a:pt x="1017" y="2802"/>
                    </a:lnTo>
                    <a:lnTo>
                      <a:pt x="1005" y="2804"/>
                    </a:lnTo>
                    <a:lnTo>
                      <a:pt x="994" y="2811"/>
                    </a:lnTo>
                    <a:lnTo>
                      <a:pt x="950" y="2804"/>
                    </a:lnTo>
                    <a:lnTo>
                      <a:pt x="936" y="2806"/>
                    </a:lnTo>
                    <a:lnTo>
                      <a:pt x="924" y="2811"/>
                    </a:lnTo>
                    <a:lnTo>
                      <a:pt x="857" y="2806"/>
                    </a:lnTo>
                    <a:lnTo>
                      <a:pt x="720" y="2832"/>
                    </a:lnTo>
                    <a:lnTo>
                      <a:pt x="709" y="2832"/>
                    </a:lnTo>
                    <a:lnTo>
                      <a:pt x="709" y="2840"/>
                    </a:lnTo>
                    <a:lnTo>
                      <a:pt x="758" y="2865"/>
                    </a:lnTo>
                    <a:lnTo>
                      <a:pt x="747" y="2869"/>
                    </a:lnTo>
                    <a:lnTo>
                      <a:pt x="732" y="2869"/>
                    </a:lnTo>
                    <a:lnTo>
                      <a:pt x="715" y="2867"/>
                    </a:lnTo>
                    <a:lnTo>
                      <a:pt x="706" y="2865"/>
                    </a:lnTo>
                    <a:lnTo>
                      <a:pt x="691" y="2859"/>
                    </a:lnTo>
                    <a:lnTo>
                      <a:pt x="688" y="2859"/>
                    </a:lnTo>
                    <a:lnTo>
                      <a:pt x="668" y="2825"/>
                    </a:lnTo>
                    <a:lnTo>
                      <a:pt x="645" y="2827"/>
                    </a:lnTo>
                    <a:lnTo>
                      <a:pt x="627" y="2834"/>
                    </a:lnTo>
                    <a:lnTo>
                      <a:pt x="607" y="2842"/>
                    </a:lnTo>
                    <a:lnTo>
                      <a:pt x="584" y="2846"/>
                    </a:lnTo>
                    <a:lnTo>
                      <a:pt x="575" y="2844"/>
                    </a:lnTo>
                    <a:lnTo>
                      <a:pt x="566" y="2842"/>
                    </a:lnTo>
                    <a:lnTo>
                      <a:pt x="558" y="2842"/>
                    </a:lnTo>
                    <a:lnTo>
                      <a:pt x="549" y="2844"/>
                    </a:lnTo>
                    <a:lnTo>
                      <a:pt x="543" y="2851"/>
                    </a:lnTo>
                    <a:lnTo>
                      <a:pt x="543" y="2863"/>
                    </a:lnTo>
                    <a:lnTo>
                      <a:pt x="517" y="2878"/>
                    </a:lnTo>
                    <a:lnTo>
                      <a:pt x="482" y="2880"/>
                    </a:lnTo>
                    <a:lnTo>
                      <a:pt x="473" y="2869"/>
                    </a:lnTo>
                    <a:lnTo>
                      <a:pt x="473" y="2859"/>
                    </a:lnTo>
                    <a:lnTo>
                      <a:pt x="465" y="2857"/>
                    </a:lnTo>
                    <a:lnTo>
                      <a:pt x="456" y="2855"/>
                    </a:lnTo>
                    <a:lnTo>
                      <a:pt x="444" y="2855"/>
                    </a:lnTo>
                    <a:lnTo>
                      <a:pt x="436" y="2861"/>
                    </a:lnTo>
                    <a:lnTo>
                      <a:pt x="424" y="2865"/>
                    </a:lnTo>
                    <a:lnTo>
                      <a:pt x="412" y="2869"/>
                    </a:lnTo>
                    <a:lnTo>
                      <a:pt x="395" y="2853"/>
                    </a:lnTo>
                    <a:lnTo>
                      <a:pt x="386" y="2851"/>
                    </a:lnTo>
                    <a:lnTo>
                      <a:pt x="377" y="2849"/>
                    </a:lnTo>
                    <a:lnTo>
                      <a:pt x="372" y="2857"/>
                    </a:lnTo>
                    <a:lnTo>
                      <a:pt x="369" y="2869"/>
                    </a:lnTo>
                    <a:lnTo>
                      <a:pt x="363" y="2878"/>
                    </a:lnTo>
                    <a:lnTo>
                      <a:pt x="348" y="2889"/>
                    </a:lnTo>
                    <a:lnTo>
                      <a:pt x="340" y="2889"/>
                    </a:lnTo>
                    <a:lnTo>
                      <a:pt x="334" y="2889"/>
                    </a:lnTo>
                    <a:lnTo>
                      <a:pt x="316" y="2865"/>
                    </a:lnTo>
                    <a:lnTo>
                      <a:pt x="252" y="2855"/>
                    </a:lnTo>
                    <a:lnTo>
                      <a:pt x="206" y="2878"/>
                    </a:lnTo>
                    <a:lnTo>
                      <a:pt x="171" y="2901"/>
                    </a:lnTo>
                    <a:lnTo>
                      <a:pt x="162" y="2905"/>
                    </a:lnTo>
                    <a:lnTo>
                      <a:pt x="151" y="2910"/>
                    </a:lnTo>
                    <a:lnTo>
                      <a:pt x="127" y="2908"/>
                    </a:lnTo>
                    <a:lnTo>
                      <a:pt x="107" y="2914"/>
                    </a:lnTo>
                    <a:lnTo>
                      <a:pt x="98" y="2908"/>
                    </a:lnTo>
                    <a:lnTo>
                      <a:pt x="90" y="2905"/>
                    </a:lnTo>
                    <a:lnTo>
                      <a:pt x="0" y="2912"/>
                    </a:lnTo>
                    <a:lnTo>
                      <a:pt x="0" y="2914"/>
                    </a:lnTo>
                    <a:lnTo>
                      <a:pt x="0" y="292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4" name="Freeform 141"/>
              <p:cNvSpPr>
                <a:spLocks/>
              </p:cNvSpPr>
              <p:nvPr/>
            </p:nvSpPr>
            <p:spPr bwMode="auto">
              <a:xfrm>
                <a:off x="-2057" y="3203"/>
                <a:ext cx="75" cy="17"/>
              </a:xfrm>
              <a:custGeom>
                <a:avLst/>
                <a:gdLst>
                  <a:gd name="T0" fmla="*/ 5 w 75"/>
                  <a:gd name="T1" fmla="*/ 15 h 17"/>
                  <a:gd name="T2" fmla="*/ 8 w 75"/>
                  <a:gd name="T3" fmla="*/ 17 h 17"/>
                  <a:gd name="T4" fmla="*/ 69 w 75"/>
                  <a:gd name="T5" fmla="*/ 15 h 17"/>
                  <a:gd name="T6" fmla="*/ 75 w 75"/>
                  <a:gd name="T7" fmla="*/ 9 h 17"/>
                  <a:gd name="T8" fmla="*/ 75 w 75"/>
                  <a:gd name="T9" fmla="*/ 5 h 17"/>
                  <a:gd name="T10" fmla="*/ 17 w 75"/>
                  <a:gd name="T11" fmla="*/ 0 h 17"/>
                  <a:gd name="T12" fmla="*/ 5 w 75"/>
                  <a:gd name="T13" fmla="*/ 3 h 17"/>
                  <a:gd name="T14" fmla="*/ 0 w 75"/>
                  <a:gd name="T15" fmla="*/ 11 h 17"/>
                  <a:gd name="T16" fmla="*/ 2 w 75"/>
                  <a:gd name="T17" fmla="*/ 13 h 17"/>
                  <a:gd name="T18" fmla="*/ 5 w 75"/>
                  <a:gd name="T19" fmla="*/ 15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" h="17">
                    <a:moveTo>
                      <a:pt x="5" y="15"/>
                    </a:moveTo>
                    <a:lnTo>
                      <a:pt x="8" y="17"/>
                    </a:lnTo>
                    <a:lnTo>
                      <a:pt x="69" y="15"/>
                    </a:lnTo>
                    <a:lnTo>
                      <a:pt x="75" y="9"/>
                    </a:lnTo>
                    <a:lnTo>
                      <a:pt x="75" y="5"/>
                    </a:lnTo>
                    <a:lnTo>
                      <a:pt x="17" y="0"/>
                    </a:lnTo>
                    <a:lnTo>
                      <a:pt x="5" y="3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5" name="Freeform 142"/>
              <p:cNvSpPr>
                <a:spLocks/>
              </p:cNvSpPr>
              <p:nvPr/>
            </p:nvSpPr>
            <p:spPr bwMode="auto">
              <a:xfrm>
                <a:off x="-2072" y="1948"/>
                <a:ext cx="523" cy="76"/>
              </a:xfrm>
              <a:custGeom>
                <a:avLst/>
                <a:gdLst>
                  <a:gd name="T0" fmla="*/ 0 w 523"/>
                  <a:gd name="T1" fmla="*/ 34 h 76"/>
                  <a:gd name="T2" fmla="*/ 0 w 523"/>
                  <a:gd name="T3" fmla="*/ 44 h 76"/>
                  <a:gd name="T4" fmla="*/ 12 w 523"/>
                  <a:gd name="T5" fmla="*/ 55 h 76"/>
                  <a:gd name="T6" fmla="*/ 29 w 523"/>
                  <a:gd name="T7" fmla="*/ 65 h 76"/>
                  <a:gd name="T8" fmla="*/ 52 w 523"/>
                  <a:gd name="T9" fmla="*/ 74 h 76"/>
                  <a:gd name="T10" fmla="*/ 76 w 523"/>
                  <a:gd name="T11" fmla="*/ 76 h 76"/>
                  <a:gd name="T12" fmla="*/ 99 w 523"/>
                  <a:gd name="T13" fmla="*/ 76 h 76"/>
                  <a:gd name="T14" fmla="*/ 119 w 523"/>
                  <a:gd name="T15" fmla="*/ 70 h 76"/>
                  <a:gd name="T16" fmla="*/ 140 w 523"/>
                  <a:gd name="T17" fmla="*/ 67 h 76"/>
                  <a:gd name="T18" fmla="*/ 157 w 523"/>
                  <a:gd name="T19" fmla="*/ 61 h 76"/>
                  <a:gd name="T20" fmla="*/ 177 w 523"/>
                  <a:gd name="T21" fmla="*/ 57 h 76"/>
                  <a:gd name="T22" fmla="*/ 198 w 523"/>
                  <a:gd name="T23" fmla="*/ 57 h 76"/>
                  <a:gd name="T24" fmla="*/ 224 w 523"/>
                  <a:gd name="T25" fmla="*/ 63 h 76"/>
                  <a:gd name="T26" fmla="*/ 238 w 523"/>
                  <a:gd name="T27" fmla="*/ 59 h 76"/>
                  <a:gd name="T28" fmla="*/ 256 w 523"/>
                  <a:gd name="T29" fmla="*/ 57 h 76"/>
                  <a:gd name="T30" fmla="*/ 270 w 523"/>
                  <a:gd name="T31" fmla="*/ 53 h 76"/>
                  <a:gd name="T32" fmla="*/ 288 w 523"/>
                  <a:gd name="T33" fmla="*/ 53 h 76"/>
                  <a:gd name="T34" fmla="*/ 317 w 523"/>
                  <a:gd name="T35" fmla="*/ 49 h 76"/>
                  <a:gd name="T36" fmla="*/ 349 w 523"/>
                  <a:gd name="T37" fmla="*/ 48 h 76"/>
                  <a:gd name="T38" fmla="*/ 378 w 523"/>
                  <a:gd name="T39" fmla="*/ 42 h 76"/>
                  <a:gd name="T40" fmla="*/ 407 w 523"/>
                  <a:gd name="T41" fmla="*/ 38 h 76"/>
                  <a:gd name="T42" fmla="*/ 433 w 523"/>
                  <a:gd name="T43" fmla="*/ 32 h 76"/>
                  <a:gd name="T44" fmla="*/ 459 w 523"/>
                  <a:gd name="T45" fmla="*/ 25 h 76"/>
                  <a:gd name="T46" fmla="*/ 474 w 523"/>
                  <a:gd name="T47" fmla="*/ 19 h 76"/>
                  <a:gd name="T48" fmla="*/ 491 w 523"/>
                  <a:gd name="T49" fmla="*/ 17 h 76"/>
                  <a:gd name="T50" fmla="*/ 503 w 523"/>
                  <a:gd name="T51" fmla="*/ 17 h 76"/>
                  <a:gd name="T52" fmla="*/ 517 w 523"/>
                  <a:gd name="T53" fmla="*/ 17 h 76"/>
                  <a:gd name="T54" fmla="*/ 523 w 523"/>
                  <a:gd name="T55" fmla="*/ 13 h 76"/>
                  <a:gd name="T56" fmla="*/ 523 w 523"/>
                  <a:gd name="T57" fmla="*/ 10 h 76"/>
                  <a:gd name="T58" fmla="*/ 366 w 523"/>
                  <a:gd name="T59" fmla="*/ 17 h 76"/>
                  <a:gd name="T60" fmla="*/ 355 w 523"/>
                  <a:gd name="T61" fmla="*/ 23 h 76"/>
                  <a:gd name="T62" fmla="*/ 349 w 523"/>
                  <a:gd name="T63" fmla="*/ 30 h 76"/>
                  <a:gd name="T64" fmla="*/ 238 w 523"/>
                  <a:gd name="T65" fmla="*/ 17 h 76"/>
                  <a:gd name="T66" fmla="*/ 212 w 523"/>
                  <a:gd name="T67" fmla="*/ 19 h 76"/>
                  <a:gd name="T68" fmla="*/ 192 w 523"/>
                  <a:gd name="T69" fmla="*/ 19 h 76"/>
                  <a:gd name="T70" fmla="*/ 172 w 523"/>
                  <a:gd name="T71" fmla="*/ 13 h 76"/>
                  <a:gd name="T72" fmla="*/ 154 w 523"/>
                  <a:gd name="T73" fmla="*/ 10 h 76"/>
                  <a:gd name="T74" fmla="*/ 134 w 523"/>
                  <a:gd name="T75" fmla="*/ 4 h 76"/>
                  <a:gd name="T76" fmla="*/ 113 w 523"/>
                  <a:gd name="T77" fmla="*/ 0 h 76"/>
                  <a:gd name="T78" fmla="*/ 93 w 523"/>
                  <a:gd name="T79" fmla="*/ 0 h 76"/>
                  <a:gd name="T80" fmla="*/ 76 w 523"/>
                  <a:gd name="T81" fmla="*/ 6 h 76"/>
                  <a:gd name="T82" fmla="*/ 58 w 523"/>
                  <a:gd name="T83" fmla="*/ 10 h 76"/>
                  <a:gd name="T84" fmla="*/ 49 w 523"/>
                  <a:gd name="T85" fmla="*/ 17 h 76"/>
                  <a:gd name="T86" fmla="*/ 41 w 523"/>
                  <a:gd name="T87" fmla="*/ 23 h 76"/>
                  <a:gd name="T88" fmla="*/ 32 w 523"/>
                  <a:gd name="T89" fmla="*/ 29 h 76"/>
                  <a:gd name="T90" fmla="*/ 0 w 523"/>
                  <a:gd name="T91" fmla="*/ 32 h 76"/>
                  <a:gd name="T92" fmla="*/ 0 w 523"/>
                  <a:gd name="T93" fmla="*/ 34 h 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3" h="76">
                    <a:moveTo>
                      <a:pt x="0" y="34"/>
                    </a:moveTo>
                    <a:lnTo>
                      <a:pt x="0" y="44"/>
                    </a:lnTo>
                    <a:lnTo>
                      <a:pt x="12" y="55"/>
                    </a:lnTo>
                    <a:lnTo>
                      <a:pt x="29" y="65"/>
                    </a:lnTo>
                    <a:lnTo>
                      <a:pt x="52" y="74"/>
                    </a:lnTo>
                    <a:lnTo>
                      <a:pt x="76" y="76"/>
                    </a:lnTo>
                    <a:lnTo>
                      <a:pt x="99" y="76"/>
                    </a:lnTo>
                    <a:lnTo>
                      <a:pt x="119" y="70"/>
                    </a:lnTo>
                    <a:lnTo>
                      <a:pt x="140" y="67"/>
                    </a:lnTo>
                    <a:lnTo>
                      <a:pt x="157" y="61"/>
                    </a:lnTo>
                    <a:lnTo>
                      <a:pt x="177" y="57"/>
                    </a:lnTo>
                    <a:lnTo>
                      <a:pt x="198" y="57"/>
                    </a:lnTo>
                    <a:lnTo>
                      <a:pt x="224" y="63"/>
                    </a:lnTo>
                    <a:lnTo>
                      <a:pt x="238" y="59"/>
                    </a:lnTo>
                    <a:lnTo>
                      <a:pt x="256" y="57"/>
                    </a:lnTo>
                    <a:lnTo>
                      <a:pt x="270" y="53"/>
                    </a:lnTo>
                    <a:lnTo>
                      <a:pt x="288" y="53"/>
                    </a:lnTo>
                    <a:lnTo>
                      <a:pt x="317" y="49"/>
                    </a:lnTo>
                    <a:lnTo>
                      <a:pt x="349" y="48"/>
                    </a:lnTo>
                    <a:lnTo>
                      <a:pt x="378" y="42"/>
                    </a:lnTo>
                    <a:lnTo>
                      <a:pt x="407" y="38"/>
                    </a:lnTo>
                    <a:lnTo>
                      <a:pt x="433" y="32"/>
                    </a:lnTo>
                    <a:lnTo>
                      <a:pt x="459" y="25"/>
                    </a:lnTo>
                    <a:lnTo>
                      <a:pt x="474" y="19"/>
                    </a:lnTo>
                    <a:lnTo>
                      <a:pt x="491" y="17"/>
                    </a:lnTo>
                    <a:lnTo>
                      <a:pt x="503" y="17"/>
                    </a:lnTo>
                    <a:lnTo>
                      <a:pt x="517" y="17"/>
                    </a:lnTo>
                    <a:lnTo>
                      <a:pt x="523" y="13"/>
                    </a:lnTo>
                    <a:lnTo>
                      <a:pt x="523" y="10"/>
                    </a:lnTo>
                    <a:lnTo>
                      <a:pt x="366" y="17"/>
                    </a:lnTo>
                    <a:lnTo>
                      <a:pt x="355" y="23"/>
                    </a:lnTo>
                    <a:lnTo>
                      <a:pt x="349" y="30"/>
                    </a:lnTo>
                    <a:lnTo>
                      <a:pt x="238" y="17"/>
                    </a:lnTo>
                    <a:lnTo>
                      <a:pt x="212" y="19"/>
                    </a:lnTo>
                    <a:lnTo>
                      <a:pt x="192" y="19"/>
                    </a:lnTo>
                    <a:lnTo>
                      <a:pt x="172" y="13"/>
                    </a:lnTo>
                    <a:lnTo>
                      <a:pt x="154" y="10"/>
                    </a:lnTo>
                    <a:lnTo>
                      <a:pt x="134" y="4"/>
                    </a:lnTo>
                    <a:lnTo>
                      <a:pt x="113" y="0"/>
                    </a:lnTo>
                    <a:lnTo>
                      <a:pt x="93" y="0"/>
                    </a:lnTo>
                    <a:lnTo>
                      <a:pt x="76" y="6"/>
                    </a:lnTo>
                    <a:lnTo>
                      <a:pt x="58" y="10"/>
                    </a:lnTo>
                    <a:lnTo>
                      <a:pt x="49" y="17"/>
                    </a:lnTo>
                    <a:lnTo>
                      <a:pt x="41" y="23"/>
                    </a:lnTo>
                    <a:lnTo>
                      <a:pt x="32" y="29"/>
                    </a:lnTo>
                    <a:lnTo>
                      <a:pt x="0" y="3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6" name="Freeform 143"/>
              <p:cNvSpPr>
                <a:spLocks/>
              </p:cNvSpPr>
              <p:nvPr/>
            </p:nvSpPr>
            <p:spPr bwMode="auto">
              <a:xfrm>
                <a:off x="-1932" y="3729"/>
                <a:ext cx="26" cy="11"/>
              </a:xfrm>
              <a:custGeom>
                <a:avLst/>
                <a:gdLst>
                  <a:gd name="T0" fmla="*/ 0 w 26"/>
                  <a:gd name="T1" fmla="*/ 4 h 11"/>
                  <a:gd name="T2" fmla="*/ 0 w 26"/>
                  <a:gd name="T3" fmla="*/ 8 h 11"/>
                  <a:gd name="T4" fmla="*/ 8 w 26"/>
                  <a:gd name="T5" fmla="*/ 11 h 11"/>
                  <a:gd name="T6" fmla="*/ 17 w 26"/>
                  <a:gd name="T7" fmla="*/ 10 h 11"/>
                  <a:gd name="T8" fmla="*/ 26 w 26"/>
                  <a:gd name="T9" fmla="*/ 4 h 11"/>
                  <a:gd name="T10" fmla="*/ 11 w 26"/>
                  <a:gd name="T11" fmla="*/ 0 h 11"/>
                  <a:gd name="T12" fmla="*/ 0 w 26"/>
                  <a:gd name="T13" fmla="*/ 2 h 11"/>
                  <a:gd name="T14" fmla="*/ 0 w 26"/>
                  <a:gd name="T15" fmla="*/ 4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11">
                    <a:moveTo>
                      <a:pt x="0" y="4"/>
                    </a:moveTo>
                    <a:lnTo>
                      <a:pt x="0" y="8"/>
                    </a:lnTo>
                    <a:lnTo>
                      <a:pt x="8" y="11"/>
                    </a:lnTo>
                    <a:lnTo>
                      <a:pt x="17" y="10"/>
                    </a:lnTo>
                    <a:lnTo>
                      <a:pt x="26" y="4"/>
                    </a:lnTo>
                    <a:lnTo>
                      <a:pt x="11" y="0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7" name="Freeform 144"/>
              <p:cNvSpPr>
                <a:spLocks/>
              </p:cNvSpPr>
              <p:nvPr/>
            </p:nvSpPr>
            <p:spPr bwMode="auto">
              <a:xfrm>
                <a:off x="-1935" y="3203"/>
                <a:ext cx="46" cy="22"/>
              </a:xfrm>
              <a:custGeom>
                <a:avLst/>
                <a:gdLst>
                  <a:gd name="T0" fmla="*/ 0 w 46"/>
                  <a:gd name="T1" fmla="*/ 5 h 22"/>
                  <a:gd name="T2" fmla="*/ 23 w 46"/>
                  <a:gd name="T3" fmla="*/ 22 h 22"/>
                  <a:gd name="T4" fmla="*/ 37 w 46"/>
                  <a:gd name="T5" fmla="*/ 19 h 22"/>
                  <a:gd name="T6" fmla="*/ 46 w 46"/>
                  <a:gd name="T7" fmla="*/ 13 h 22"/>
                  <a:gd name="T8" fmla="*/ 32 w 46"/>
                  <a:gd name="T9" fmla="*/ 0 h 22"/>
                  <a:gd name="T10" fmla="*/ 0 w 46"/>
                  <a:gd name="T11" fmla="*/ 3 h 22"/>
                  <a:gd name="T12" fmla="*/ 0 w 46"/>
                  <a:gd name="T13" fmla="*/ 5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22">
                    <a:moveTo>
                      <a:pt x="0" y="5"/>
                    </a:moveTo>
                    <a:lnTo>
                      <a:pt x="23" y="22"/>
                    </a:lnTo>
                    <a:lnTo>
                      <a:pt x="37" y="19"/>
                    </a:lnTo>
                    <a:lnTo>
                      <a:pt x="46" y="13"/>
                    </a:lnTo>
                    <a:lnTo>
                      <a:pt x="32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8" name="Freeform 145"/>
              <p:cNvSpPr>
                <a:spLocks/>
              </p:cNvSpPr>
              <p:nvPr/>
            </p:nvSpPr>
            <p:spPr bwMode="auto">
              <a:xfrm>
                <a:off x="-1898" y="3573"/>
                <a:ext cx="195" cy="23"/>
              </a:xfrm>
              <a:custGeom>
                <a:avLst/>
                <a:gdLst>
                  <a:gd name="T0" fmla="*/ 0 w 195"/>
                  <a:gd name="T1" fmla="*/ 10 h 23"/>
                  <a:gd name="T2" fmla="*/ 3 w 195"/>
                  <a:gd name="T3" fmla="*/ 12 h 23"/>
                  <a:gd name="T4" fmla="*/ 6 w 195"/>
                  <a:gd name="T5" fmla="*/ 17 h 23"/>
                  <a:gd name="T6" fmla="*/ 30 w 195"/>
                  <a:gd name="T7" fmla="*/ 21 h 23"/>
                  <a:gd name="T8" fmla="*/ 53 w 195"/>
                  <a:gd name="T9" fmla="*/ 23 h 23"/>
                  <a:gd name="T10" fmla="*/ 76 w 195"/>
                  <a:gd name="T11" fmla="*/ 21 h 23"/>
                  <a:gd name="T12" fmla="*/ 99 w 195"/>
                  <a:gd name="T13" fmla="*/ 21 h 23"/>
                  <a:gd name="T14" fmla="*/ 120 w 195"/>
                  <a:gd name="T15" fmla="*/ 17 h 23"/>
                  <a:gd name="T16" fmla="*/ 143 w 195"/>
                  <a:gd name="T17" fmla="*/ 15 h 23"/>
                  <a:gd name="T18" fmla="*/ 163 w 195"/>
                  <a:gd name="T19" fmla="*/ 12 h 23"/>
                  <a:gd name="T20" fmla="*/ 189 w 195"/>
                  <a:gd name="T21" fmla="*/ 10 h 23"/>
                  <a:gd name="T22" fmla="*/ 195 w 195"/>
                  <a:gd name="T23" fmla="*/ 4 h 23"/>
                  <a:gd name="T24" fmla="*/ 189 w 195"/>
                  <a:gd name="T25" fmla="*/ 0 h 23"/>
                  <a:gd name="T26" fmla="*/ 0 w 195"/>
                  <a:gd name="T27" fmla="*/ 4 h 23"/>
                  <a:gd name="T28" fmla="*/ 0 w 195"/>
                  <a:gd name="T29" fmla="*/ 6 h 23"/>
                  <a:gd name="T30" fmla="*/ 0 w 195"/>
                  <a:gd name="T31" fmla="*/ 10 h 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5" h="23">
                    <a:moveTo>
                      <a:pt x="0" y="10"/>
                    </a:moveTo>
                    <a:lnTo>
                      <a:pt x="3" y="12"/>
                    </a:lnTo>
                    <a:lnTo>
                      <a:pt x="6" y="17"/>
                    </a:lnTo>
                    <a:lnTo>
                      <a:pt x="30" y="21"/>
                    </a:lnTo>
                    <a:lnTo>
                      <a:pt x="53" y="23"/>
                    </a:lnTo>
                    <a:lnTo>
                      <a:pt x="76" y="21"/>
                    </a:lnTo>
                    <a:lnTo>
                      <a:pt x="99" y="21"/>
                    </a:lnTo>
                    <a:lnTo>
                      <a:pt x="120" y="17"/>
                    </a:lnTo>
                    <a:lnTo>
                      <a:pt x="143" y="15"/>
                    </a:lnTo>
                    <a:lnTo>
                      <a:pt x="163" y="12"/>
                    </a:lnTo>
                    <a:lnTo>
                      <a:pt x="189" y="10"/>
                    </a:lnTo>
                    <a:lnTo>
                      <a:pt x="195" y="4"/>
                    </a:lnTo>
                    <a:lnTo>
                      <a:pt x="189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19" name="Freeform 146"/>
              <p:cNvSpPr>
                <a:spLocks/>
              </p:cNvSpPr>
              <p:nvPr/>
            </p:nvSpPr>
            <p:spPr bwMode="auto">
              <a:xfrm>
                <a:off x="-1909" y="3077"/>
                <a:ext cx="134" cy="17"/>
              </a:xfrm>
              <a:custGeom>
                <a:avLst/>
                <a:gdLst>
                  <a:gd name="T0" fmla="*/ 0 w 134"/>
                  <a:gd name="T1" fmla="*/ 13 h 17"/>
                  <a:gd name="T2" fmla="*/ 0 w 134"/>
                  <a:gd name="T3" fmla="*/ 15 h 17"/>
                  <a:gd name="T4" fmla="*/ 3 w 134"/>
                  <a:gd name="T5" fmla="*/ 17 h 17"/>
                  <a:gd name="T6" fmla="*/ 84 w 134"/>
                  <a:gd name="T7" fmla="*/ 11 h 17"/>
                  <a:gd name="T8" fmla="*/ 131 w 134"/>
                  <a:gd name="T9" fmla="*/ 17 h 17"/>
                  <a:gd name="T10" fmla="*/ 131 w 134"/>
                  <a:gd name="T11" fmla="*/ 15 h 17"/>
                  <a:gd name="T12" fmla="*/ 134 w 134"/>
                  <a:gd name="T13" fmla="*/ 11 h 17"/>
                  <a:gd name="T14" fmla="*/ 26 w 134"/>
                  <a:gd name="T15" fmla="*/ 0 h 17"/>
                  <a:gd name="T16" fmla="*/ 0 w 134"/>
                  <a:gd name="T17" fmla="*/ 11 h 17"/>
                  <a:gd name="T18" fmla="*/ 0 w 134"/>
                  <a:gd name="T19" fmla="*/ 13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4" h="17">
                    <a:moveTo>
                      <a:pt x="0" y="13"/>
                    </a:moveTo>
                    <a:lnTo>
                      <a:pt x="0" y="15"/>
                    </a:lnTo>
                    <a:lnTo>
                      <a:pt x="3" y="17"/>
                    </a:lnTo>
                    <a:lnTo>
                      <a:pt x="84" y="11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4" y="11"/>
                    </a:lnTo>
                    <a:lnTo>
                      <a:pt x="26" y="0"/>
                    </a:lnTo>
                    <a:lnTo>
                      <a:pt x="0" y="11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0" name="Freeform 147"/>
              <p:cNvSpPr>
                <a:spLocks/>
              </p:cNvSpPr>
              <p:nvPr/>
            </p:nvSpPr>
            <p:spPr bwMode="auto">
              <a:xfrm>
                <a:off x="-1857" y="3526"/>
                <a:ext cx="253" cy="17"/>
              </a:xfrm>
              <a:custGeom>
                <a:avLst/>
                <a:gdLst>
                  <a:gd name="T0" fmla="*/ 0 w 253"/>
                  <a:gd name="T1" fmla="*/ 17 h 17"/>
                  <a:gd name="T2" fmla="*/ 250 w 253"/>
                  <a:gd name="T3" fmla="*/ 17 h 17"/>
                  <a:gd name="T4" fmla="*/ 253 w 253"/>
                  <a:gd name="T5" fmla="*/ 11 h 17"/>
                  <a:gd name="T6" fmla="*/ 253 w 253"/>
                  <a:gd name="T7" fmla="*/ 7 h 17"/>
                  <a:gd name="T8" fmla="*/ 227 w 253"/>
                  <a:gd name="T9" fmla="*/ 2 h 17"/>
                  <a:gd name="T10" fmla="*/ 201 w 253"/>
                  <a:gd name="T11" fmla="*/ 0 h 17"/>
                  <a:gd name="T12" fmla="*/ 175 w 253"/>
                  <a:gd name="T13" fmla="*/ 0 h 17"/>
                  <a:gd name="T14" fmla="*/ 148 w 253"/>
                  <a:gd name="T15" fmla="*/ 3 h 17"/>
                  <a:gd name="T16" fmla="*/ 119 w 253"/>
                  <a:gd name="T17" fmla="*/ 3 h 17"/>
                  <a:gd name="T18" fmla="*/ 93 w 253"/>
                  <a:gd name="T19" fmla="*/ 5 h 17"/>
                  <a:gd name="T20" fmla="*/ 67 w 253"/>
                  <a:gd name="T21" fmla="*/ 5 h 17"/>
                  <a:gd name="T22" fmla="*/ 41 w 253"/>
                  <a:gd name="T23" fmla="*/ 5 h 17"/>
                  <a:gd name="T24" fmla="*/ 15 w 253"/>
                  <a:gd name="T25" fmla="*/ 9 h 17"/>
                  <a:gd name="T26" fmla="*/ 0 w 253"/>
                  <a:gd name="T27" fmla="*/ 15 h 17"/>
                  <a:gd name="T28" fmla="*/ 0 w 253"/>
                  <a:gd name="T29" fmla="*/ 17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3" h="17">
                    <a:moveTo>
                      <a:pt x="0" y="17"/>
                    </a:moveTo>
                    <a:lnTo>
                      <a:pt x="250" y="17"/>
                    </a:lnTo>
                    <a:lnTo>
                      <a:pt x="253" y="11"/>
                    </a:lnTo>
                    <a:lnTo>
                      <a:pt x="253" y="7"/>
                    </a:lnTo>
                    <a:lnTo>
                      <a:pt x="227" y="2"/>
                    </a:lnTo>
                    <a:lnTo>
                      <a:pt x="201" y="0"/>
                    </a:lnTo>
                    <a:lnTo>
                      <a:pt x="175" y="0"/>
                    </a:lnTo>
                    <a:lnTo>
                      <a:pt x="148" y="3"/>
                    </a:lnTo>
                    <a:lnTo>
                      <a:pt x="119" y="3"/>
                    </a:lnTo>
                    <a:lnTo>
                      <a:pt x="93" y="5"/>
                    </a:lnTo>
                    <a:lnTo>
                      <a:pt x="67" y="5"/>
                    </a:lnTo>
                    <a:lnTo>
                      <a:pt x="41" y="5"/>
                    </a:lnTo>
                    <a:lnTo>
                      <a:pt x="15" y="9"/>
                    </a:lnTo>
                    <a:lnTo>
                      <a:pt x="0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1" name="Freeform 148"/>
              <p:cNvSpPr>
                <a:spLocks/>
              </p:cNvSpPr>
              <p:nvPr/>
            </p:nvSpPr>
            <p:spPr bwMode="auto">
              <a:xfrm>
                <a:off x="-1924" y="1606"/>
                <a:ext cx="305" cy="72"/>
              </a:xfrm>
              <a:custGeom>
                <a:avLst/>
                <a:gdLst>
                  <a:gd name="T0" fmla="*/ 0 w 305"/>
                  <a:gd name="T1" fmla="*/ 19 h 72"/>
                  <a:gd name="T2" fmla="*/ 47 w 305"/>
                  <a:gd name="T3" fmla="*/ 72 h 72"/>
                  <a:gd name="T4" fmla="*/ 61 w 305"/>
                  <a:gd name="T5" fmla="*/ 70 h 72"/>
                  <a:gd name="T6" fmla="*/ 76 w 305"/>
                  <a:gd name="T7" fmla="*/ 66 h 72"/>
                  <a:gd name="T8" fmla="*/ 87 w 305"/>
                  <a:gd name="T9" fmla="*/ 57 h 72"/>
                  <a:gd name="T10" fmla="*/ 105 w 305"/>
                  <a:gd name="T11" fmla="*/ 55 h 72"/>
                  <a:gd name="T12" fmla="*/ 305 w 305"/>
                  <a:gd name="T13" fmla="*/ 36 h 72"/>
                  <a:gd name="T14" fmla="*/ 288 w 305"/>
                  <a:gd name="T15" fmla="*/ 28 h 72"/>
                  <a:gd name="T16" fmla="*/ 265 w 305"/>
                  <a:gd name="T17" fmla="*/ 32 h 72"/>
                  <a:gd name="T18" fmla="*/ 239 w 305"/>
                  <a:gd name="T19" fmla="*/ 34 h 72"/>
                  <a:gd name="T20" fmla="*/ 215 w 305"/>
                  <a:gd name="T21" fmla="*/ 30 h 72"/>
                  <a:gd name="T22" fmla="*/ 175 w 305"/>
                  <a:gd name="T23" fmla="*/ 38 h 72"/>
                  <a:gd name="T24" fmla="*/ 166 w 305"/>
                  <a:gd name="T25" fmla="*/ 34 h 72"/>
                  <a:gd name="T26" fmla="*/ 154 w 305"/>
                  <a:gd name="T27" fmla="*/ 30 h 72"/>
                  <a:gd name="T28" fmla="*/ 79 w 305"/>
                  <a:gd name="T29" fmla="*/ 13 h 72"/>
                  <a:gd name="T30" fmla="*/ 67 w 305"/>
                  <a:gd name="T31" fmla="*/ 4 h 72"/>
                  <a:gd name="T32" fmla="*/ 53 w 305"/>
                  <a:gd name="T33" fmla="*/ 0 h 72"/>
                  <a:gd name="T34" fmla="*/ 6 w 305"/>
                  <a:gd name="T35" fmla="*/ 13 h 72"/>
                  <a:gd name="T36" fmla="*/ 3 w 305"/>
                  <a:gd name="T37" fmla="*/ 15 h 72"/>
                  <a:gd name="T38" fmla="*/ 0 w 305"/>
                  <a:gd name="T39" fmla="*/ 19 h 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5" h="72">
                    <a:moveTo>
                      <a:pt x="0" y="19"/>
                    </a:moveTo>
                    <a:lnTo>
                      <a:pt x="47" y="72"/>
                    </a:lnTo>
                    <a:lnTo>
                      <a:pt x="61" y="70"/>
                    </a:lnTo>
                    <a:lnTo>
                      <a:pt x="76" y="66"/>
                    </a:lnTo>
                    <a:lnTo>
                      <a:pt x="87" y="57"/>
                    </a:lnTo>
                    <a:lnTo>
                      <a:pt x="105" y="55"/>
                    </a:lnTo>
                    <a:lnTo>
                      <a:pt x="305" y="36"/>
                    </a:lnTo>
                    <a:lnTo>
                      <a:pt x="288" y="28"/>
                    </a:lnTo>
                    <a:lnTo>
                      <a:pt x="265" y="32"/>
                    </a:lnTo>
                    <a:lnTo>
                      <a:pt x="239" y="34"/>
                    </a:lnTo>
                    <a:lnTo>
                      <a:pt x="215" y="30"/>
                    </a:lnTo>
                    <a:lnTo>
                      <a:pt x="175" y="38"/>
                    </a:lnTo>
                    <a:lnTo>
                      <a:pt x="166" y="34"/>
                    </a:lnTo>
                    <a:lnTo>
                      <a:pt x="154" y="30"/>
                    </a:lnTo>
                    <a:lnTo>
                      <a:pt x="79" y="13"/>
                    </a:lnTo>
                    <a:lnTo>
                      <a:pt x="67" y="4"/>
                    </a:lnTo>
                    <a:lnTo>
                      <a:pt x="53" y="0"/>
                    </a:lnTo>
                    <a:lnTo>
                      <a:pt x="6" y="13"/>
                    </a:lnTo>
                    <a:lnTo>
                      <a:pt x="3" y="15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2" name="Freeform 149"/>
              <p:cNvSpPr>
                <a:spLocks/>
              </p:cNvSpPr>
              <p:nvPr/>
            </p:nvSpPr>
            <p:spPr bwMode="auto">
              <a:xfrm>
                <a:off x="-1805" y="3174"/>
                <a:ext cx="169" cy="32"/>
              </a:xfrm>
              <a:custGeom>
                <a:avLst/>
                <a:gdLst>
                  <a:gd name="T0" fmla="*/ 0 w 169"/>
                  <a:gd name="T1" fmla="*/ 29 h 32"/>
                  <a:gd name="T2" fmla="*/ 3 w 169"/>
                  <a:gd name="T3" fmla="*/ 30 h 32"/>
                  <a:gd name="T4" fmla="*/ 12 w 169"/>
                  <a:gd name="T5" fmla="*/ 32 h 32"/>
                  <a:gd name="T6" fmla="*/ 73 w 169"/>
                  <a:gd name="T7" fmla="*/ 17 h 32"/>
                  <a:gd name="T8" fmla="*/ 96 w 169"/>
                  <a:gd name="T9" fmla="*/ 17 h 32"/>
                  <a:gd name="T10" fmla="*/ 123 w 169"/>
                  <a:gd name="T11" fmla="*/ 11 h 32"/>
                  <a:gd name="T12" fmla="*/ 143 w 169"/>
                  <a:gd name="T13" fmla="*/ 15 h 32"/>
                  <a:gd name="T14" fmla="*/ 169 w 169"/>
                  <a:gd name="T15" fmla="*/ 17 h 32"/>
                  <a:gd name="T16" fmla="*/ 169 w 169"/>
                  <a:gd name="T17" fmla="*/ 11 h 32"/>
                  <a:gd name="T18" fmla="*/ 166 w 169"/>
                  <a:gd name="T19" fmla="*/ 8 h 32"/>
                  <a:gd name="T20" fmla="*/ 131 w 169"/>
                  <a:gd name="T21" fmla="*/ 0 h 32"/>
                  <a:gd name="T22" fmla="*/ 9 w 169"/>
                  <a:gd name="T23" fmla="*/ 17 h 32"/>
                  <a:gd name="T24" fmla="*/ 0 w 169"/>
                  <a:gd name="T25" fmla="*/ 21 h 32"/>
                  <a:gd name="T26" fmla="*/ 0 w 169"/>
                  <a:gd name="T27" fmla="*/ 29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9" h="32">
                    <a:moveTo>
                      <a:pt x="0" y="29"/>
                    </a:moveTo>
                    <a:lnTo>
                      <a:pt x="3" y="30"/>
                    </a:lnTo>
                    <a:lnTo>
                      <a:pt x="12" y="32"/>
                    </a:lnTo>
                    <a:lnTo>
                      <a:pt x="73" y="17"/>
                    </a:lnTo>
                    <a:lnTo>
                      <a:pt x="96" y="17"/>
                    </a:lnTo>
                    <a:lnTo>
                      <a:pt x="123" y="11"/>
                    </a:lnTo>
                    <a:lnTo>
                      <a:pt x="143" y="15"/>
                    </a:lnTo>
                    <a:lnTo>
                      <a:pt x="169" y="17"/>
                    </a:lnTo>
                    <a:lnTo>
                      <a:pt x="169" y="11"/>
                    </a:lnTo>
                    <a:lnTo>
                      <a:pt x="166" y="8"/>
                    </a:lnTo>
                    <a:lnTo>
                      <a:pt x="131" y="0"/>
                    </a:lnTo>
                    <a:lnTo>
                      <a:pt x="9" y="17"/>
                    </a:lnTo>
                    <a:lnTo>
                      <a:pt x="0" y="21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3" name="Freeform 150"/>
              <p:cNvSpPr>
                <a:spLocks/>
              </p:cNvSpPr>
              <p:nvPr/>
            </p:nvSpPr>
            <p:spPr bwMode="auto">
              <a:xfrm>
                <a:off x="-1819" y="2497"/>
                <a:ext cx="331" cy="78"/>
              </a:xfrm>
              <a:custGeom>
                <a:avLst/>
                <a:gdLst>
                  <a:gd name="T0" fmla="*/ 0 w 331"/>
                  <a:gd name="T1" fmla="*/ 76 h 78"/>
                  <a:gd name="T2" fmla="*/ 3 w 331"/>
                  <a:gd name="T3" fmla="*/ 76 h 78"/>
                  <a:gd name="T4" fmla="*/ 6 w 331"/>
                  <a:gd name="T5" fmla="*/ 78 h 78"/>
                  <a:gd name="T6" fmla="*/ 23 w 331"/>
                  <a:gd name="T7" fmla="*/ 78 h 78"/>
                  <a:gd name="T8" fmla="*/ 41 w 331"/>
                  <a:gd name="T9" fmla="*/ 78 h 78"/>
                  <a:gd name="T10" fmla="*/ 58 w 331"/>
                  <a:gd name="T11" fmla="*/ 76 h 78"/>
                  <a:gd name="T12" fmla="*/ 78 w 331"/>
                  <a:gd name="T13" fmla="*/ 74 h 78"/>
                  <a:gd name="T14" fmla="*/ 96 w 331"/>
                  <a:gd name="T15" fmla="*/ 71 h 78"/>
                  <a:gd name="T16" fmla="*/ 113 w 331"/>
                  <a:gd name="T17" fmla="*/ 69 h 78"/>
                  <a:gd name="T18" fmla="*/ 134 w 331"/>
                  <a:gd name="T19" fmla="*/ 67 h 78"/>
                  <a:gd name="T20" fmla="*/ 157 w 331"/>
                  <a:gd name="T21" fmla="*/ 67 h 78"/>
                  <a:gd name="T22" fmla="*/ 183 w 331"/>
                  <a:gd name="T23" fmla="*/ 57 h 78"/>
                  <a:gd name="T24" fmla="*/ 215 w 331"/>
                  <a:gd name="T25" fmla="*/ 52 h 78"/>
                  <a:gd name="T26" fmla="*/ 230 w 331"/>
                  <a:gd name="T27" fmla="*/ 48 h 78"/>
                  <a:gd name="T28" fmla="*/ 247 w 331"/>
                  <a:gd name="T29" fmla="*/ 48 h 78"/>
                  <a:gd name="T30" fmla="*/ 264 w 331"/>
                  <a:gd name="T31" fmla="*/ 48 h 78"/>
                  <a:gd name="T32" fmla="*/ 282 w 331"/>
                  <a:gd name="T33" fmla="*/ 54 h 78"/>
                  <a:gd name="T34" fmla="*/ 288 w 331"/>
                  <a:gd name="T35" fmla="*/ 52 h 78"/>
                  <a:gd name="T36" fmla="*/ 299 w 331"/>
                  <a:gd name="T37" fmla="*/ 50 h 78"/>
                  <a:gd name="T38" fmla="*/ 302 w 331"/>
                  <a:gd name="T39" fmla="*/ 46 h 78"/>
                  <a:gd name="T40" fmla="*/ 308 w 331"/>
                  <a:gd name="T41" fmla="*/ 42 h 78"/>
                  <a:gd name="T42" fmla="*/ 311 w 331"/>
                  <a:gd name="T43" fmla="*/ 29 h 78"/>
                  <a:gd name="T44" fmla="*/ 320 w 331"/>
                  <a:gd name="T45" fmla="*/ 21 h 78"/>
                  <a:gd name="T46" fmla="*/ 328 w 331"/>
                  <a:gd name="T47" fmla="*/ 10 h 78"/>
                  <a:gd name="T48" fmla="*/ 331 w 331"/>
                  <a:gd name="T49" fmla="*/ 0 h 78"/>
                  <a:gd name="T50" fmla="*/ 253 w 331"/>
                  <a:gd name="T51" fmla="*/ 6 h 78"/>
                  <a:gd name="T52" fmla="*/ 238 w 331"/>
                  <a:gd name="T53" fmla="*/ 16 h 78"/>
                  <a:gd name="T54" fmla="*/ 235 w 331"/>
                  <a:gd name="T55" fmla="*/ 31 h 78"/>
                  <a:gd name="T56" fmla="*/ 206 w 331"/>
                  <a:gd name="T57" fmla="*/ 36 h 78"/>
                  <a:gd name="T58" fmla="*/ 180 w 331"/>
                  <a:gd name="T59" fmla="*/ 44 h 78"/>
                  <a:gd name="T60" fmla="*/ 154 w 331"/>
                  <a:gd name="T61" fmla="*/ 50 h 78"/>
                  <a:gd name="T62" fmla="*/ 128 w 331"/>
                  <a:gd name="T63" fmla="*/ 59 h 78"/>
                  <a:gd name="T64" fmla="*/ 110 w 331"/>
                  <a:gd name="T65" fmla="*/ 59 h 78"/>
                  <a:gd name="T66" fmla="*/ 93 w 331"/>
                  <a:gd name="T67" fmla="*/ 61 h 78"/>
                  <a:gd name="T68" fmla="*/ 78 w 331"/>
                  <a:gd name="T69" fmla="*/ 61 h 78"/>
                  <a:gd name="T70" fmla="*/ 64 w 331"/>
                  <a:gd name="T71" fmla="*/ 61 h 78"/>
                  <a:gd name="T72" fmla="*/ 32 w 331"/>
                  <a:gd name="T73" fmla="*/ 61 h 78"/>
                  <a:gd name="T74" fmla="*/ 3 w 331"/>
                  <a:gd name="T75" fmla="*/ 71 h 78"/>
                  <a:gd name="T76" fmla="*/ 0 w 331"/>
                  <a:gd name="T77" fmla="*/ 73 h 78"/>
                  <a:gd name="T78" fmla="*/ 0 w 331"/>
                  <a:gd name="T79" fmla="*/ 76 h 7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31" h="78">
                    <a:moveTo>
                      <a:pt x="0" y="76"/>
                    </a:moveTo>
                    <a:lnTo>
                      <a:pt x="3" y="76"/>
                    </a:lnTo>
                    <a:lnTo>
                      <a:pt x="6" y="78"/>
                    </a:lnTo>
                    <a:lnTo>
                      <a:pt x="23" y="78"/>
                    </a:lnTo>
                    <a:lnTo>
                      <a:pt x="41" y="78"/>
                    </a:lnTo>
                    <a:lnTo>
                      <a:pt x="58" y="76"/>
                    </a:lnTo>
                    <a:lnTo>
                      <a:pt x="78" y="74"/>
                    </a:lnTo>
                    <a:lnTo>
                      <a:pt x="96" y="71"/>
                    </a:lnTo>
                    <a:lnTo>
                      <a:pt x="113" y="69"/>
                    </a:lnTo>
                    <a:lnTo>
                      <a:pt x="134" y="67"/>
                    </a:lnTo>
                    <a:lnTo>
                      <a:pt x="157" y="67"/>
                    </a:lnTo>
                    <a:lnTo>
                      <a:pt x="183" y="57"/>
                    </a:lnTo>
                    <a:lnTo>
                      <a:pt x="215" y="52"/>
                    </a:lnTo>
                    <a:lnTo>
                      <a:pt x="230" y="48"/>
                    </a:lnTo>
                    <a:lnTo>
                      <a:pt x="247" y="48"/>
                    </a:lnTo>
                    <a:lnTo>
                      <a:pt x="264" y="48"/>
                    </a:lnTo>
                    <a:lnTo>
                      <a:pt x="282" y="54"/>
                    </a:lnTo>
                    <a:lnTo>
                      <a:pt x="288" y="52"/>
                    </a:lnTo>
                    <a:lnTo>
                      <a:pt x="299" y="50"/>
                    </a:lnTo>
                    <a:lnTo>
                      <a:pt x="302" y="46"/>
                    </a:lnTo>
                    <a:lnTo>
                      <a:pt x="308" y="42"/>
                    </a:lnTo>
                    <a:lnTo>
                      <a:pt x="311" y="29"/>
                    </a:lnTo>
                    <a:lnTo>
                      <a:pt x="320" y="21"/>
                    </a:lnTo>
                    <a:lnTo>
                      <a:pt x="328" y="10"/>
                    </a:lnTo>
                    <a:lnTo>
                      <a:pt x="331" y="0"/>
                    </a:lnTo>
                    <a:lnTo>
                      <a:pt x="253" y="6"/>
                    </a:lnTo>
                    <a:lnTo>
                      <a:pt x="238" y="16"/>
                    </a:lnTo>
                    <a:lnTo>
                      <a:pt x="235" y="31"/>
                    </a:lnTo>
                    <a:lnTo>
                      <a:pt x="206" y="36"/>
                    </a:lnTo>
                    <a:lnTo>
                      <a:pt x="180" y="44"/>
                    </a:lnTo>
                    <a:lnTo>
                      <a:pt x="154" y="50"/>
                    </a:lnTo>
                    <a:lnTo>
                      <a:pt x="128" y="59"/>
                    </a:lnTo>
                    <a:lnTo>
                      <a:pt x="110" y="59"/>
                    </a:lnTo>
                    <a:lnTo>
                      <a:pt x="93" y="61"/>
                    </a:lnTo>
                    <a:lnTo>
                      <a:pt x="78" y="61"/>
                    </a:lnTo>
                    <a:lnTo>
                      <a:pt x="64" y="61"/>
                    </a:lnTo>
                    <a:lnTo>
                      <a:pt x="32" y="61"/>
                    </a:lnTo>
                    <a:lnTo>
                      <a:pt x="3" y="71"/>
                    </a:lnTo>
                    <a:lnTo>
                      <a:pt x="0" y="73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4" name="Freeform 151"/>
              <p:cNvSpPr>
                <a:spLocks/>
              </p:cNvSpPr>
              <p:nvPr/>
            </p:nvSpPr>
            <p:spPr bwMode="auto">
              <a:xfrm>
                <a:off x="-1758" y="3448"/>
                <a:ext cx="29" cy="9"/>
              </a:xfrm>
              <a:custGeom>
                <a:avLst/>
                <a:gdLst>
                  <a:gd name="T0" fmla="*/ 0 w 29"/>
                  <a:gd name="T1" fmla="*/ 9 h 9"/>
                  <a:gd name="T2" fmla="*/ 9 w 29"/>
                  <a:gd name="T3" fmla="*/ 9 h 9"/>
                  <a:gd name="T4" fmla="*/ 23 w 29"/>
                  <a:gd name="T5" fmla="*/ 7 h 9"/>
                  <a:gd name="T6" fmla="*/ 26 w 29"/>
                  <a:gd name="T7" fmla="*/ 5 h 9"/>
                  <a:gd name="T8" fmla="*/ 29 w 29"/>
                  <a:gd name="T9" fmla="*/ 2 h 9"/>
                  <a:gd name="T10" fmla="*/ 23 w 29"/>
                  <a:gd name="T11" fmla="*/ 0 h 9"/>
                  <a:gd name="T12" fmla="*/ 14 w 29"/>
                  <a:gd name="T13" fmla="*/ 0 h 9"/>
                  <a:gd name="T14" fmla="*/ 6 w 29"/>
                  <a:gd name="T15" fmla="*/ 0 h 9"/>
                  <a:gd name="T16" fmla="*/ 0 w 29"/>
                  <a:gd name="T17" fmla="*/ 7 h 9"/>
                  <a:gd name="T18" fmla="*/ 0 w 29"/>
                  <a:gd name="T19" fmla="*/ 9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9">
                    <a:moveTo>
                      <a:pt x="0" y="9"/>
                    </a:moveTo>
                    <a:lnTo>
                      <a:pt x="9" y="9"/>
                    </a:lnTo>
                    <a:lnTo>
                      <a:pt x="23" y="7"/>
                    </a:lnTo>
                    <a:lnTo>
                      <a:pt x="26" y="5"/>
                    </a:lnTo>
                    <a:lnTo>
                      <a:pt x="29" y="2"/>
                    </a:lnTo>
                    <a:lnTo>
                      <a:pt x="23" y="0"/>
                    </a:lnTo>
                    <a:lnTo>
                      <a:pt x="14" y="0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5" name="Freeform 152"/>
              <p:cNvSpPr>
                <a:spLocks/>
              </p:cNvSpPr>
              <p:nvPr/>
            </p:nvSpPr>
            <p:spPr bwMode="auto">
              <a:xfrm>
                <a:off x="-1761" y="2484"/>
                <a:ext cx="169" cy="34"/>
              </a:xfrm>
              <a:custGeom>
                <a:avLst/>
                <a:gdLst>
                  <a:gd name="T0" fmla="*/ 0 w 169"/>
                  <a:gd name="T1" fmla="*/ 32 h 34"/>
                  <a:gd name="T2" fmla="*/ 3 w 169"/>
                  <a:gd name="T3" fmla="*/ 34 h 34"/>
                  <a:gd name="T4" fmla="*/ 119 w 169"/>
                  <a:gd name="T5" fmla="*/ 34 h 34"/>
                  <a:gd name="T6" fmla="*/ 134 w 169"/>
                  <a:gd name="T7" fmla="*/ 27 h 34"/>
                  <a:gd name="T8" fmla="*/ 145 w 169"/>
                  <a:gd name="T9" fmla="*/ 21 h 34"/>
                  <a:gd name="T10" fmla="*/ 157 w 169"/>
                  <a:gd name="T11" fmla="*/ 11 h 34"/>
                  <a:gd name="T12" fmla="*/ 169 w 169"/>
                  <a:gd name="T13" fmla="*/ 4 h 34"/>
                  <a:gd name="T14" fmla="*/ 145 w 169"/>
                  <a:gd name="T15" fmla="*/ 0 h 34"/>
                  <a:gd name="T16" fmla="*/ 125 w 169"/>
                  <a:gd name="T17" fmla="*/ 0 h 34"/>
                  <a:gd name="T18" fmla="*/ 105 w 169"/>
                  <a:gd name="T19" fmla="*/ 0 h 34"/>
                  <a:gd name="T20" fmla="*/ 84 w 169"/>
                  <a:gd name="T21" fmla="*/ 6 h 34"/>
                  <a:gd name="T22" fmla="*/ 61 w 169"/>
                  <a:gd name="T23" fmla="*/ 10 h 34"/>
                  <a:gd name="T24" fmla="*/ 44 w 169"/>
                  <a:gd name="T25" fmla="*/ 15 h 34"/>
                  <a:gd name="T26" fmla="*/ 20 w 169"/>
                  <a:gd name="T27" fmla="*/ 21 h 34"/>
                  <a:gd name="T28" fmla="*/ 3 w 169"/>
                  <a:gd name="T29" fmla="*/ 27 h 34"/>
                  <a:gd name="T30" fmla="*/ 0 w 169"/>
                  <a:gd name="T31" fmla="*/ 29 h 34"/>
                  <a:gd name="T32" fmla="*/ 0 w 169"/>
                  <a:gd name="T33" fmla="*/ 32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69" h="34">
                    <a:moveTo>
                      <a:pt x="0" y="32"/>
                    </a:moveTo>
                    <a:lnTo>
                      <a:pt x="3" y="34"/>
                    </a:lnTo>
                    <a:lnTo>
                      <a:pt x="119" y="34"/>
                    </a:lnTo>
                    <a:lnTo>
                      <a:pt x="134" y="27"/>
                    </a:lnTo>
                    <a:lnTo>
                      <a:pt x="145" y="21"/>
                    </a:lnTo>
                    <a:lnTo>
                      <a:pt x="157" y="11"/>
                    </a:lnTo>
                    <a:lnTo>
                      <a:pt x="169" y="4"/>
                    </a:lnTo>
                    <a:lnTo>
                      <a:pt x="145" y="0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4" y="6"/>
                    </a:lnTo>
                    <a:lnTo>
                      <a:pt x="61" y="10"/>
                    </a:lnTo>
                    <a:lnTo>
                      <a:pt x="44" y="15"/>
                    </a:lnTo>
                    <a:lnTo>
                      <a:pt x="20" y="21"/>
                    </a:lnTo>
                    <a:lnTo>
                      <a:pt x="3" y="27"/>
                    </a:lnTo>
                    <a:lnTo>
                      <a:pt x="0" y="2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6" name="Freeform 153"/>
              <p:cNvSpPr>
                <a:spLocks/>
              </p:cNvSpPr>
              <p:nvPr/>
            </p:nvSpPr>
            <p:spPr bwMode="auto">
              <a:xfrm>
                <a:off x="-1685" y="3678"/>
                <a:ext cx="473" cy="49"/>
              </a:xfrm>
              <a:custGeom>
                <a:avLst/>
                <a:gdLst>
                  <a:gd name="T0" fmla="*/ 0 w 473"/>
                  <a:gd name="T1" fmla="*/ 32 h 49"/>
                  <a:gd name="T2" fmla="*/ 14 w 473"/>
                  <a:gd name="T3" fmla="*/ 49 h 49"/>
                  <a:gd name="T4" fmla="*/ 229 w 473"/>
                  <a:gd name="T5" fmla="*/ 34 h 49"/>
                  <a:gd name="T6" fmla="*/ 241 w 473"/>
                  <a:gd name="T7" fmla="*/ 30 h 49"/>
                  <a:gd name="T8" fmla="*/ 255 w 473"/>
                  <a:gd name="T9" fmla="*/ 23 h 49"/>
                  <a:gd name="T10" fmla="*/ 473 w 473"/>
                  <a:gd name="T11" fmla="*/ 2 h 49"/>
                  <a:gd name="T12" fmla="*/ 450 w 473"/>
                  <a:gd name="T13" fmla="*/ 0 h 49"/>
                  <a:gd name="T14" fmla="*/ 430 w 473"/>
                  <a:gd name="T15" fmla="*/ 0 h 49"/>
                  <a:gd name="T16" fmla="*/ 409 w 473"/>
                  <a:gd name="T17" fmla="*/ 0 h 49"/>
                  <a:gd name="T18" fmla="*/ 389 w 473"/>
                  <a:gd name="T19" fmla="*/ 0 h 49"/>
                  <a:gd name="T20" fmla="*/ 366 w 473"/>
                  <a:gd name="T21" fmla="*/ 0 h 49"/>
                  <a:gd name="T22" fmla="*/ 346 w 473"/>
                  <a:gd name="T23" fmla="*/ 2 h 49"/>
                  <a:gd name="T24" fmla="*/ 325 w 473"/>
                  <a:gd name="T25" fmla="*/ 3 h 49"/>
                  <a:gd name="T26" fmla="*/ 305 w 473"/>
                  <a:gd name="T27" fmla="*/ 5 h 49"/>
                  <a:gd name="T28" fmla="*/ 282 w 473"/>
                  <a:gd name="T29" fmla="*/ 5 h 49"/>
                  <a:gd name="T30" fmla="*/ 261 w 473"/>
                  <a:gd name="T31" fmla="*/ 5 h 49"/>
                  <a:gd name="T32" fmla="*/ 238 w 473"/>
                  <a:gd name="T33" fmla="*/ 5 h 49"/>
                  <a:gd name="T34" fmla="*/ 218 w 473"/>
                  <a:gd name="T35" fmla="*/ 7 h 49"/>
                  <a:gd name="T36" fmla="*/ 194 w 473"/>
                  <a:gd name="T37" fmla="*/ 7 h 49"/>
                  <a:gd name="T38" fmla="*/ 174 w 473"/>
                  <a:gd name="T39" fmla="*/ 7 h 49"/>
                  <a:gd name="T40" fmla="*/ 154 w 473"/>
                  <a:gd name="T41" fmla="*/ 7 h 49"/>
                  <a:gd name="T42" fmla="*/ 136 w 473"/>
                  <a:gd name="T43" fmla="*/ 9 h 49"/>
                  <a:gd name="T44" fmla="*/ 116 w 473"/>
                  <a:gd name="T45" fmla="*/ 13 h 49"/>
                  <a:gd name="T46" fmla="*/ 98 w 473"/>
                  <a:gd name="T47" fmla="*/ 17 h 49"/>
                  <a:gd name="T48" fmla="*/ 81 w 473"/>
                  <a:gd name="T49" fmla="*/ 17 h 49"/>
                  <a:gd name="T50" fmla="*/ 64 w 473"/>
                  <a:gd name="T51" fmla="*/ 19 h 49"/>
                  <a:gd name="T52" fmla="*/ 46 w 473"/>
                  <a:gd name="T53" fmla="*/ 19 h 49"/>
                  <a:gd name="T54" fmla="*/ 29 w 473"/>
                  <a:gd name="T55" fmla="*/ 21 h 49"/>
                  <a:gd name="T56" fmla="*/ 11 w 473"/>
                  <a:gd name="T57" fmla="*/ 23 h 49"/>
                  <a:gd name="T58" fmla="*/ 0 w 473"/>
                  <a:gd name="T59" fmla="*/ 28 h 49"/>
                  <a:gd name="T60" fmla="*/ 0 w 473"/>
                  <a:gd name="T61" fmla="*/ 30 h 49"/>
                  <a:gd name="T62" fmla="*/ 0 w 473"/>
                  <a:gd name="T63" fmla="*/ 32 h 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73" h="49">
                    <a:moveTo>
                      <a:pt x="0" y="32"/>
                    </a:moveTo>
                    <a:lnTo>
                      <a:pt x="14" y="49"/>
                    </a:lnTo>
                    <a:lnTo>
                      <a:pt x="229" y="34"/>
                    </a:lnTo>
                    <a:lnTo>
                      <a:pt x="241" y="30"/>
                    </a:lnTo>
                    <a:lnTo>
                      <a:pt x="255" y="23"/>
                    </a:lnTo>
                    <a:lnTo>
                      <a:pt x="473" y="2"/>
                    </a:lnTo>
                    <a:lnTo>
                      <a:pt x="450" y="0"/>
                    </a:lnTo>
                    <a:lnTo>
                      <a:pt x="430" y="0"/>
                    </a:lnTo>
                    <a:lnTo>
                      <a:pt x="409" y="0"/>
                    </a:lnTo>
                    <a:lnTo>
                      <a:pt x="389" y="0"/>
                    </a:lnTo>
                    <a:lnTo>
                      <a:pt x="366" y="0"/>
                    </a:lnTo>
                    <a:lnTo>
                      <a:pt x="346" y="2"/>
                    </a:lnTo>
                    <a:lnTo>
                      <a:pt x="325" y="3"/>
                    </a:lnTo>
                    <a:lnTo>
                      <a:pt x="305" y="5"/>
                    </a:lnTo>
                    <a:lnTo>
                      <a:pt x="282" y="5"/>
                    </a:lnTo>
                    <a:lnTo>
                      <a:pt x="261" y="5"/>
                    </a:lnTo>
                    <a:lnTo>
                      <a:pt x="238" y="5"/>
                    </a:lnTo>
                    <a:lnTo>
                      <a:pt x="218" y="7"/>
                    </a:lnTo>
                    <a:lnTo>
                      <a:pt x="194" y="7"/>
                    </a:lnTo>
                    <a:lnTo>
                      <a:pt x="174" y="7"/>
                    </a:lnTo>
                    <a:lnTo>
                      <a:pt x="154" y="7"/>
                    </a:lnTo>
                    <a:lnTo>
                      <a:pt x="136" y="9"/>
                    </a:lnTo>
                    <a:lnTo>
                      <a:pt x="116" y="13"/>
                    </a:lnTo>
                    <a:lnTo>
                      <a:pt x="98" y="17"/>
                    </a:lnTo>
                    <a:lnTo>
                      <a:pt x="81" y="17"/>
                    </a:lnTo>
                    <a:lnTo>
                      <a:pt x="64" y="19"/>
                    </a:lnTo>
                    <a:lnTo>
                      <a:pt x="46" y="19"/>
                    </a:lnTo>
                    <a:lnTo>
                      <a:pt x="29" y="21"/>
                    </a:lnTo>
                    <a:lnTo>
                      <a:pt x="11" y="23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7" name="Freeform 154"/>
              <p:cNvSpPr>
                <a:spLocks/>
              </p:cNvSpPr>
              <p:nvPr/>
            </p:nvSpPr>
            <p:spPr bwMode="auto">
              <a:xfrm>
                <a:off x="-1671" y="3060"/>
                <a:ext cx="32" cy="9"/>
              </a:xfrm>
              <a:custGeom>
                <a:avLst/>
                <a:gdLst>
                  <a:gd name="T0" fmla="*/ 9 w 32"/>
                  <a:gd name="T1" fmla="*/ 9 h 9"/>
                  <a:gd name="T2" fmla="*/ 21 w 32"/>
                  <a:gd name="T3" fmla="*/ 9 h 9"/>
                  <a:gd name="T4" fmla="*/ 32 w 32"/>
                  <a:gd name="T5" fmla="*/ 8 h 9"/>
                  <a:gd name="T6" fmla="*/ 29 w 32"/>
                  <a:gd name="T7" fmla="*/ 2 h 9"/>
                  <a:gd name="T8" fmla="*/ 26 w 32"/>
                  <a:gd name="T9" fmla="*/ 0 h 9"/>
                  <a:gd name="T10" fmla="*/ 12 w 32"/>
                  <a:gd name="T11" fmla="*/ 0 h 9"/>
                  <a:gd name="T12" fmla="*/ 0 w 32"/>
                  <a:gd name="T13" fmla="*/ 6 h 9"/>
                  <a:gd name="T14" fmla="*/ 3 w 32"/>
                  <a:gd name="T15" fmla="*/ 8 h 9"/>
                  <a:gd name="T16" fmla="*/ 9 w 32"/>
                  <a:gd name="T17" fmla="*/ 9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9">
                    <a:moveTo>
                      <a:pt x="9" y="9"/>
                    </a:moveTo>
                    <a:lnTo>
                      <a:pt x="21" y="9"/>
                    </a:lnTo>
                    <a:lnTo>
                      <a:pt x="32" y="8"/>
                    </a:lnTo>
                    <a:lnTo>
                      <a:pt x="29" y="2"/>
                    </a:lnTo>
                    <a:lnTo>
                      <a:pt x="26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3" y="8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8" name="Freeform 155"/>
              <p:cNvSpPr>
                <a:spLocks/>
              </p:cNvSpPr>
              <p:nvPr/>
            </p:nvSpPr>
            <p:spPr bwMode="auto">
              <a:xfrm>
                <a:off x="-1624" y="3406"/>
                <a:ext cx="32" cy="13"/>
              </a:xfrm>
              <a:custGeom>
                <a:avLst/>
                <a:gdLst>
                  <a:gd name="T0" fmla="*/ 3 w 32"/>
                  <a:gd name="T1" fmla="*/ 11 h 13"/>
                  <a:gd name="T2" fmla="*/ 5 w 32"/>
                  <a:gd name="T3" fmla="*/ 11 h 13"/>
                  <a:gd name="T4" fmla="*/ 17 w 32"/>
                  <a:gd name="T5" fmla="*/ 13 h 13"/>
                  <a:gd name="T6" fmla="*/ 23 w 32"/>
                  <a:gd name="T7" fmla="*/ 11 h 13"/>
                  <a:gd name="T8" fmla="*/ 32 w 32"/>
                  <a:gd name="T9" fmla="*/ 9 h 13"/>
                  <a:gd name="T10" fmla="*/ 26 w 32"/>
                  <a:gd name="T11" fmla="*/ 4 h 13"/>
                  <a:gd name="T12" fmla="*/ 17 w 32"/>
                  <a:gd name="T13" fmla="*/ 0 h 13"/>
                  <a:gd name="T14" fmla="*/ 8 w 32"/>
                  <a:gd name="T15" fmla="*/ 2 h 13"/>
                  <a:gd name="T16" fmla="*/ 0 w 32"/>
                  <a:gd name="T17" fmla="*/ 6 h 13"/>
                  <a:gd name="T18" fmla="*/ 0 w 32"/>
                  <a:gd name="T19" fmla="*/ 7 h 13"/>
                  <a:gd name="T20" fmla="*/ 3 w 32"/>
                  <a:gd name="T21" fmla="*/ 11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3">
                    <a:moveTo>
                      <a:pt x="3" y="11"/>
                    </a:moveTo>
                    <a:lnTo>
                      <a:pt x="5" y="11"/>
                    </a:lnTo>
                    <a:lnTo>
                      <a:pt x="17" y="13"/>
                    </a:lnTo>
                    <a:lnTo>
                      <a:pt x="23" y="11"/>
                    </a:lnTo>
                    <a:lnTo>
                      <a:pt x="32" y="9"/>
                    </a:lnTo>
                    <a:lnTo>
                      <a:pt x="26" y="4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29" name="Freeform 156"/>
              <p:cNvSpPr>
                <a:spLocks/>
              </p:cNvSpPr>
              <p:nvPr/>
            </p:nvSpPr>
            <p:spPr bwMode="auto">
              <a:xfrm>
                <a:off x="-1624" y="3417"/>
                <a:ext cx="331" cy="33"/>
              </a:xfrm>
              <a:custGeom>
                <a:avLst/>
                <a:gdLst>
                  <a:gd name="T0" fmla="*/ 3 w 331"/>
                  <a:gd name="T1" fmla="*/ 33 h 33"/>
                  <a:gd name="T2" fmla="*/ 317 w 331"/>
                  <a:gd name="T3" fmla="*/ 14 h 33"/>
                  <a:gd name="T4" fmla="*/ 328 w 331"/>
                  <a:gd name="T5" fmla="*/ 10 h 33"/>
                  <a:gd name="T6" fmla="*/ 331 w 331"/>
                  <a:gd name="T7" fmla="*/ 4 h 33"/>
                  <a:gd name="T8" fmla="*/ 308 w 331"/>
                  <a:gd name="T9" fmla="*/ 0 h 33"/>
                  <a:gd name="T10" fmla="*/ 287 w 331"/>
                  <a:gd name="T11" fmla="*/ 0 h 33"/>
                  <a:gd name="T12" fmla="*/ 267 w 331"/>
                  <a:gd name="T13" fmla="*/ 0 h 33"/>
                  <a:gd name="T14" fmla="*/ 247 w 331"/>
                  <a:gd name="T15" fmla="*/ 0 h 33"/>
                  <a:gd name="T16" fmla="*/ 223 w 331"/>
                  <a:gd name="T17" fmla="*/ 0 h 33"/>
                  <a:gd name="T18" fmla="*/ 206 w 331"/>
                  <a:gd name="T19" fmla="*/ 0 h 33"/>
                  <a:gd name="T20" fmla="*/ 183 w 331"/>
                  <a:gd name="T21" fmla="*/ 2 h 33"/>
                  <a:gd name="T22" fmla="*/ 165 w 331"/>
                  <a:gd name="T23" fmla="*/ 6 h 33"/>
                  <a:gd name="T24" fmla="*/ 142 w 331"/>
                  <a:gd name="T25" fmla="*/ 8 h 33"/>
                  <a:gd name="T26" fmla="*/ 122 w 331"/>
                  <a:gd name="T27" fmla="*/ 12 h 33"/>
                  <a:gd name="T28" fmla="*/ 98 w 331"/>
                  <a:gd name="T29" fmla="*/ 14 h 33"/>
                  <a:gd name="T30" fmla="*/ 78 w 331"/>
                  <a:gd name="T31" fmla="*/ 17 h 33"/>
                  <a:gd name="T32" fmla="*/ 58 w 331"/>
                  <a:gd name="T33" fmla="*/ 19 h 33"/>
                  <a:gd name="T34" fmla="*/ 37 w 331"/>
                  <a:gd name="T35" fmla="*/ 23 h 33"/>
                  <a:gd name="T36" fmla="*/ 17 w 331"/>
                  <a:gd name="T37" fmla="*/ 27 h 33"/>
                  <a:gd name="T38" fmla="*/ 0 w 331"/>
                  <a:gd name="T39" fmla="*/ 31 h 33"/>
                  <a:gd name="T40" fmla="*/ 3 w 331"/>
                  <a:gd name="T41" fmla="*/ 33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1" h="33">
                    <a:moveTo>
                      <a:pt x="3" y="33"/>
                    </a:moveTo>
                    <a:lnTo>
                      <a:pt x="317" y="14"/>
                    </a:lnTo>
                    <a:lnTo>
                      <a:pt x="328" y="10"/>
                    </a:lnTo>
                    <a:lnTo>
                      <a:pt x="331" y="4"/>
                    </a:lnTo>
                    <a:lnTo>
                      <a:pt x="308" y="0"/>
                    </a:lnTo>
                    <a:lnTo>
                      <a:pt x="287" y="0"/>
                    </a:lnTo>
                    <a:lnTo>
                      <a:pt x="267" y="0"/>
                    </a:lnTo>
                    <a:lnTo>
                      <a:pt x="247" y="0"/>
                    </a:lnTo>
                    <a:lnTo>
                      <a:pt x="223" y="0"/>
                    </a:lnTo>
                    <a:lnTo>
                      <a:pt x="206" y="0"/>
                    </a:lnTo>
                    <a:lnTo>
                      <a:pt x="183" y="2"/>
                    </a:lnTo>
                    <a:lnTo>
                      <a:pt x="165" y="6"/>
                    </a:lnTo>
                    <a:lnTo>
                      <a:pt x="142" y="8"/>
                    </a:lnTo>
                    <a:lnTo>
                      <a:pt x="122" y="12"/>
                    </a:lnTo>
                    <a:lnTo>
                      <a:pt x="98" y="14"/>
                    </a:lnTo>
                    <a:lnTo>
                      <a:pt x="78" y="17"/>
                    </a:lnTo>
                    <a:lnTo>
                      <a:pt x="58" y="19"/>
                    </a:lnTo>
                    <a:lnTo>
                      <a:pt x="37" y="23"/>
                    </a:lnTo>
                    <a:lnTo>
                      <a:pt x="17" y="27"/>
                    </a:lnTo>
                    <a:lnTo>
                      <a:pt x="0" y="31"/>
                    </a:lnTo>
                    <a:lnTo>
                      <a:pt x="3" y="3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0" name="Freeform 157"/>
              <p:cNvSpPr>
                <a:spLocks/>
              </p:cNvSpPr>
              <p:nvPr/>
            </p:nvSpPr>
            <p:spPr bwMode="auto">
              <a:xfrm>
                <a:off x="-1624" y="2851"/>
                <a:ext cx="52" cy="13"/>
              </a:xfrm>
              <a:custGeom>
                <a:avLst/>
                <a:gdLst>
                  <a:gd name="T0" fmla="*/ 0 w 52"/>
                  <a:gd name="T1" fmla="*/ 6 h 13"/>
                  <a:gd name="T2" fmla="*/ 3 w 52"/>
                  <a:gd name="T3" fmla="*/ 7 h 13"/>
                  <a:gd name="T4" fmla="*/ 5 w 52"/>
                  <a:gd name="T5" fmla="*/ 9 h 13"/>
                  <a:gd name="T6" fmla="*/ 20 w 52"/>
                  <a:gd name="T7" fmla="*/ 13 h 13"/>
                  <a:gd name="T8" fmla="*/ 46 w 52"/>
                  <a:gd name="T9" fmla="*/ 11 h 13"/>
                  <a:gd name="T10" fmla="*/ 49 w 52"/>
                  <a:gd name="T11" fmla="*/ 9 h 13"/>
                  <a:gd name="T12" fmla="*/ 52 w 52"/>
                  <a:gd name="T13" fmla="*/ 6 h 13"/>
                  <a:gd name="T14" fmla="*/ 37 w 52"/>
                  <a:gd name="T15" fmla="*/ 2 h 13"/>
                  <a:gd name="T16" fmla="*/ 26 w 52"/>
                  <a:gd name="T17" fmla="*/ 0 h 13"/>
                  <a:gd name="T18" fmla="*/ 11 w 52"/>
                  <a:gd name="T19" fmla="*/ 0 h 13"/>
                  <a:gd name="T20" fmla="*/ 0 w 52"/>
                  <a:gd name="T21" fmla="*/ 4 h 13"/>
                  <a:gd name="T22" fmla="*/ 0 w 52"/>
                  <a:gd name="T23" fmla="*/ 6 h 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2" h="13">
                    <a:moveTo>
                      <a:pt x="0" y="6"/>
                    </a:moveTo>
                    <a:lnTo>
                      <a:pt x="3" y="7"/>
                    </a:lnTo>
                    <a:lnTo>
                      <a:pt x="5" y="9"/>
                    </a:lnTo>
                    <a:lnTo>
                      <a:pt x="20" y="13"/>
                    </a:lnTo>
                    <a:lnTo>
                      <a:pt x="46" y="11"/>
                    </a:lnTo>
                    <a:lnTo>
                      <a:pt x="49" y="9"/>
                    </a:lnTo>
                    <a:lnTo>
                      <a:pt x="52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1" y="0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1" name="Freeform 158"/>
              <p:cNvSpPr>
                <a:spLocks/>
              </p:cNvSpPr>
              <p:nvPr/>
            </p:nvSpPr>
            <p:spPr bwMode="auto">
              <a:xfrm>
                <a:off x="-1587" y="3172"/>
                <a:ext cx="96" cy="10"/>
              </a:xfrm>
              <a:custGeom>
                <a:avLst/>
                <a:gdLst>
                  <a:gd name="T0" fmla="*/ 0 w 96"/>
                  <a:gd name="T1" fmla="*/ 8 h 10"/>
                  <a:gd name="T2" fmla="*/ 3 w 96"/>
                  <a:gd name="T3" fmla="*/ 10 h 10"/>
                  <a:gd name="T4" fmla="*/ 93 w 96"/>
                  <a:gd name="T5" fmla="*/ 8 h 10"/>
                  <a:gd name="T6" fmla="*/ 96 w 96"/>
                  <a:gd name="T7" fmla="*/ 4 h 10"/>
                  <a:gd name="T8" fmla="*/ 96 w 96"/>
                  <a:gd name="T9" fmla="*/ 0 h 10"/>
                  <a:gd name="T10" fmla="*/ 3 w 96"/>
                  <a:gd name="T11" fmla="*/ 2 h 10"/>
                  <a:gd name="T12" fmla="*/ 0 w 96"/>
                  <a:gd name="T13" fmla="*/ 4 h 10"/>
                  <a:gd name="T14" fmla="*/ 0 w 96"/>
                  <a:gd name="T15" fmla="*/ 8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6" h="10">
                    <a:moveTo>
                      <a:pt x="0" y="8"/>
                    </a:moveTo>
                    <a:lnTo>
                      <a:pt x="3" y="10"/>
                    </a:lnTo>
                    <a:lnTo>
                      <a:pt x="93" y="8"/>
                    </a:lnTo>
                    <a:lnTo>
                      <a:pt x="96" y="4"/>
                    </a:lnTo>
                    <a:lnTo>
                      <a:pt x="9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2" name="Freeform 159"/>
              <p:cNvSpPr>
                <a:spLocks/>
              </p:cNvSpPr>
              <p:nvPr/>
            </p:nvSpPr>
            <p:spPr bwMode="auto">
              <a:xfrm>
                <a:off x="-1505" y="3389"/>
                <a:ext cx="49" cy="13"/>
              </a:xfrm>
              <a:custGeom>
                <a:avLst/>
                <a:gdLst>
                  <a:gd name="T0" fmla="*/ 9 w 49"/>
                  <a:gd name="T1" fmla="*/ 13 h 13"/>
                  <a:gd name="T2" fmla="*/ 29 w 49"/>
                  <a:gd name="T3" fmla="*/ 13 h 13"/>
                  <a:gd name="T4" fmla="*/ 49 w 49"/>
                  <a:gd name="T5" fmla="*/ 9 h 13"/>
                  <a:gd name="T6" fmla="*/ 49 w 49"/>
                  <a:gd name="T7" fmla="*/ 5 h 13"/>
                  <a:gd name="T8" fmla="*/ 49 w 49"/>
                  <a:gd name="T9" fmla="*/ 0 h 13"/>
                  <a:gd name="T10" fmla="*/ 20 w 49"/>
                  <a:gd name="T11" fmla="*/ 2 h 13"/>
                  <a:gd name="T12" fmla="*/ 0 w 49"/>
                  <a:gd name="T13" fmla="*/ 9 h 13"/>
                  <a:gd name="T14" fmla="*/ 3 w 49"/>
                  <a:gd name="T15" fmla="*/ 11 h 13"/>
                  <a:gd name="T16" fmla="*/ 9 w 49"/>
                  <a:gd name="T17" fmla="*/ 13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9" h="13">
                    <a:moveTo>
                      <a:pt x="9" y="13"/>
                    </a:moveTo>
                    <a:lnTo>
                      <a:pt x="29" y="13"/>
                    </a:lnTo>
                    <a:lnTo>
                      <a:pt x="49" y="9"/>
                    </a:lnTo>
                    <a:lnTo>
                      <a:pt x="49" y="5"/>
                    </a:lnTo>
                    <a:lnTo>
                      <a:pt x="49" y="0"/>
                    </a:lnTo>
                    <a:lnTo>
                      <a:pt x="20" y="2"/>
                    </a:lnTo>
                    <a:lnTo>
                      <a:pt x="0" y="9"/>
                    </a:lnTo>
                    <a:lnTo>
                      <a:pt x="3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3" name="Freeform 160"/>
              <p:cNvSpPr>
                <a:spLocks/>
              </p:cNvSpPr>
              <p:nvPr/>
            </p:nvSpPr>
            <p:spPr bwMode="auto">
              <a:xfrm>
                <a:off x="-1511" y="1946"/>
                <a:ext cx="32" cy="13"/>
              </a:xfrm>
              <a:custGeom>
                <a:avLst/>
                <a:gdLst>
                  <a:gd name="T0" fmla="*/ 6 w 32"/>
                  <a:gd name="T1" fmla="*/ 10 h 13"/>
                  <a:gd name="T2" fmla="*/ 6 w 32"/>
                  <a:gd name="T3" fmla="*/ 12 h 13"/>
                  <a:gd name="T4" fmla="*/ 17 w 32"/>
                  <a:gd name="T5" fmla="*/ 13 h 13"/>
                  <a:gd name="T6" fmla="*/ 23 w 32"/>
                  <a:gd name="T7" fmla="*/ 12 h 13"/>
                  <a:gd name="T8" fmla="*/ 32 w 32"/>
                  <a:gd name="T9" fmla="*/ 10 h 13"/>
                  <a:gd name="T10" fmla="*/ 29 w 32"/>
                  <a:gd name="T11" fmla="*/ 4 h 13"/>
                  <a:gd name="T12" fmla="*/ 26 w 32"/>
                  <a:gd name="T13" fmla="*/ 0 h 13"/>
                  <a:gd name="T14" fmla="*/ 12 w 32"/>
                  <a:gd name="T15" fmla="*/ 0 h 13"/>
                  <a:gd name="T16" fmla="*/ 0 w 32"/>
                  <a:gd name="T17" fmla="*/ 6 h 13"/>
                  <a:gd name="T18" fmla="*/ 3 w 32"/>
                  <a:gd name="T19" fmla="*/ 8 h 13"/>
                  <a:gd name="T20" fmla="*/ 6 w 32"/>
                  <a:gd name="T21" fmla="*/ 10 h 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3">
                    <a:moveTo>
                      <a:pt x="6" y="10"/>
                    </a:moveTo>
                    <a:lnTo>
                      <a:pt x="6" y="12"/>
                    </a:lnTo>
                    <a:lnTo>
                      <a:pt x="17" y="13"/>
                    </a:lnTo>
                    <a:lnTo>
                      <a:pt x="23" y="12"/>
                    </a:lnTo>
                    <a:lnTo>
                      <a:pt x="32" y="10"/>
                    </a:lnTo>
                    <a:lnTo>
                      <a:pt x="29" y="4"/>
                    </a:lnTo>
                    <a:lnTo>
                      <a:pt x="26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3" y="8"/>
                    </a:lnTo>
                    <a:lnTo>
                      <a:pt x="6" y="1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4" name="Freeform 161"/>
              <p:cNvSpPr>
                <a:spLocks/>
              </p:cNvSpPr>
              <p:nvPr/>
            </p:nvSpPr>
            <p:spPr bwMode="auto">
              <a:xfrm>
                <a:off x="-1432" y="3157"/>
                <a:ext cx="31" cy="13"/>
              </a:xfrm>
              <a:custGeom>
                <a:avLst/>
                <a:gdLst>
                  <a:gd name="T0" fmla="*/ 8 w 31"/>
                  <a:gd name="T1" fmla="*/ 9 h 13"/>
                  <a:gd name="T2" fmla="*/ 11 w 31"/>
                  <a:gd name="T3" fmla="*/ 11 h 13"/>
                  <a:gd name="T4" fmla="*/ 26 w 31"/>
                  <a:gd name="T5" fmla="*/ 13 h 13"/>
                  <a:gd name="T6" fmla="*/ 29 w 31"/>
                  <a:gd name="T7" fmla="*/ 9 h 13"/>
                  <a:gd name="T8" fmla="*/ 31 w 31"/>
                  <a:gd name="T9" fmla="*/ 4 h 13"/>
                  <a:gd name="T10" fmla="*/ 17 w 31"/>
                  <a:gd name="T11" fmla="*/ 0 h 13"/>
                  <a:gd name="T12" fmla="*/ 0 w 31"/>
                  <a:gd name="T13" fmla="*/ 4 h 13"/>
                  <a:gd name="T14" fmla="*/ 2 w 31"/>
                  <a:gd name="T15" fmla="*/ 6 h 13"/>
                  <a:gd name="T16" fmla="*/ 8 w 31"/>
                  <a:gd name="T17" fmla="*/ 9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13">
                    <a:moveTo>
                      <a:pt x="8" y="9"/>
                    </a:moveTo>
                    <a:lnTo>
                      <a:pt x="11" y="11"/>
                    </a:lnTo>
                    <a:lnTo>
                      <a:pt x="26" y="13"/>
                    </a:lnTo>
                    <a:lnTo>
                      <a:pt x="29" y="9"/>
                    </a:lnTo>
                    <a:lnTo>
                      <a:pt x="31" y="4"/>
                    </a:lnTo>
                    <a:lnTo>
                      <a:pt x="17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5" name="Freeform 162"/>
              <p:cNvSpPr>
                <a:spLocks/>
              </p:cNvSpPr>
              <p:nvPr/>
            </p:nvSpPr>
            <p:spPr bwMode="auto">
              <a:xfrm>
                <a:off x="-1464" y="2300"/>
                <a:ext cx="136" cy="40"/>
              </a:xfrm>
              <a:custGeom>
                <a:avLst/>
                <a:gdLst>
                  <a:gd name="T0" fmla="*/ 0 w 136"/>
                  <a:gd name="T1" fmla="*/ 17 h 40"/>
                  <a:gd name="T2" fmla="*/ 11 w 136"/>
                  <a:gd name="T3" fmla="*/ 34 h 40"/>
                  <a:gd name="T4" fmla="*/ 23 w 136"/>
                  <a:gd name="T5" fmla="*/ 36 h 40"/>
                  <a:gd name="T6" fmla="*/ 40 w 136"/>
                  <a:gd name="T7" fmla="*/ 40 h 40"/>
                  <a:gd name="T8" fmla="*/ 61 w 136"/>
                  <a:gd name="T9" fmla="*/ 38 h 40"/>
                  <a:gd name="T10" fmla="*/ 78 w 136"/>
                  <a:gd name="T11" fmla="*/ 36 h 40"/>
                  <a:gd name="T12" fmla="*/ 101 w 136"/>
                  <a:gd name="T13" fmla="*/ 22 h 40"/>
                  <a:gd name="T14" fmla="*/ 130 w 136"/>
                  <a:gd name="T15" fmla="*/ 19 h 40"/>
                  <a:gd name="T16" fmla="*/ 130 w 136"/>
                  <a:gd name="T17" fmla="*/ 17 h 40"/>
                  <a:gd name="T18" fmla="*/ 136 w 136"/>
                  <a:gd name="T19" fmla="*/ 13 h 40"/>
                  <a:gd name="T20" fmla="*/ 119 w 136"/>
                  <a:gd name="T21" fmla="*/ 9 h 40"/>
                  <a:gd name="T22" fmla="*/ 104 w 136"/>
                  <a:gd name="T23" fmla="*/ 7 h 40"/>
                  <a:gd name="T24" fmla="*/ 90 w 136"/>
                  <a:gd name="T25" fmla="*/ 3 h 40"/>
                  <a:gd name="T26" fmla="*/ 75 w 136"/>
                  <a:gd name="T27" fmla="*/ 0 h 40"/>
                  <a:gd name="T28" fmla="*/ 55 w 136"/>
                  <a:gd name="T29" fmla="*/ 0 h 40"/>
                  <a:gd name="T30" fmla="*/ 37 w 136"/>
                  <a:gd name="T31" fmla="*/ 2 h 40"/>
                  <a:gd name="T32" fmla="*/ 23 w 136"/>
                  <a:gd name="T33" fmla="*/ 3 h 40"/>
                  <a:gd name="T34" fmla="*/ 8 w 136"/>
                  <a:gd name="T35" fmla="*/ 7 h 40"/>
                  <a:gd name="T36" fmla="*/ 2 w 136"/>
                  <a:gd name="T37" fmla="*/ 9 h 40"/>
                  <a:gd name="T38" fmla="*/ 0 w 136"/>
                  <a:gd name="T39" fmla="*/ 17 h 4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36" h="40">
                    <a:moveTo>
                      <a:pt x="0" y="17"/>
                    </a:moveTo>
                    <a:lnTo>
                      <a:pt x="11" y="34"/>
                    </a:lnTo>
                    <a:lnTo>
                      <a:pt x="23" y="36"/>
                    </a:lnTo>
                    <a:lnTo>
                      <a:pt x="40" y="40"/>
                    </a:lnTo>
                    <a:lnTo>
                      <a:pt x="61" y="38"/>
                    </a:lnTo>
                    <a:lnTo>
                      <a:pt x="78" y="36"/>
                    </a:lnTo>
                    <a:lnTo>
                      <a:pt x="101" y="22"/>
                    </a:lnTo>
                    <a:lnTo>
                      <a:pt x="130" y="19"/>
                    </a:lnTo>
                    <a:lnTo>
                      <a:pt x="130" y="17"/>
                    </a:lnTo>
                    <a:lnTo>
                      <a:pt x="136" y="13"/>
                    </a:lnTo>
                    <a:lnTo>
                      <a:pt x="119" y="9"/>
                    </a:lnTo>
                    <a:lnTo>
                      <a:pt x="104" y="7"/>
                    </a:lnTo>
                    <a:lnTo>
                      <a:pt x="90" y="3"/>
                    </a:lnTo>
                    <a:lnTo>
                      <a:pt x="75" y="0"/>
                    </a:lnTo>
                    <a:lnTo>
                      <a:pt x="55" y="0"/>
                    </a:lnTo>
                    <a:lnTo>
                      <a:pt x="37" y="2"/>
                    </a:lnTo>
                    <a:lnTo>
                      <a:pt x="23" y="3"/>
                    </a:lnTo>
                    <a:lnTo>
                      <a:pt x="8" y="7"/>
                    </a:lnTo>
                    <a:lnTo>
                      <a:pt x="2" y="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6" name="Freeform 163"/>
              <p:cNvSpPr>
                <a:spLocks/>
              </p:cNvSpPr>
              <p:nvPr/>
            </p:nvSpPr>
            <p:spPr bwMode="auto">
              <a:xfrm>
                <a:off x="-1418" y="1939"/>
                <a:ext cx="55" cy="26"/>
              </a:xfrm>
              <a:custGeom>
                <a:avLst/>
                <a:gdLst>
                  <a:gd name="T0" fmla="*/ 6 w 55"/>
                  <a:gd name="T1" fmla="*/ 19 h 26"/>
                  <a:gd name="T2" fmla="*/ 6 w 55"/>
                  <a:gd name="T3" fmla="*/ 20 h 26"/>
                  <a:gd name="T4" fmla="*/ 9 w 55"/>
                  <a:gd name="T5" fmla="*/ 22 h 26"/>
                  <a:gd name="T6" fmla="*/ 29 w 55"/>
                  <a:gd name="T7" fmla="*/ 26 h 26"/>
                  <a:gd name="T8" fmla="*/ 55 w 55"/>
                  <a:gd name="T9" fmla="*/ 24 h 26"/>
                  <a:gd name="T10" fmla="*/ 55 w 55"/>
                  <a:gd name="T11" fmla="*/ 15 h 26"/>
                  <a:gd name="T12" fmla="*/ 44 w 55"/>
                  <a:gd name="T13" fmla="*/ 5 h 26"/>
                  <a:gd name="T14" fmla="*/ 35 w 55"/>
                  <a:gd name="T15" fmla="*/ 1 h 26"/>
                  <a:gd name="T16" fmla="*/ 26 w 55"/>
                  <a:gd name="T17" fmla="*/ 0 h 26"/>
                  <a:gd name="T18" fmla="*/ 12 w 55"/>
                  <a:gd name="T19" fmla="*/ 5 h 26"/>
                  <a:gd name="T20" fmla="*/ 0 w 55"/>
                  <a:gd name="T21" fmla="*/ 17 h 26"/>
                  <a:gd name="T22" fmla="*/ 3 w 55"/>
                  <a:gd name="T23" fmla="*/ 17 h 26"/>
                  <a:gd name="T24" fmla="*/ 6 w 55"/>
                  <a:gd name="T25" fmla="*/ 19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26">
                    <a:moveTo>
                      <a:pt x="6" y="19"/>
                    </a:moveTo>
                    <a:lnTo>
                      <a:pt x="6" y="20"/>
                    </a:lnTo>
                    <a:lnTo>
                      <a:pt x="9" y="22"/>
                    </a:lnTo>
                    <a:lnTo>
                      <a:pt x="29" y="26"/>
                    </a:lnTo>
                    <a:lnTo>
                      <a:pt x="55" y="24"/>
                    </a:lnTo>
                    <a:lnTo>
                      <a:pt x="55" y="15"/>
                    </a:lnTo>
                    <a:lnTo>
                      <a:pt x="44" y="5"/>
                    </a:lnTo>
                    <a:lnTo>
                      <a:pt x="35" y="1"/>
                    </a:lnTo>
                    <a:lnTo>
                      <a:pt x="26" y="0"/>
                    </a:lnTo>
                    <a:lnTo>
                      <a:pt x="12" y="5"/>
                    </a:lnTo>
                    <a:lnTo>
                      <a:pt x="0" y="17"/>
                    </a:lnTo>
                    <a:lnTo>
                      <a:pt x="3" y="17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7" name="Freeform 164"/>
              <p:cNvSpPr>
                <a:spLocks/>
              </p:cNvSpPr>
              <p:nvPr/>
            </p:nvSpPr>
            <p:spPr bwMode="auto">
              <a:xfrm>
                <a:off x="-1357" y="1752"/>
                <a:ext cx="206" cy="42"/>
              </a:xfrm>
              <a:custGeom>
                <a:avLst/>
                <a:gdLst>
                  <a:gd name="T0" fmla="*/ 0 w 206"/>
                  <a:gd name="T1" fmla="*/ 29 h 42"/>
                  <a:gd name="T2" fmla="*/ 0 w 206"/>
                  <a:gd name="T3" fmla="*/ 33 h 42"/>
                  <a:gd name="T4" fmla="*/ 3 w 206"/>
                  <a:gd name="T5" fmla="*/ 38 h 42"/>
                  <a:gd name="T6" fmla="*/ 15 w 206"/>
                  <a:gd name="T7" fmla="*/ 40 h 42"/>
                  <a:gd name="T8" fmla="*/ 35 w 206"/>
                  <a:gd name="T9" fmla="*/ 42 h 42"/>
                  <a:gd name="T10" fmla="*/ 76 w 206"/>
                  <a:gd name="T11" fmla="*/ 27 h 42"/>
                  <a:gd name="T12" fmla="*/ 195 w 206"/>
                  <a:gd name="T13" fmla="*/ 15 h 42"/>
                  <a:gd name="T14" fmla="*/ 206 w 206"/>
                  <a:gd name="T15" fmla="*/ 14 h 42"/>
                  <a:gd name="T16" fmla="*/ 204 w 206"/>
                  <a:gd name="T17" fmla="*/ 6 h 42"/>
                  <a:gd name="T18" fmla="*/ 134 w 206"/>
                  <a:gd name="T19" fmla="*/ 8 h 42"/>
                  <a:gd name="T20" fmla="*/ 111 w 206"/>
                  <a:gd name="T21" fmla="*/ 0 h 42"/>
                  <a:gd name="T22" fmla="*/ 15 w 206"/>
                  <a:gd name="T23" fmla="*/ 12 h 42"/>
                  <a:gd name="T24" fmla="*/ 0 w 206"/>
                  <a:gd name="T25" fmla="*/ 29 h 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6" h="42">
                    <a:moveTo>
                      <a:pt x="0" y="29"/>
                    </a:moveTo>
                    <a:lnTo>
                      <a:pt x="0" y="33"/>
                    </a:lnTo>
                    <a:lnTo>
                      <a:pt x="3" y="38"/>
                    </a:lnTo>
                    <a:lnTo>
                      <a:pt x="15" y="40"/>
                    </a:lnTo>
                    <a:lnTo>
                      <a:pt x="35" y="42"/>
                    </a:lnTo>
                    <a:lnTo>
                      <a:pt x="76" y="27"/>
                    </a:lnTo>
                    <a:lnTo>
                      <a:pt x="195" y="15"/>
                    </a:lnTo>
                    <a:lnTo>
                      <a:pt x="206" y="14"/>
                    </a:lnTo>
                    <a:lnTo>
                      <a:pt x="204" y="6"/>
                    </a:lnTo>
                    <a:lnTo>
                      <a:pt x="134" y="8"/>
                    </a:lnTo>
                    <a:lnTo>
                      <a:pt x="111" y="0"/>
                    </a:lnTo>
                    <a:lnTo>
                      <a:pt x="15" y="12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8" name="Freeform 165"/>
              <p:cNvSpPr>
                <a:spLocks/>
              </p:cNvSpPr>
              <p:nvPr/>
            </p:nvSpPr>
            <p:spPr bwMode="auto">
              <a:xfrm>
                <a:off x="-1214" y="2045"/>
                <a:ext cx="229" cy="34"/>
              </a:xfrm>
              <a:custGeom>
                <a:avLst/>
                <a:gdLst>
                  <a:gd name="T0" fmla="*/ 0 w 229"/>
                  <a:gd name="T1" fmla="*/ 11 h 34"/>
                  <a:gd name="T2" fmla="*/ 0 w 229"/>
                  <a:gd name="T3" fmla="*/ 17 h 34"/>
                  <a:gd name="T4" fmla="*/ 2 w 229"/>
                  <a:gd name="T5" fmla="*/ 25 h 34"/>
                  <a:gd name="T6" fmla="*/ 20 w 229"/>
                  <a:gd name="T7" fmla="*/ 30 h 34"/>
                  <a:gd name="T8" fmla="*/ 49 w 229"/>
                  <a:gd name="T9" fmla="*/ 34 h 34"/>
                  <a:gd name="T10" fmla="*/ 61 w 229"/>
                  <a:gd name="T11" fmla="*/ 34 h 34"/>
                  <a:gd name="T12" fmla="*/ 75 w 229"/>
                  <a:gd name="T13" fmla="*/ 34 h 34"/>
                  <a:gd name="T14" fmla="*/ 90 w 229"/>
                  <a:gd name="T15" fmla="*/ 30 h 34"/>
                  <a:gd name="T16" fmla="*/ 104 w 229"/>
                  <a:gd name="T17" fmla="*/ 28 h 34"/>
                  <a:gd name="T18" fmla="*/ 127 w 229"/>
                  <a:gd name="T19" fmla="*/ 19 h 34"/>
                  <a:gd name="T20" fmla="*/ 154 w 229"/>
                  <a:gd name="T21" fmla="*/ 15 h 34"/>
                  <a:gd name="T22" fmla="*/ 183 w 229"/>
                  <a:gd name="T23" fmla="*/ 15 h 34"/>
                  <a:gd name="T24" fmla="*/ 215 w 229"/>
                  <a:gd name="T25" fmla="*/ 15 h 34"/>
                  <a:gd name="T26" fmla="*/ 223 w 229"/>
                  <a:gd name="T27" fmla="*/ 11 h 34"/>
                  <a:gd name="T28" fmla="*/ 229 w 229"/>
                  <a:gd name="T29" fmla="*/ 6 h 34"/>
                  <a:gd name="T30" fmla="*/ 226 w 229"/>
                  <a:gd name="T31" fmla="*/ 2 h 34"/>
                  <a:gd name="T32" fmla="*/ 223 w 229"/>
                  <a:gd name="T33" fmla="*/ 0 h 34"/>
                  <a:gd name="T34" fmla="*/ 0 w 229"/>
                  <a:gd name="T35" fmla="*/ 8 h 34"/>
                  <a:gd name="T36" fmla="*/ 0 w 229"/>
                  <a:gd name="T37" fmla="*/ 9 h 34"/>
                  <a:gd name="T38" fmla="*/ 0 w 229"/>
                  <a:gd name="T39" fmla="*/ 11 h 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29" h="34">
                    <a:moveTo>
                      <a:pt x="0" y="11"/>
                    </a:moveTo>
                    <a:lnTo>
                      <a:pt x="0" y="17"/>
                    </a:lnTo>
                    <a:lnTo>
                      <a:pt x="2" y="25"/>
                    </a:lnTo>
                    <a:lnTo>
                      <a:pt x="20" y="30"/>
                    </a:lnTo>
                    <a:lnTo>
                      <a:pt x="49" y="34"/>
                    </a:lnTo>
                    <a:lnTo>
                      <a:pt x="61" y="34"/>
                    </a:lnTo>
                    <a:lnTo>
                      <a:pt x="75" y="34"/>
                    </a:lnTo>
                    <a:lnTo>
                      <a:pt x="90" y="30"/>
                    </a:lnTo>
                    <a:lnTo>
                      <a:pt x="104" y="28"/>
                    </a:lnTo>
                    <a:lnTo>
                      <a:pt x="127" y="19"/>
                    </a:lnTo>
                    <a:lnTo>
                      <a:pt x="154" y="15"/>
                    </a:lnTo>
                    <a:lnTo>
                      <a:pt x="183" y="15"/>
                    </a:lnTo>
                    <a:lnTo>
                      <a:pt x="215" y="15"/>
                    </a:lnTo>
                    <a:lnTo>
                      <a:pt x="223" y="11"/>
                    </a:lnTo>
                    <a:lnTo>
                      <a:pt x="229" y="6"/>
                    </a:lnTo>
                    <a:lnTo>
                      <a:pt x="226" y="2"/>
                    </a:lnTo>
                    <a:lnTo>
                      <a:pt x="223" y="0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39" name="Freeform 166"/>
              <p:cNvSpPr>
                <a:spLocks/>
              </p:cNvSpPr>
              <p:nvPr/>
            </p:nvSpPr>
            <p:spPr bwMode="auto">
              <a:xfrm>
                <a:off x="-1127" y="1752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0 w 17"/>
                  <a:gd name="T3" fmla="*/ 4 h 10"/>
                  <a:gd name="T4" fmla="*/ 3 w 17"/>
                  <a:gd name="T5" fmla="*/ 8 h 10"/>
                  <a:gd name="T6" fmla="*/ 8 w 17"/>
                  <a:gd name="T7" fmla="*/ 10 h 10"/>
                  <a:gd name="T8" fmla="*/ 17 w 17"/>
                  <a:gd name="T9" fmla="*/ 8 h 10"/>
                  <a:gd name="T10" fmla="*/ 17 w 17"/>
                  <a:gd name="T11" fmla="*/ 4 h 10"/>
                  <a:gd name="T12" fmla="*/ 11 w 17"/>
                  <a:gd name="T13" fmla="*/ 0 h 10"/>
                  <a:gd name="T14" fmla="*/ 6 w 17"/>
                  <a:gd name="T15" fmla="*/ 0 h 10"/>
                  <a:gd name="T16" fmla="*/ 3 w 17"/>
                  <a:gd name="T17" fmla="*/ 2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0" y="4"/>
                    </a:lnTo>
                    <a:lnTo>
                      <a:pt x="3" y="8"/>
                    </a:lnTo>
                    <a:lnTo>
                      <a:pt x="8" y="10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0" name="Freeform 167"/>
              <p:cNvSpPr>
                <a:spLocks/>
              </p:cNvSpPr>
              <p:nvPr/>
            </p:nvSpPr>
            <p:spPr bwMode="auto">
              <a:xfrm>
                <a:off x="-1110" y="1914"/>
                <a:ext cx="26" cy="13"/>
              </a:xfrm>
              <a:custGeom>
                <a:avLst/>
                <a:gdLst>
                  <a:gd name="T0" fmla="*/ 0 w 26"/>
                  <a:gd name="T1" fmla="*/ 9 h 13"/>
                  <a:gd name="T2" fmla="*/ 0 w 26"/>
                  <a:gd name="T3" fmla="*/ 11 h 13"/>
                  <a:gd name="T4" fmla="*/ 3 w 26"/>
                  <a:gd name="T5" fmla="*/ 13 h 13"/>
                  <a:gd name="T6" fmla="*/ 15 w 26"/>
                  <a:gd name="T7" fmla="*/ 11 h 13"/>
                  <a:gd name="T8" fmla="*/ 26 w 26"/>
                  <a:gd name="T9" fmla="*/ 6 h 13"/>
                  <a:gd name="T10" fmla="*/ 18 w 26"/>
                  <a:gd name="T11" fmla="*/ 0 h 13"/>
                  <a:gd name="T12" fmla="*/ 3 w 26"/>
                  <a:gd name="T13" fmla="*/ 4 h 13"/>
                  <a:gd name="T14" fmla="*/ 0 w 26"/>
                  <a:gd name="T15" fmla="*/ 6 h 13"/>
                  <a:gd name="T16" fmla="*/ 0 w 26"/>
                  <a:gd name="T17" fmla="*/ 9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13">
                    <a:moveTo>
                      <a:pt x="0" y="9"/>
                    </a:moveTo>
                    <a:lnTo>
                      <a:pt x="0" y="11"/>
                    </a:lnTo>
                    <a:lnTo>
                      <a:pt x="3" y="13"/>
                    </a:lnTo>
                    <a:lnTo>
                      <a:pt x="15" y="11"/>
                    </a:lnTo>
                    <a:lnTo>
                      <a:pt x="26" y="6"/>
                    </a:lnTo>
                    <a:lnTo>
                      <a:pt x="18" y="0"/>
                    </a:lnTo>
                    <a:lnTo>
                      <a:pt x="3" y="4"/>
                    </a:lnTo>
                    <a:lnTo>
                      <a:pt x="0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1" name="Freeform 168"/>
              <p:cNvSpPr>
                <a:spLocks/>
              </p:cNvSpPr>
              <p:nvPr/>
            </p:nvSpPr>
            <p:spPr bwMode="auto">
              <a:xfrm>
                <a:off x="-985" y="3775"/>
                <a:ext cx="6" cy="9"/>
              </a:xfrm>
              <a:custGeom>
                <a:avLst/>
                <a:gdLst>
                  <a:gd name="T0" fmla="*/ 0 w 6"/>
                  <a:gd name="T1" fmla="*/ 0 h 9"/>
                  <a:gd name="T2" fmla="*/ 0 w 6"/>
                  <a:gd name="T3" fmla="*/ 3 h 9"/>
                  <a:gd name="T4" fmla="*/ 6 w 6"/>
                  <a:gd name="T5" fmla="*/ 9 h 9"/>
                  <a:gd name="T6" fmla="*/ 0 w 6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0" y="3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2" name="Freeform 169"/>
              <p:cNvSpPr>
                <a:spLocks/>
              </p:cNvSpPr>
              <p:nvPr/>
            </p:nvSpPr>
            <p:spPr bwMode="auto">
              <a:xfrm>
                <a:off x="-1008" y="2792"/>
                <a:ext cx="125" cy="44"/>
              </a:xfrm>
              <a:custGeom>
                <a:avLst/>
                <a:gdLst>
                  <a:gd name="T0" fmla="*/ 6 w 125"/>
                  <a:gd name="T1" fmla="*/ 11 h 44"/>
                  <a:gd name="T2" fmla="*/ 9 w 125"/>
                  <a:gd name="T3" fmla="*/ 17 h 44"/>
                  <a:gd name="T4" fmla="*/ 17 w 125"/>
                  <a:gd name="T5" fmla="*/ 23 h 44"/>
                  <a:gd name="T6" fmla="*/ 29 w 125"/>
                  <a:gd name="T7" fmla="*/ 27 h 44"/>
                  <a:gd name="T8" fmla="*/ 49 w 125"/>
                  <a:gd name="T9" fmla="*/ 28 h 44"/>
                  <a:gd name="T10" fmla="*/ 49 w 125"/>
                  <a:gd name="T11" fmla="*/ 23 h 44"/>
                  <a:gd name="T12" fmla="*/ 52 w 125"/>
                  <a:gd name="T13" fmla="*/ 19 h 44"/>
                  <a:gd name="T14" fmla="*/ 58 w 125"/>
                  <a:gd name="T15" fmla="*/ 15 h 44"/>
                  <a:gd name="T16" fmla="*/ 67 w 125"/>
                  <a:gd name="T17" fmla="*/ 17 h 44"/>
                  <a:gd name="T18" fmla="*/ 75 w 125"/>
                  <a:gd name="T19" fmla="*/ 19 h 44"/>
                  <a:gd name="T20" fmla="*/ 87 w 125"/>
                  <a:gd name="T21" fmla="*/ 27 h 44"/>
                  <a:gd name="T22" fmla="*/ 84 w 125"/>
                  <a:gd name="T23" fmla="*/ 32 h 44"/>
                  <a:gd name="T24" fmla="*/ 90 w 125"/>
                  <a:gd name="T25" fmla="*/ 38 h 44"/>
                  <a:gd name="T26" fmla="*/ 87 w 125"/>
                  <a:gd name="T27" fmla="*/ 42 h 44"/>
                  <a:gd name="T28" fmla="*/ 99 w 125"/>
                  <a:gd name="T29" fmla="*/ 44 h 44"/>
                  <a:gd name="T30" fmla="*/ 107 w 125"/>
                  <a:gd name="T31" fmla="*/ 38 h 44"/>
                  <a:gd name="T32" fmla="*/ 116 w 125"/>
                  <a:gd name="T33" fmla="*/ 34 h 44"/>
                  <a:gd name="T34" fmla="*/ 107 w 125"/>
                  <a:gd name="T35" fmla="*/ 11 h 44"/>
                  <a:gd name="T36" fmla="*/ 113 w 125"/>
                  <a:gd name="T37" fmla="*/ 8 h 44"/>
                  <a:gd name="T38" fmla="*/ 125 w 125"/>
                  <a:gd name="T39" fmla="*/ 4 h 44"/>
                  <a:gd name="T40" fmla="*/ 110 w 125"/>
                  <a:gd name="T41" fmla="*/ 0 h 44"/>
                  <a:gd name="T42" fmla="*/ 96 w 125"/>
                  <a:gd name="T43" fmla="*/ 2 h 44"/>
                  <a:gd name="T44" fmla="*/ 75 w 125"/>
                  <a:gd name="T45" fmla="*/ 4 h 44"/>
                  <a:gd name="T46" fmla="*/ 58 w 125"/>
                  <a:gd name="T47" fmla="*/ 6 h 44"/>
                  <a:gd name="T48" fmla="*/ 46 w 125"/>
                  <a:gd name="T49" fmla="*/ 2 h 44"/>
                  <a:gd name="T50" fmla="*/ 32 w 125"/>
                  <a:gd name="T51" fmla="*/ 2 h 44"/>
                  <a:gd name="T52" fmla="*/ 17 w 125"/>
                  <a:gd name="T53" fmla="*/ 2 h 44"/>
                  <a:gd name="T54" fmla="*/ 6 w 125"/>
                  <a:gd name="T55" fmla="*/ 4 h 44"/>
                  <a:gd name="T56" fmla="*/ 0 w 125"/>
                  <a:gd name="T57" fmla="*/ 8 h 44"/>
                  <a:gd name="T58" fmla="*/ 6 w 125"/>
                  <a:gd name="T59" fmla="*/ 11 h 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5" h="44">
                    <a:moveTo>
                      <a:pt x="6" y="11"/>
                    </a:moveTo>
                    <a:lnTo>
                      <a:pt x="9" y="17"/>
                    </a:lnTo>
                    <a:lnTo>
                      <a:pt x="17" y="23"/>
                    </a:lnTo>
                    <a:lnTo>
                      <a:pt x="29" y="27"/>
                    </a:lnTo>
                    <a:lnTo>
                      <a:pt x="49" y="28"/>
                    </a:lnTo>
                    <a:lnTo>
                      <a:pt x="49" y="23"/>
                    </a:lnTo>
                    <a:lnTo>
                      <a:pt x="52" y="19"/>
                    </a:lnTo>
                    <a:lnTo>
                      <a:pt x="58" y="15"/>
                    </a:lnTo>
                    <a:lnTo>
                      <a:pt x="67" y="17"/>
                    </a:lnTo>
                    <a:lnTo>
                      <a:pt x="75" y="19"/>
                    </a:lnTo>
                    <a:lnTo>
                      <a:pt x="87" y="27"/>
                    </a:lnTo>
                    <a:lnTo>
                      <a:pt x="84" y="32"/>
                    </a:lnTo>
                    <a:lnTo>
                      <a:pt x="90" y="38"/>
                    </a:lnTo>
                    <a:lnTo>
                      <a:pt x="87" y="42"/>
                    </a:lnTo>
                    <a:lnTo>
                      <a:pt x="99" y="44"/>
                    </a:lnTo>
                    <a:lnTo>
                      <a:pt x="107" y="38"/>
                    </a:lnTo>
                    <a:lnTo>
                      <a:pt x="116" y="34"/>
                    </a:lnTo>
                    <a:lnTo>
                      <a:pt x="107" y="11"/>
                    </a:lnTo>
                    <a:lnTo>
                      <a:pt x="113" y="8"/>
                    </a:lnTo>
                    <a:lnTo>
                      <a:pt x="125" y="4"/>
                    </a:lnTo>
                    <a:lnTo>
                      <a:pt x="110" y="0"/>
                    </a:lnTo>
                    <a:lnTo>
                      <a:pt x="96" y="2"/>
                    </a:lnTo>
                    <a:lnTo>
                      <a:pt x="75" y="4"/>
                    </a:lnTo>
                    <a:lnTo>
                      <a:pt x="58" y="6"/>
                    </a:lnTo>
                    <a:lnTo>
                      <a:pt x="46" y="2"/>
                    </a:lnTo>
                    <a:lnTo>
                      <a:pt x="32" y="2"/>
                    </a:lnTo>
                    <a:lnTo>
                      <a:pt x="17" y="2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3" name="Freeform 170"/>
              <p:cNvSpPr>
                <a:spLocks/>
              </p:cNvSpPr>
              <p:nvPr/>
            </p:nvSpPr>
            <p:spPr bwMode="auto">
              <a:xfrm>
                <a:off x="-1058" y="1747"/>
                <a:ext cx="24" cy="9"/>
              </a:xfrm>
              <a:custGeom>
                <a:avLst/>
                <a:gdLst>
                  <a:gd name="T0" fmla="*/ 0 w 24"/>
                  <a:gd name="T1" fmla="*/ 5 h 9"/>
                  <a:gd name="T2" fmla="*/ 3 w 24"/>
                  <a:gd name="T3" fmla="*/ 7 h 9"/>
                  <a:gd name="T4" fmla="*/ 18 w 24"/>
                  <a:gd name="T5" fmla="*/ 9 h 9"/>
                  <a:gd name="T6" fmla="*/ 18 w 24"/>
                  <a:gd name="T7" fmla="*/ 7 h 9"/>
                  <a:gd name="T8" fmla="*/ 24 w 24"/>
                  <a:gd name="T9" fmla="*/ 5 h 9"/>
                  <a:gd name="T10" fmla="*/ 18 w 24"/>
                  <a:gd name="T11" fmla="*/ 1 h 9"/>
                  <a:gd name="T12" fmla="*/ 15 w 24"/>
                  <a:gd name="T13" fmla="*/ 0 h 9"/>
                  <a:gd name="T14" fmla="*/ 0 w 24"/>
                  <a:gd name="T15" fmla="*/ 0 h 9"/>
                  <a:gd name="T16" fmla="*/ 0 w 24"/>
                  <a:gd name="T17" fmla="*/ 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9">
                    <a:moveTo>
                      <a:pt x="0" y="5"/>
                    </a:moveTo>
                    <a:lnTo>
                      <a:pt x="3" y="7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4" name="Freeform 171"/>
              <p:cNvSpPr>
                <a:spLocks/>
              </p:cNvSpPr>
              <p:nvPr/>
            </p:nvSpPr>
            <p:spPr bwMode="auto">
              <a:xfrm>
                <a:off x="-988" y="2801"/>
                <a:ext cx="9" cy="10"/>
              </a:xfrm>
              <a:custGeom>
                <a:avLst/>
                <a:gdLst>
                  <a:gd name="T0" fmla="*/ 0 w 9"/>
                  <a:gd name="T1" fmla="*/ 10 h 10"/>
                  <a:gd name="T2" fmla="*/ 3 w 9"/>
                  <a:gd name="T3" fmla="*/ 6 h 10"/>
                  <a:gd name="T4" fmla="*/ 9 w 9"/>
                  <a:gd name="T5" fmla="*/ 0 h 10"/>
                  <a:gd name="T6" fmla="*/ 3 w 9"/>
                  <a:gd name="T7" fmla="*/ 4 h 10"/>
                  <a:gd name="T8" fmla="*/ 0 w 9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0" y="10"/>
                    </a:moveTo>
                    <a:lnTo>
                      <a:pt x="3" y="6"/>
                    </a:lnTo>
                    <a:lnTo>
                      <a:pt x="9" y="0"/>
                    </a:lnTo>
                    <a:lnTo>
                      <a:pt x="3" y="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5" name="Freeform 172"/>
              <p:cNvSpPr>
                <a:spLocks/>
              </p:cNvSpPr>
              <p:nvPr/>
            </p:nvSpPr>
            <p:spPr bwMode="auto">
              <a:xfrm>
                <a:off x="-845" y="3782"/>
                <a:ext cx="17" cy="15"/>
              </a:xfrm>
              <a:custGeom>
                <a:avLst/>
                <a:gdLst>
                  <a:gd name="T0" fmla="*/ 3 w 17"/>
                  <a:gd name="T1" fmla="*/ 15 h 15"/>
                  <a:gd name="T2" fmla="*/ 5 w 17"/>
                  <a:gd name="T3" fmla="*/ 15 h 15"/>
                  <a:gd name="T4" fmla="*/ 11 w 17"/>
                  <a:gd name="T5" fmla="*/ 15 h 15"/>
                  <a:gd name="T6" fmla="*/ 17 w 17"/>
                  <a:gd name="T7" fmla="*/ 8 h 15"/>
                  <a:gd name="T8" fmla="*/ 11 w 17"/>
                  <a:gd name="T9" fmla="*/ 0 h 15"/>
                  <a:gd name="T10" fmla="*/ 14 w 17"/>
                  <a:gd name="T11" fmla="*/ 2 h 15"/>
                  <a:gd name="T12" fmla="*/ 17 w 17"/>
                  <a:gd name="T13" fmla="*/ 8 h 15"/>
                  <a:gd name="T14" fmla="*/ 11 w 17"/>
                  <a:gd name="T15" fmla="*/ 8 h 15"/>
                  <a:gd name="T16" fmla="*/ 5 w 17"/>
                  <a:gd name="T17" fmla="*/ 12 h 15"/>
                  <a:gd name="T18" fmla="*/ 0 w 17"/>
                  <a:gd name="T19" fmla="*/ 14 h 15"/>
                  <a:gd name="T20" fmla="*/ 3 w 17"/>
                  <a:gd name="T21" fmla="*/ 15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5">
                    <a:moveTo>
                      <a:pt x="3" y="15"/>
                    </a:moveTo>
                    <a:lnTo>
                      <a:pt x="5" y="15"/>
                    </a:lnTo>
                    <a:lnTo>
                      <a:pt x="11" y="15"/>
                    </a:lnTo>
                    <a:lnTo>
                      <a:pt x="17" y="8"/>
                    </a:lnTo>
                    <a:lnTo>
                      <a:pt x="11" y="0"/>
                    </a:lnTo>
                    <a:lnTo>
                      <a:pt x="14" y="2"/>
                    </a:lnTo>
                    <a:lnTo>
                      <a:pt x="17" y="8"/>
                    </a:lnTo>
                    <a:lnTo>
                      <a:pt x="11" y="8"/>
                    </a:lnTo>
                    <a:lnTo>
                      <a:pt x="5" y="12"/>
                    </a:lnTo>
                    <a:lnTo>
                      <a:pt x="0" y="14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6" name="Freeform 173"/>
              <p:cNvSpPr>
                <a:spLocks/>
              </p:cNvSpPr>
              <p:nvPr/>
            </p:nvSpPr>
            <p:spPr bwMode="auto">
              <a:xfrm>
                <a:off x="-822" y="2625"/>
                <a:ext cx="198" cy="669"/>
              </a:xfrm>
              <a:custGeom>
                <a:avLst/>
                <a:gdLst>
                  <a:gd name="T0" fmla="*/ 3 w 198"/>
                  <a:gd name="T1" fmla="*/ 138 h 669"/>
                  <a:gd name="T2" fmla="*/ 20 w 198"/>
                  <a:gd name="T3" fmla="*/ 159 h 669"/>
                  <a:gd name="T4" fmla="*/ 32 w 198"/>
                  <a:gd name="T5" fmla="*/ 192 h 669"/>
                  <a:gd name="T6" fmla="*/ 46 w 198"/>
                  <a:gd name="T7" fmla="*/ 226 h 669"/>
                  <a:gd name="T8" fmla="*/ 58 w 198"/>
                  <a:gd name="T9" fmla="*/ 260 h 669"/>
                  <a:gd name="T10" fmla="*/ 70 w 198"/>
                  <a:gd name="T11" fmla="*/ 296 h 669"/>
                  <a:gd name="T12" fmla="*/ 78 w 198"/>
                  <a:gd name="T13" fmla="*/ 330 h 669"/>
                  <a:gd name="T14" fmla="*/ 84 w 198"/>
                  <a:gd name="T15" fmla="*/ 365 h 669"/>
                  <a:gd name="T16" fmla="*/ 90 w 198"/>
                  <a:gd name="T17" fmla="*/ 401 h 669"/>
                  <a:gd name="T18" fmla="*/ 93 w 198"/>
                  <a:gd name="T19" fmla="*/ 435 h 669"/>
                  <a:gd name="T20" fmla="*/ 93 w 198"/>
                  <a:gd name="T21" fmla="*/ 465 h 669"/>
                  <a:gd name="T22" fmla="*/ 93 w 198"/>
                  <a:gd name="T23" fmla="*/ 496 h 669"/>
                  <a:gd name="T24" fmla="*/ 93 w 198"/>
                  <a:gd name="T25" fmla="*/ 526 h 669"/>
                  <a:gd name="T26" fmla="*/ 96 w 198"/>
                  <a:gd name="T27" fmla="*/ 559 h 669"/>
                  <a:gd name="T28" fmla="*/ 96 w 198"/>
                  <a:gd name="T29" fmla="*/ 589 h 669"/>
                  <a:gd name="T30" fmla="*/ 99 w 198"/>
                  <a:gd name="T31" fmla="*/ 621 h 669"/>
                  <a:gd name="T32" fmla="*/ 105 w 198"/>
                  <a:gd name="T33" fmla="*/ 652 h 669"/>
                  <a:gd name="T34" fmla="*/ 119 w 198"/>
                  <a:gd name="T35" fmla="*/ 659 h 669"/>
                  <a:gd name="T36" fmla="*/ 131 w 198"/>
                  <a:gd name="T37" fmla="*/ 638 h 669"/>
                  <a:gd name="T38" fmla="*/ 160 w 198"/>
                  <a:gd name="T39" fmla="*/ 619 h 669"/>
                  <a:gd name="T40" fmla="*/ 180 w 198"/>
                  <a:gd name="T41" fmla="*/ 598 h 669"/>
                  <a:gd name="T42" fmla="*/ 186 w 198"/>
                  <a:gd name="T43" fmla="*/ 572 h 669"/>
                  <a:gd name="T44" fmla="*/ 192 w 198"/>
                  <a:gd name="T45" fmla="*/ 545 h 669"/>
                  <a:gd name="T46" fmla="*/ 195 w 198"/>
                  <a:gd name="T47" fmla="*/ 519 h 669"/>
                  <a:gd name="T48" fmla="*/ 195 w 198"/>
                  <a:gd name="T49" fmla="*/ 492 h 669"/>
                  <a:gd name="T50" fmla="*/ 195 w 198"/>
                  <a:gd name="T51" fmla="*/ 465 h 669"/>
                  <a:gd name="T52" fmla="*/ 192 w 198"/>
                  <a:gd name="T53" fmla="*/ 439 h 669"/>
                  <a:gd name="T54" fmla="*/ 186 w 198"/>
                  <a:gd name="T55" fmla="*/ 412 h 669"/>
                  <a:gd name="T56" fmla="*/ 174 w 198"/>
                  <a:gd name="T57" fmla="*/ 389 h 669"/>
                  <a:gd name="T58" fmla="*/ 163 w 198"/>
                  <a:gd name="T59" fmla="*/ 367 h 669"/>
                  <a:gd name="T60" fmla="*/ 154 w 198"/>
                  <a:gd name="T61" fmla="*/ 346 h 669"/>
                  <a:gd name="T62" fmla="*/ 145 w 198"/>
                  <a:gd name="T63" fmla="*/ 325 h 669"/>
                  <a:gd name="T64" fmla="*/ 139 w 198"/>
                  <a:gd name="T65" fmla="*/ 304 h 669"/>
                  <a:gd name="T66" fmla="*/ 131 w 198"/>
                  <a:gd name="T67" fmla="*/ 281 h 669"/>
                  <a:gd name="T68" fmla="*/ 125 w 198"/>
                  <a:gd name="T69" fmla="*/ 251 h 669"/>
                  <a:gd name="T70" fmla="*/ 119 w 198"/>
                  <a:gd name="T71" fmla="*/ 220 h 669"/>
                  <a:gd name="T72" fmla="*/ 113 w 198"/>
                  <a:gd name="T73" fmla="*/ 197 h 669"/>
                  <a:gd name="T74" fmla="*/ 110 w 198"/>
                  <a:gd name="T75" fmla="*/ 176 h 669"/>
                  <a:gd name="T76" fmla="*/ 107 w 198"/>
                  <a:gd name="T77" fmla="*/ 156 h 669"/>
                  <a:gd name="T78" fmla="*/ 105 w 198"/>
                  <a:gd name="T79" fmla="*/ 125 h 669"/>
                  <a:gd name="T80" fmla="*/ 99 w 198"/>
                  <a:gd name="T81" fmla="*/ 85 h 669"/>
                  <a:gd name="T82" fmla="*/ 81 w 198"/>
                  <a:gd name="T83" fmla="*/ 0 h 6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98" h="669">
                    <a:moveTo>
                      <a:pt x="0" y="133"/>
                    </a:moveTo>
                    <a:lnTo>
                      <a:pt x="3" y="138"/>
                    </a:lnTo>
                    <a:lnTo>
                      <a:pt x="14" y="144"/>
                    </a:lnTo>
                    <a:lnTo>
                      <a:pt x="20" y="159"/>
                    </a:lnTo>
                    <a:lnTo>
                      <a:pt x="26" y="175"/>
                    </a:lnTo>
                    <a:lnTo>
                      <a:pt x="32" y="192"/>
                    </a:lnTo>
                    <a:lnTo>
                      <a:pt x="41" y="209"/>
                    </a:lnTo>
                    <a:lnTo>
                      <a:pt x="46" y="226"/>
                    </a:lnTo>
                    <a:lnTo>
                      <a:pt x="52" y="243"/>
                    </a:lnTo>
                    <a:lnTo>
                      <a:pt x="58" y="260"/>
                    </a:lnTo>
                    <a:lnTo>
                      <a:pt x="67" y="279"/>
                    </a:lnTo>
                    <a:lnTo>
                      <a:pt x="70" y="296"/>
                    </a:lnTo>
                    <a:lnTo>
                      <a:pt x="76" y="313"/>
                    </a:lnTo>
                    <a:lnTo>
                      <a:pt x="78" y="330"/>
                    </a:lnTo>
                    <a:lnTo>
                      <a:pt x="84" y="348"/>
                    </a:lnTo>
                    <a:lnTo>
                      <a:pt x="84" y="365"/>
                    </a:lnTo>
                    <a:lnTo>
                      <a:pt x="87" y="384"/>
                    </a:lnTo>
                    <a:lnTo>
                      <a:pt x="90" y="401"/>
                    </a:lnTo>
                    <a:lnTo>
                      <a:pt x="93" y="420"/>
                    </a:lnTo>
                    <a:lnTo>
                      <a:pt x="93" y="435"/>
                    </a:lnTo>
                    <a:lnTo>
                      <a:pt x="93" y="450"/>
                    </a:lnTo>
                    <a:lnTo>
                      <a:pt x="93" y="465"/>
                    </a:lnTo>
                    <a:lnTo>
                      <a:pt x="93" y="481"/>
                    </a:lnTo>
                    <a:lnTo>
                      <a:pt x="93" y="496"/>
                    </a:lnTo>
                    <a:lnTo>
                      <a:pt x="93" y="511"/>
                    </a:lnTo>
                    <a:lnTo>
                      <a:pt x="93" y="526"/>
                    </a:lnTo>
                    <a:lnTo>
                      <a:pt x="96" y="543"/>
                    </a:lnTo>
                    <a:lnTo>
                      <a:pt x="96" y="559"/>
                    </a:lnTo>
                    <a:lnTo>
                      <a:pt x="96" y="574"/>
                    </a:lnTo>
                    <a:lnTo>
                      <a:pt x="96" y="589"/>
                    </a:lnTo>
                    <a:lnTo>
                      <a:pt x="99" y="606"/>
                    </a:lnTo>
                    <a:lnTo>
                      <a:pt x="99" y="621"/>
                    </a:lnTo>
                    <a:lnTo>
                      <a:pt x="102" y="636"/>
                    </a:lnTo>
                    <a:lnTo>
                      <a:pt x="105" y="652"/>
                    </a:lnTo>
                    <a:lnTo>
                      <a:pt x="110" y="669"/>
                    </a:lnTo>
                    <a:lnTo>
                      <a:pt x="119" y="659"/>
                    </a:lnTo>
                    <a:lnTo>
                      <a:pt x="119" y="650"/>
                    </a:lnTo>
                    <a:lnTo>
                      <a:pt x="131" y="638"/>
                    </a:lnTo>
                    <a:lnTo>
                      <a:pt x="145" y="629"/>
                    </a:lnTo>
                    <a:lnTo>
                      <a:pt x="160" y="619"/>
                    </a:lnTo>
                    <a:lnTo>
                      <a:pt x="180" y="614"/>
                    </a:lnTo>
                    <a:lnTo>
                      <a:pt x="180" y="598"/>
                    </a:lnTo>
                    <a:lnTo>
                      <a:pt x="186" y="587"/>
                    </a:lnTo>
                    <a:lnTo>
                      <a:pt x="186" y="572"/>
                    </a:lnTo>
                    <a:lnTo>
                      <a:pt x="192" y="560"/>
                    </a:lnTo>
                    <a:lnTo>
                      <a:pt x="192" y="545"/>
                    </a:lnTo>
                    <a:lnTo>
                      <a:pt x="195" y="534"/>
                    </a:lnTo>
                    <a:lnTo>
                      <a:pt x="195" y="519"/>
                    </a:lnTo>
                    <a:lnTo>
                      <a:pt x="198" y="507"/>
                    </a:lnTo>
                    <a:lnTo>
                      <a:pt x="195" y="492"/>
                    </a:lnTo>
                    <a:lnTo>
                      <a:pt x="195" y="479"/>
                    </a:lnTo>
                    <a:lnTo>
                      <a:pt x="195" y="465"/>
                    </a:lnTo>
                    <a:lnTo>
                      <a:pt x="195" y="452"/>
                    </a:lnTo>
                    <a:lnTo>
                      <a:pt x="192" y="439"/>
                    </a:lnTo>
                    <a:lnTo>
                      <a:pt x="189" y="425"/>
                    </a:lnTo>
                    <a:lnTo>
                      <a:pt x="186" y="412"/>
                    </a:lnTo>
                    <a:lnTo>
                      <a:pt x="183" y="401"/>
                    </a:lnTo>
                    <a:lnTo>
                      <a:pt x="174" y="389"/>
                    </a:lnTo>
                    <a:lnTo>
                      <a:pt x="171" y="378"/>
                    </a:lnTo>
                    <a:lnTo>
                      <a:pt x="163" y="367"/>
                    </a:lnTo>
                    <a:lnTo>
                      <a:pt x="160" y="357"/>
                    </a:lnTo>
                    <a:lnTo>
                      <a:pt x="154" y="346"/>
                    </a:lnTo>
                    <a:lnTo>
                      <a:pt x="151" y="336"/>
                    </a:lnTo>
                    <a:lnTo>
                      <a:pt x="145" y="325"/>
                    </a:lnTo>
                    <a:lnTo>
                      <a:pt x="145" y="315"/>
                    </a:lnTo>
                    <a:lnTo>
                      <a:pt x="139" y="304"/>
                    </a:lnTo>
                    <a:lnTo>
                      <a:pt x="137" y="292"/>
                    </a:lnTo>
                    <a:lnTo>
                      <a:pt x="131" y="281"/>
                    </a:lnTo>
                    <a:lnTo>
                      <a:pt x="131" y="271"/>
                    </a:lnTo>
                    <a:lnTo>
                      <a:pt x="125" y="251"/>
                    </a:lnTo>
                    <a:lnTo>
                      <a:pt x="122" y="232"/>
                    </a:lnTo>
                    <a:lnTo>
                      <a:pt x="119" y="220"/>
                    </a:lnTo>
                    <a:lnTo>
                      <a:pt x="116" y="209"/>
                    </a:lnTo>
                    <a:lnTo>
                      <a:pt x="113" y="197"/>
                    </a:lnTo>
                    <a:lnTo>
                      <a:pt x="113" y="188"/>
                    </a:lnTo>
                    <a:lnTo>
                      <a:pt x="110" y="176"/>
                    </a:lnTo>
                    <a:lnTo>
                      <a:pt x="107" y="167"/>
                    </a:lnTo>
                    <a:lnTo>
                      <a:pt x="107" y="156"/>
                    </a:lnTo>
                    <a:lnTo>
                      <a:pt x="107" y="146"/>
                    </a:lnTo>
                    <a:lnTo>
                      <a:pt x="105" y="125"/>
                    </a:lnTo>
                    <a:lnTo>
                      <a:pt x="102" y="106"/>
                    </a:lnTo>
                    <a:lnTo>
                      <a:pt x="99" y="85"/>
                    </a:lnTo>
                    <a:lnTo>
                      <a:pt x="99" y="66"/>
                    </a:lnTo>
                    <a:lnTo>
                      <a:pt x="81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7" name="Freeform 174"/>
              <p:cNvSpPr>
                <a:spLocks/>
              </p:cNvSpPr>
              <p:nvPr/>
            </p:nvSpPr>
            <p:spPr bwMode="auto">
              <a:xfrm>
                <a:off x="-691" y="2473"/>
                <a:ext cx="81" cy="40"/>
              </a:xfrm>
              <a:custGeom>
                <a:avLst/>
                <a:gdLst>
                  <a:gd name="T0" fmla="*/ 0 w 81"/>
                  <a:gd name="T1" fmla="*/ 21 h 40"/>
                  <a:gd name="T2" fmla="*/ 3 w 81"/>
                  <a:gd name="T3" fmla="*/ 24 h 40"/>
                  <a:gd name="T4" fmla="*/ 8 w 81"/>
                  <a:gd name="T5" fmla="*/ 28 h 40"/>
                  <a:gd name="T6" fmla="*/ 6 w 81"/>
                  <a:gd name="T7" fmla="*/ 32 h 40"/>
                  <a:gd name="T8" fmla="*/ 11 w 81"/>
                  <a:gd name="T9" fmla="*/ 38 h 40"/>
                  <a:gd name="T10" fmla="*/ 14 w 81"/>
                  <a:gd name="T11" fmla="*/ 38 h 40"/>
                  <a:gd name="T12" fmla="*/ 23 w 81"/>
                  <a:gd name="T13" fmla="*/ 40 h 40"/>
                  <a:gd name="T14" fmla="*/ 32 w 81"/>
                  <a:gd name="T15" fmla="*/ 38 h 40"/>
                  <a:gd name="T16" fmla="*/ 46 w 81"/>
                  <a:gd name="T17" fmla="*/ 36 h 40"/>
                  <a:gd name="T18" fmla="*/ 40 w 81"/>
                  <a:gd name="T19" fmla="*/ 30 h 40"/>
                  <a:gd name="T20" fmla="*/ 38 w 81"/>
                  <a:gd name="T21" fmla="*/ 24 h 40"/>
                  <a:gd name="T22" fmla="*/ 40 w 81"/>
                  <a:gd name="T23" fmla="*/ 21 h 40"/>
                  <a:gd name="T24" fmla="*/ 49 w 81"/>
                  <a:gd name="T25" fmla="*/ 17 h 40"/>
                  <a:gd name="T26" fmla="*/ 55 w 81"/>
                  <a:gd name="T27" fmla="*/ 17 h 40"/>
                  <a:gd name="T28" fmla="*/ 64 w 81"/>
                  <a:gd name="T29" fmla="*/ 21 h 40"/>
                  <a:gd name="T30" fmla="*/ 67 w 81"/>
                  <a:gd name="T31" fmla="*/ 13 h 40"/>
                  <a:gd name="T32" fmla="*/ 81 w 81"/>
                  <a:gd name="T33" fmla="*/ 11 h 40"/>
                  <a:gd name="T34" fmla="*/ 67 w 81"/>
                  <a:gd name="T35" fmla="*/ 0 h 40"/>
                  <a:gd name="T36" fmla="*/ 23 w 81"/>
                  <a:gd name="T37" fmla="*/ 17 h 40"/>
                  <a:gd name="T38" fmla="*/ 17 w 81"/>
                  <a:gd name="T39" fmla="*/ 15 h 40"/>
                  <a:gd name="T40" fmla="*/ 14 w 81"/>
                  <a:gd name="T41" fmla="*/ 13 h 40"/>
                  <a:gd name="T42" fmla="*/ 0 w 81"/>
                  <a:gd name="T43" fmla="*/ 15 h 40"/>
                  <a:gd name="T44" fmla="*/ 0 w 81"/>
                  <a:gd name="T45" fmla="*/ 21 h 4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1" h="40">
                    <a:moveTo>
                      <a:pt x="0" y="21"/>
                    </a:moveTo>
                    <a:lnTo>
                      <a:pt x="3" y="24"/>
                    </a:lnTo>
                    <a:lnTo>
                      <a:pt x="8" y="28"/>
                    </a:lnTo>
                    <a:lnTo>
                      <a:pt x="6" y="32"/>
                    </a:lnTo>
                    <a:lnTo>
                      <a:pt x="11" y="38"/>
                    </a:lnTo>
                    <a:lnTo>
                      <a:pt x="14" y="38"/>
                    </a:lnTo>
                    <a:lnTo>
                      <a:pt x="23" y="40"/>
                    </a:lnTo>
                    <a:lnTo>
                      <a:pt x="32" y="38"/>
                    </a:lnTo>
                    <a:lnTo>
                      <a:pt x="46" y="36"/>
                    </a:lnTo>
                    <a:lnTo>
                      <a:pt x="40" y="30"/>
                    </a:lnTo>
                    <a:lnTo>
                      <a:pt x="38" y="24"/>
                    </a:lnTo>
                    <a:lnTo>
                      <a:pt x="40" y="21"/>
                    </a:lnTo>
                    <a:lnTo>
                      <a:pt x="49" y="17"/>
                    </a:lnTo>
                    <a:lnTo>
                      <a:pt x="55" y="17"/>
                    </a:lnTo>
                    <a:lnTo>
                      <a:pt x="64" y="21"/>
                    </a:lnTo>
                    <a:lnTo>
                      <a:pt x="67" y="13"/>
                    </a:lnTo>
                    <a:lnTo>
                      <a:pt x="81" y="11"/>
                    </a:lnTo>
                    <a:lnTo>
                      <a:pt x="67" y="0"/>
                    </a:lnTo>
                    <a:lnTo>
                      <a:pt x="23" y="17"/>
                    </a:lnTo>
                    <a:lnTo>
                      <a:pt x="17" y="15"/>
                    </a:lnTo>
                    <a:lnTo>
                      <a:pt x="14" y="13"/>
                    </a:lnTo>
                    <a:lnTo>
                      <a:pt x="0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8" name="Freeform 175"/>
              <p:cNvSpPr>
                <a:spLocks/>
              </p:cNvSpPr>
              <p:nvPr/>
            </p:nvSpPr>
            <p:spPr bwMode="auto">
              <a:xfrm>
                <a:off x="-543" y="3619"/>
                <a:ext cx="87" cy="1"/>
              </a:xfrm>
              <a:custGeom>
                <a:avLst/>
                <a:gdLst>
                  <a:gd name="T0" fmla="*/ 0 w 87"/>
                  <a:gd name="T1" fmla="*/ 0 h 1"/>
                  <a:gd name="T2" fmla="*/ 87 w 87"/>
                  <a:gd name="T3" fmla="*/ 0 h 1"/>
                  <a:gd name="T4" fmla="*/ 0 w 87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7" h="1">
                    <a:moveTo>
                      <a:pt x="0" y="0"/>
                    </a:moveTo>
                    <a:lnTo>
                      <a:pt x="8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49" name="Freeform 176"/>
              <p:cNvSpPr>
                <a:spLocks/>
              </p:cNvSpPr>
              <p:nvPr/>
            </p:nvSpPr>
            <p:spPr bwMode="auto">
              <a:xfrm>
                <a:off x="-581" y="1872"/>
                <a:ext cx="90" cy="19"/>
              </a:xfrm>
              <a:custGeom>
                <a:avLst/>
                <a:gdLst>
                  <a:gd name="T0" fmla="*/ 0 w 90"/>
                  <a:gd name="T1" fmla="*/ 13 h 19"/>
                  <a:gd name="T2" fmla="*/ 3 w 90"/>
                  <a:gd name="T3" fmla="*/ 15 h 19"/>
                  <a:gd name="T4" fmla="*/ 9 w 90"/>
                  <a:gd name="T5" fmla="*/ 19 h 19"/>
                  <a:gd name="T6" fmla="*/ 84 w 90"/>
                  <a:gd name="T7" fmla="*/ 19 h 19"/>
                  <a:gd name="T8" fmla="*/ 90 w 90"/>
                  <a:gd name="T9" fmla="*/ 13 h 19"/>
                  <a:gd name="T10" fmla="*/ 90 w 90"/>
                  <a:gd name="T11" fmla="*/ 8 h 19"/>
                  <a:gd name="T12" fmla="*/ 18 w 90"/>
                  <a:gd name="T13" fmla="*/ 0 h 19"/>
                  <a:gd name="T14" fmla="*/ 3 w 90"/>
                  <a:gd name="T15" fmla="*/ 4 h 19"/>
                  <a:gd name="T16" fmla="*/ 0 w 90"/>
                  <a:gd name="T17" fmla="*/ 13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0" h="19">
                    <a:moveTo>
                      <a:pt x="0" y="13"/>
                    </a:moveTo>
                    <a:lnTo>
                      <a:pt x="3" y="15"/>
                    </a:lnTo>
                    <a:lnTo>
                      <a:pt x="9" y="19"/>
                    </a:lnTo>
                    <a:lnTo>
                      <a:pt x="84" y="19"/>
                    </a:lnTo>
                    <a:lnTo>
                      <a:pt x="90" y="13"/>
                    </a:lnTo>
                    <a:lnTo>
                      <a:pt x="90" y="8"/>
                    </a:lnTo>
                    <a:lnTo>
                      <a:pt x="18" y="0"/>
                    </a:lnTo>
                    <a:lnTo>
                      <a:pt x="3" y="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0" name="Freeform 177"/>
              <p:cNvSpPr>
                <a:spLocks/>
              </p:cNvSpPr>
              <p:nvPr/>
            </p:nvSpPr>
            <p:spPr bwMode="auto">
              <a:xfrm>
                <a:off x="-517" y="2207"/>
                <a:ext cx="38" cy="20"/>
              </a:xfrm>
              <a:custGeom>
                <a:avLst/>
                <a:gdLst>
                  <a:gd name="T0" fmla="*/ 9 w 38"/>
                  <a:gd name="T1" fmla="*/ 20 h 20"/>
                  <a:gd name="T2" fmla="*/ 12 w 38"/>
                  <a:gd name="T3" fmla="*/ 20 h 20"/>
                  <a:gd name="T4" fmla="*/ 15 w 38"/>
                  <a:gd name="T5" fmla="*/ 20 h 20"/>
                  <a:gd name="T6" fmla="*/ 26 w 38"/>
                  <a:gd name="T7" fmla="*/ 15 h 20"/>
                  <a:gd name="T8" fmla="*/ 38 w 38"/>
                  <a:gd name="T9" fmla="*/ 7 h 20"/>
                  <a:gd name="T10" fmla="*/ 35 w 38"/>
                  <a:gd name="T11" fmla="*/ 1 h 20"/>
                  <a:gd name="T12" fmla="*/ 29 w 38"/>
                  <a:gd name="T13" fmla="*/ 0 h 20"/>
                  <a:gd name="T14" fmla="*/ 12 w 38"/>
                  <a:gd name="T15" fmla="*/ 3 h 20"/>
                  <a:gd name="T16" fmla="*/ 0 w 38"/>
                  <a:gd name="T17" fmla="*/ 15 h 20"/>
                  <a:gd name="T18" fmla="*/ 3 w 38"/>
                  <a:gd name="T19" fmla="*/ 17 h 20"/>
                  <a:gd name="T20" fmla="*/ 9 w 38"/>
                  <a:gd name="T21" fmla="*/ 20 h 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20">
                    <a:moveTo>
                      <a:pt x="9" y="20"/>
                    </a:moveTo>
                    <a:lnTo>
                      <a:pt x="12" y="20"/>
                    </a:lnTo>
                    <a:lnTo>
                      <a:pt x="15" y="20"/>
                    </a:lnTo>
                    <a:lnTo>
                      <a:pt x="26" y="15"/>
                    </a:lnTo>
                    <a:lnTo>
                      <a:pt x="38" y="7"/>
                    </a:lnTo>
                    <a:lnTo>
                      <a:pt x="35" y="1"/>
                    </a:lnTo>
                    <a:lnTo>
                      <a:pt x="29" y="0"/>
                    </a:lnTo>
                    <a:lnTo>
                      <a:pt x="12" y="3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1" name="Freeform 178"/>
              <p:cNvSpPr>
                <a:spLocks/>
              </p:cNvSpPr>
              <p:nvPr/>
            </p:nvSpPr>
            <p:spPr bwMode="auto">
              <a:xfrm>
                <a:off x="-453" y="1851"/>
                <a:ext cx="99" cy="29"/>
              </a:xfrm>
              <a:custGeom>
                <a:avLst/>
                <a:gdLst>
                  <a:gd name="T0" fmla="*/ 0 w 99"/>
                  <a:gd name="T1" fmla="*/ 10 h 29"/>
                  <a:gd name="T2" fmla="*/ 0 w 99"/>
                  <a:gd name="T3" fmla="*/ 11 h 29"/>
                  <a:gd name="T4" fmla="*/ 6 w 99"/>
                  <a:gd name="T5" fmla="*/ 17 h 29"/>
                  <a:gd name="T6" fmla="*/ 20 w 99"/>
                  <a:gd name="T7" fmla="*/ 21 h 29"/>
                  <a:gd name="T8" fmla="*/ 41 w 99"/>
                  <a:gd name="T9" fmla="*/ 27 h 29"/>
                  <a:gd name="T10" fmla="*/ 61 w 99"/>
                  <a:gd name="T11" fmla="*/ 27 h 29"/>
                  <a:gd name="T12" fmla="*/ 87 w 99"/>
                  <a:gd name="T13" fmla="*/ 29 h 29"/>
                  <a:gd name="T14" fmla="*/ 96 w 99"/>
                  <a:gd name="T15" fmla="*/ 27 h 29"/>
                  <a:gd name="T16" fmla="*/ 99 w 99"/>
                  <a:gd name="T17" fmla="*/ 23 h 29"/>
                  <a:gd name="T18" fmla="*/ 93 w 99"/>
                  <a:gd name="T19" fmla="*/ 19 h 29"/>
                  <a:gd name="T20" fmla="*/ 87 w 99"/>
                  <a:gd name="T21" fmla="*/ 21 h 29"/>
                  <a:gd name="T22" fmla="*/ 70 w 99"/>
                  <a:gd name="T23" fmla="*/ 15 h 29"/>
                  <a:gd name="T24" fmla="*/ 61 w 99"/>
                  <a:gd name="T25" fmla="*/ 11 h 29"/>
                  <a:gd name="T26" fmla="*/ 50 w 99"/>
                  <a:gd name="T27" fmla="*/ 6 h 29"/>
                  <a:gd name="T28" fmla="*/ 41 w 99"/>
                  <a:gd name="T29" fmla="*/ 2 h 29"/>
                  <a:gd name="T30" fmla="*/ 32 w 99"/>
                  <a:gd name="T31" fmla="*/ 2 h 29"/>
                  <a:gd name="T32" fmla="*/ 23 w 99"/>
                  <a:gd name="T33" fmla="*/ 0 h 29"/>
                  <a:gd name="T34" fmla="*/ 12 w 99"/>
                  <a:gd name="T35" fmla="*/ 0 h 29"/>
                  <a:gd name="T36" fmla="*/ 0 w 99"/>
                  <a:gd name="T37" fmla="*/ 4 h 29"/>
                  <a:gd name="T38" fmla="*/ 0 w 99"/>
                  <a:gd name="T39" fmla="*/ 10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9" h="29">
                    <a:moveTo>
                      <a:pt x="0" y="10"/>
                    </a:moveTo>
                    <a:lnTo>
                      <a:pt x="0" y="11"/>
                    </a:lnTo>
                    <a:lnTo>
                      <a:pt x="6" y="17"/>
                    </a:lnTo>
                    <a:lnTo>
                      <a:pt x="20" y="21"/>
                    </a:lnTo>
                    <a:lnTo>
                      <a:pt x="41" y="27"/>
                    </a:lnTo>
                    <a:lnTo>
                      <a:pt x="61" y="27"/>
                    </a:lnTo>
                    <a:lnTo>
                      <a:pt x="87" y="29"/>
                    </a:lnTo>
                    <a:lnTo>
                      <a:pt x="96" y="27"/>
                    </a:lnTo>
                    <a:lnTo>
                      <a:pt x="99" y="23"/>
                    </a:lnTo>
                    <a:lnTo>
                      <a:pt x="93" y="19"/>
                    </a:lnTo>
                    <a:lnTo>
                      <a:pt x="87" y="21"/>
                    </a:lnTo>
                    <a:lnTo>
                      <a:pt x="70" y="15"/>
                    </a:lnTo>
                    <a:lnTo>
                      <a:pt x="61" y="11"/>
                    </a:lnTo>
                    <a:lnTo>
                      <a:pt x="50" y="6"/>
                    </a:lnTo>
                    <a:lnTo>
                      <a:pt x="41" y="2"/>
                    </a:lnTo>
                    <a:lnTo>
                      <a:pt x="32" y="2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2" name="Freeform 179"/>
              <p:cNvSpPr>
                <a:spLocks/>
              </p:cNvSpPr>
              <p:nvPr/>
            </p:nvSpPr>
            <p:spPr bwMode="auto">
              <a:xfrm>
                <a:off x="-415" y="2226"/>
                <a:ext cx="26" cy="11"/>
              </a:xfrm>
              <a:custGeom>
                <a:avLst/>
                <a:gdLst>
                  <a:gd name="T0" fmla="*/ 3 w 26"/>
                  <a:gd name="T1" fmla="*/ 9 h 11"/>
                  <a:gd name="T2" fmla="*/ 6 w 26"/>
                  <a:gd name="T3" fmla="*/ 9 h 11"/>
                  <a:gd name="T4" fmla="*/ 9 w 26"/>
                  <a:gd name="T5" fmla="*/ 11 h 11"/>
                  <a:gd name="T6" fmla="*/ 20 w 26"/>
                  <a:gd name="T7" fmla="*/ 9 h 11"/>
                  <a:gd name="T8" fmla="*/ 26 w 26"/>
                  <a:gd name="T9" fmla="*/ 1 h 11"/>
                  <a:gd name="T10" fmla="*/ 9 w 26"/>
                  <a:gd name="T11" fmla="*/ 0 h 11"/>
                  <a:gd name="T12" fmla="*/ 0 w 26"/>
                  <a:gd name="T13" fmla="*/ 5 h 11"/>
                  <a:gd name="T14" fmla="*/ 0 w 26"/>
                  <a:gd name="T15" fmla="*/ 7 h 11"/>
                  <a:gd name="T16" fmla="*/ 3 w 26"/>
                  <a:gd name="T17" fmla="*/ 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11">
                    <a:moveTo>
                      <a:pt x="3" y="9"/>
                    </a:moveTo>
                    <a:lnTo>
                      <a:pt x="6" y="9"/>
                    </a:lnTo>
                    <a:lnTo>
                      <a:pt x="9" y="11"/>
                    </a:lnTo>
                    <a:lnTo>
                      <a:pt x="20" y="9"/>
                    </a:lnTo>
                    <a:lnTo>
                      <a:pt x="26" y="1"/>
                    </a:lnTo>
                    <a:lnTo>
                      <a:pt x="9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3" name="Freeform 180"/>
              <p:cNvSpPr>
                <a:spLocks/>
              </p:cNvSpPr>
              <p:nvPr/>
            </p:nvSpPr>
            <p:spPr bwMode="auto">
              <a:xfrm>
                <a:off x="-331" y="2929"/>
                <a:ext cx="32" cy="9"/>
              </a:xfrm>
              <a:custGeom>
                <a:avLst/>
                <a:gdLst>
                  <a:gd name="T0" fmla="*/ 0 w 32"/>
                  <a:gd name="T1" fmla="*/ 9 h 9"/>
                  <a:gd name="T2" fmla="*/ 32 w 32"/>
                  <a:gd name="T3" fmla="*/ 0 h 9"/>
                  <a:gd name="T4" fmla="*/ 0 w 32"/>
                  <a:gd name="T5" fmla="*/ 6 h 9"/>
                  <a:gd name="T6" fmla="*/ 0 w 32"/>
                  <a:gd name="T7" fmla="*/ 7 h 9"/>
                  <a:gd name="T8" fmla="*/ 0 w 32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9">
                    <a:moveTo>
                      <a:pt x="0" y="9"/>
                    </a:moveTo>
                    <a:lnTo>
                      <a:pt x="32" y="0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4" name="Freeform 181"/>
              <p:cNvSpPr>
                <a:spLocks/>
              </p:cNvSpPr>
              <p:nvPr/>
            </p:nvSpPr>
            <p:spPr bwMode="auto">
              <a:xfrm>
                <a:off x="-273" y="1587"/>
                <a:ext cx="32" cy="13"/>
              </a:xfrm>
              <a:custGeom>
                <a:avLst/>
                <a:gdLst>
                  <a:gd name="T0" fmla="*/ 0 w 32"/>
                  <a:gd name="T1" fmla="*/ 4 h 13"/>
                  <a:gd name="T2" fmla="*/ 0 w 32"/>
                  <a:gd name="T3" fmla="*/ 7 h 13"/>
                  <a:gd name="T4" fmla="*/ 9 w 32"/>
                  <a:gd name="T5" fmla="*/ 13 h 13"/>
                  <a:gd name="T6" fmla="*/ 18 w 32"/>
                  <a:gd name="T7" fmla="*/ 13 h 13"/>
                  <a:gd name="T8" fmla="*/ 32 w 32"/>
                  <a:gd name="T9" fmla="*/ 13 h 13"/>
                  <a:gd name="T10" fmla="*/ 21 w 32"/>
                  <a:gd name="T11" fmla="*/ 4 h 13"/>
                  <a:gd name="T12" fmla="*/ 3 w 32"/>
                  <a:gd name="T13" fmla="*/ 0 h 13"/>
                  <a:gd name="T14" fmla="*/ 0 w 32"/>
                  <a:gd name="T15" fmla="*/ 2 h 13"/>
                  <a:gd name="T16" fmla="*/ 0 w 32"/>
                  <a:gd name="T17" fmla="*/ 4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13">
                    <a:moveTo>
                      <a:pt x="0" y="4"/>
                    </a:moveTo>
                    <a:lnTo>
                      <a:pt x="0" y="7"/>
                    </a:lnTo>
                    <a:lnTo>
                      <a:pt x="9" y="13"/>
                    </a:lnTo>
                    <a:lnTo>
                      <a:pt x="18" y="13"/>
                    </a:lnTo>
                    <a:lnTo>
                      <a:pt x="32" y="13"/>
                    </a:lnTo>
                    <a:lnTo>
                      <a:pt x="21" y="4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5" name="Freeform 182"/>
              <p:cNvSpPr>
                <a:spLocks/>
              </p:cNvSpPr>
              <p:nvPr/>
            </p:nvSpPr>
            <p:spPr bwMode="auto">
              <a:xfrm>
                <a:off x="-116" y="3410"/>
                <a:ext cx="24" cy="72"/>
              </a:xfrm>
              <a:custGeom>
                <a:avLst/>
                <a:gdLst>
                  <a:gd name="T0" fmla="*/ 0 w 24"/>
                  <a:gd name="T1" fmla="*/ 40 h 72"/>
                  <a:gd name="T2" fmla="*/ 3 w 24"/>
                  <a:gd name="T3" fmla="*/ 66 h 72"/>
                  <a:gd name="T4" fmla="*/ 9 w 24"/>
                  <a:gd name="T5" fmla="*/ 72 h 72"/>
                  <a:gd name="T6" fmla="*/ 24 w 24"/>
                  <a:gd name="T7" fmla="*/ 72 h 72"/>
                  <a:gd name="T8" fmla="*/ 18 w 24"/>
                  <a:gd name="T9" fmla="*/ 0 h 72"/>
                  <a:gd name="T10" fmla="*/ 15 w 24"/>
                  <a:gd name="T11" fmla="*/ 5 h 72"/>
                  <a:gd name="T12" fmla="*/ 6 w 24"/>
                  <a:gd name="T13" fmla="*/ 9 h 72"/>
                  <a:gd name="T14" fmla="*/ 0 w 24"/>
                  <a:gd name="T15" fmla="*/ 40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72">
                    <a:moveTo>
                      <a:pt x="0" y="40"/>
                    </a:moveTo>
                    <a:lnTo>
                      <a:pt x="3" y="66"/>
                    </a:lnTo>
                    <a:lnTo>
                      <a:pt x="9" y="72"/>
                    </a:lnTo>
                    <a:lnTo>
                      <a:pt x="24" y="72"/>
                    </a:lnTo>
                    <a:lnTo>
                      <a:pt x="18" y="0"/>
                    </a:lnTo>
                    <a:lnTo>
                      <a:pt x="15" y="5"/>
                    </a:lnTo>
                    <a:lnTo>
                      <a:pt x="6" y="9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6" name="Freeform 183"/>
              <p:cNvSpPr>
                <a:spLocks/>
              </p:cNvSpPr>
              <p:nvPr/>
            </p:nvSpPr>
            <p:spPr bwMode="auto">
              <a:xfrm>
                <a:off x="-31" y="2214"/>
                <a:ext cx="75" cy="42"/>
              </a:xfrm>
              <a:custGeom>
                <a:avLst/>
                <a:gdLst>
                  <a:gd name="T0" fmla="*/ 5 w 75"/>
                  <a:gd name="T1" fmla="*/ 42 h 42"/>
                  <a:gd name="T2" fmla="*/ 23 w 75"/>
                  <a:gd name="T3" fmla="*/ 31 h 42"/>
                  <a:gd name="T4" fmla="*/ 43 w 75"/>
                  <a:gd name="T5" fmla="*/ 15 h 42"/>
                  <a:gd name="T6" fmla="*/ 49 w 75"/>
                  <a:gd name="T7" fmla="*/ 15 h 42"/>
                  <a:gd name="T8" fmla="*/ 49 w 75"/>
                  <a:gd name="T9" fmla="*/ 13 h 42"/>
                  <a:gd name="T10" fmla="*/ 43 w 75"/>
                  <a:gd name="T11" fmla="*/ 8 h 42"/>
                  <a:gd name="T12" fmla="*/ 43 w 75"/>
                  <a:gd name="T13" fmla="*/ 6 h 42"/>
                  <a:gd name="T14" fmla="*/ 58 w 75"/>
                  <a:gd name="T15" fmla="*/ 0 h 42"/>
                  <a:gd name="T16" fmla="*/ 75 w 75"/>
                  <a:gd name="T17" fmla="*/ 0 h 42"/>
                  <a:gd name="T18" fmla="*/ 26 w 75"/>
                  <a:gd name="T19" fmla="*/ 12 h 42"/>
                  <a:gd name="T20" fmla="*/ 0 w 75"/>
                  <a:gd name="T21" fmla="*/ 38 h 42"/>
                  <a:gd name="T22" fmla="*/ 2 w 75"/>
                  <a:gd name="T23" fmla="*/ 40 h 42"/>
                  <a:gd name="T24" fmla="*/ 5 w 75"/>
                  <a:gd name="T25" fmla="*/ 42 h 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5" h="42">
                    <a:moveTo>
                      <a:pt x="5" y="42"/>
                    </a:moveTo>
                    <a:lnTo>
                      <a:pt x="23" y="31"/>
                    </a:lnTo>
                    <a:lnTo>
                      <a:pt x="43" y="15"/>
                    </a:lnTo>
                    <a:lnTo>
                      <a:pt x="49" y="15"/>
                    </a:lnTo>
                    <a:lnTo>
                      <a:pt x="49" y="13"/>
                    </a:lnTo>
                    <a:lnTo>
                      <a:pt x="43" y="8"/>
                    </a:lnTo>
                    <a:lnTo>
                      <a:pt x="43" y="6"/>
                    </a:lnTo>
                    <a:lnTo>
                      <a:pt x="58" y="0"/>
                    </a:lnTo>
                    <a:lnTo>
                      <a:pt x="75" y="0"/>
                    </a:lnTo>
                    <a:lnTo>
                      <a:pt x="26" y="12"/>
                    </a:lnTo>
                    <a:lnTo>
                      <a:pt x="0" y="38"/>
                    </a:lnTo>
                    <a:lnTo>
                      <a:pt x="2" y="40"/>
                    </a:lnTo>
                    <a:lnTo>
                      <a:pt x="5" y="42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7" name="Freeform 184"/>
              <p:cNvSpPr>
                <a:spLocks/>
              </p:cNvSpPr>
              <p:nvPr/>
            </p:nvSpPr>
            <p:spPr bwMode="auto">
              <a:xfrm>
                <a:off x="41" y="1794"/>
                <a:ext cx="23" cy="97"/>
              </a:xfrm>
              <a:custGeom>
                <a:avLst/>
                <a:gdLst>
                  <a:gd name="T0" fmla="*/ 0 w 23"/>
                  <a:gd name="T1" fmla="*/ 53 h 97"/>
                  <a:gd name="T2" fmla="*/ 6 w 23"/>
                  <a:gd name="T3" fmla="*/ 63 h 97"/>
                  <a:gd name="T4" fmla="*/ 6 w 23"/>
                  <a:gd name="T5" fmla="*/ 74 h 97"/>
                  <a:gd name="T6" fmla="*/ 0 w 23"/>
                  <a:gd name="T7" fmla="*/ 86 h 97"/>
                  <a:gd name="T8" fmla="*/ 3 w 23"/>
                  <a:gd name="T9" fmla="*/ 97 h 97"/>
                  <a:gd name="T10" fmla="*/ 9 w 23"/>
                  <a:gd name="T11" fmla="*/ 86 h 97"/>
                  <a:gd name="T12" fmla="*/ 15 w 23"/>
                  <a:gd name="T13" fmla="*/ 74 h 97"/>
                  <a:gd name="T14" fmla="*/ 18 w 23"/>
                  <a:gd name="T15" fmla="*/ 63 h 97"/>
                  <a:gd name="T16" fmla="*/ 23 w 23"/>
                  <a:gd name="T17" fmla="*/ 51 h 97"/>
                  <a:gd name="T18" fmla="*/ 21 w 23"/>
                  <a:gd name="T19" fmla="*/ 36 h 97"/>
                  <a:gd name="T20" fmla="*/ 21 w 23"/>
                  <a:gd name="T21" fmla="*/ 25 h 97"/>
                  <a:gd name="T22" fmla="*/ 15 w 23"/>
                  <a:gd name="T23" fmla="*/ 11 h 97"/>
                  <a:gd name="T24" fmla="*/ 12 w 23"/>
                  <a:gd name="T25" fmla="*/ 0 h 97"/>
                  <a:gd name="T26" fmla="*/ 0 w 23"/>
                  <a:gd name="T27" fmla="*/ 53 h 9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3" h="97">
                    <a:moveTo>
                      <a:pt x="0" y="53"/>
                    </a:moveTo>
                    <a:lnTo>
                      <a:pt x="6" y="63"/>
                    </a:lnTo>
                    <a:lnTo>
                      <a:pt x="6" y="74"/>
                    </a:lnTo>
                    <a:lnTo>
                      <a:pt x="0" y="86"/>
                    </a:lnTo>
                    <a:lnTo>
                      <a:pt x="3" y="97"/>
                    </a:lnTo>
                    <a:lnTo>
                      <a:pt x="9" y="86"/>
                    </a:lnTo>
                    <a:lnTo>
                      <a:pt x="15" y="74"/>
                    </a:lnTo>
                    <a:lnTo>
                      <a:pt x="18" y="63"/>
                    </a:lnTo>
                    <a:lnTo>
                      <a:pt x="23" y="51"/>
                    </a:lnTo>
                    <a:lnTo>
                      <a:pt x="21" y="36"/>
                    </a:lnTo>
                    <a:lnTo>
                      <a:pt x="21" y="25"/>
                    </a:lnTo>
                    <a:lnTo>
                      <a:pt x="15" y="11"/>
                    </a:lnTo>
                    <a:lnTo>
                      <a:pt x="12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8" name="Freeform 185"/>
              <p:cNvSpPr>
                <a:spLocks/>
              </p:cNvSpPr>
              <p:nvPr/>
            </p:nvSpPr>
            <p:spPr bwMode="auto">
              <a:xfrm>
                <a:off x="120" y="2336"/>
                <a:ext cx="26" cy="17"/>
              </a:xfrm>
              <a:custGeom>
                <a:avLst/>
                <a:gdLst>
                  <a:gd name="T0" fmla="*/ 0 w 26"/>
                  <a:gd name="T1" fmla="*/ 7 h 17"/>
                  <a:gd name="T2" fmla="*/ 3 w 26"/>
                  <a:gd name="T3" fmla="*/ 11 h 17"/>
                  <a:gd name="T4" fmla="*/ 8 w 26"/>
                  <a:gd name="T5" fmla="*/ 17 h 17"/>
                  <a:gd name="T6" fmla="*/ 14 w 26"/>
                  <a:gd name="T7" fmla="*/ 9 h 17"/>
                  <a:gd name="T8" fmla="*/ 26 w 26"/>
                  <a:gd name="T9" fmla="*/ 4 h 17"/>
                  <a:gd name="T10" fmla="*/ 14 w 26"/>
                  <a:gd name="T11" fmla="*/ 0 h 17"/>
                  <a:gd name="T12" fmla="*/ 3 w 26"/>
                  <a:gd name="T13" fmla="*/ 2 h 17"/>
                  <a:gd name="T14" fmla="*/ 0 w 26"/>
                  <a:gd name="T15" fmla="*/ 4 h 17"/>
                  <a:gd name="T16" fmla="*/ 0 w 26"/>
                  <a:gd name="T17" fmla="*/ 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17">
                    <a:moveTo>
                      <a:pt x="0" y="7"/>
                    </a:moveTo>
                    <a:lnTo>
                      <a:pt x="3" y="11"/>
                    </a:lnTo>
                    <a:lnTo>
                      <a:pt x="8" y="17"/>
                    </a:lnTo>
                    <a:lnTo>
                      <a:pt x="14" y="9"/>
                    </a:lnTo>
                    <a:lnTo>
                      <a:pt x="26" y="4"/>
                    </a:lnTo>
                    <a:lnTo>
                      <a:pt x="14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59" name="Freeform 186"/>
              <p:cNvSpPr>
                <a:spLocks/>
              </p:cNvSpPr>
              <p:nvPr/>
            </p:nvSpPr>
            <p:spPr bwMode="auto">
              <a:xfrm>
                <a:off x="262" y="1959"/>
                <a:ext cx="102" cy="23"/>
              </a:xfrm>
              <a:custGeom>
                <a:avLst/>
                <a:gdLst>
                  <a:gd name="T0" fmla="*/ 3 w 102"/>
                  <a:gd name="T1" fmla="*/ 21 h 23"/>
                  <a:gd name="T2" fmla="*/ 6 w 102"/>
                  <a:gd name="T3" fmla="*/ 21 h 23"/>
                  <a:gd name="T4" fmla="*/ 9 w 102"/>
                  <a:gd name="T5" fmla="*/ 23 h 23"/>
                  <a:gd name="T6" fmla="*/ 21 w 102"/>
                  <a:gd name="T7" fmla="*/ 19 h 23"/>
                  <a:gd name="T8" fmla="*/ 35 w 102"/>
                  <a:gd name="T9" fmla="*/ 16 h 23"/>
                  <a:gd name="T10" fmla="*/ 50 w 102"/>
                  <a:gd name="T11" fmla="*/ 12 h 23"/>
                  <a:gd name="T12" fmla="*/ 70 w 102"/>
                  <a:gd name="T13" fmla="*/ 14 h 23"/>
                  <a:gd name="T14" fmla="*/ 73 w 102"/>
                  <a:gd name="T15" fmla="*/ 16 h 23"/>
                  <a:gd name="T16" fmla="*/ 82 w 102"/>
                  <a:gd name="T17" fmla="*/ 23 h 23"/>
                  <a:gd name="T18" fmla="*/ 90 w 102"/>
                  <a:gd name="T19" fmla="*/ 23 h 23"/>
                  <a:gd name="T20" fmla="*/ 102 w 102"/>
                  <a:gd name="T21" fmla="*/ 23 h 23"/>
                  <a:gd name="T22" fmla="*/ 96 w 102"/>
                  <a:gd name="T23" fmla="*/ 8 h 23"/>
                  <a:gd name="T24" fmla="*/ 90 w 102"/>
                  <a:gd name="T25" fmla="*/ 4 h 23"/>
                  <a:gd name="T26" fmla="*/ 87 w 102"/>
                  <a:gd name="T27" fmla="*/ 2 h 23"/>
                  <a:gd name="T28" fmla="*/ 52 w 102"/>
                  <a:gd name="T29" fmla="*/ 0 h 23"/>
                  <a:gd name="T30" fmla="*/ 0 w 102"/>
                  <a:gd name="T31" fmla="*/ 21 h 23"/>
                  <a:gd name="T32" fmla="*/ 3 w 102"/>
                  <a:gd name="T33" fmla="*/ 21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2" h="23">
                    <a:moveTo>
                      <a:pt x="3" y="21"/>
                    </a:moveTo>
                    <a:lnTo>
                      <a:pt x="6" y="21"/>
                    </a:lnTo>
                    <a:lnTo>
                      <a:pt x="9" y="23"/>
                    </a:lnTo>
                    <a:lnTo>
                      <a:pt x="21" y="19"/>
                    </a:lnTo>
                    <a:lnTo>
                      <a:pt x="35" y="16"/>
                    </a:lnTo>
                    <a:lnTo>
                      <a:pt x="50" y="12"/>
                    </a:lnTo>
                    <a:lnTo>
                      <a:pt x="70" y="14"/>
                    </a:lnTo>
                    <a:lnTo>
                      <a:pt x="73" y="16"/>
                    </a:lnTo>
                    <a:lnTo>
                      <a:pt x="82" y="23"/>
                    </a:lnTo>
                    <a:lnTo>
                      <a:pt x="90" y="23"/>
                    </a:lnTo>
                    <a:lnTo>
                      <a:pt x="102" y="23"/>
                    </a:lnTo>
                    <a:lnTo>
                      <a:pt x="96" y="8"/>
                    </a:lnTo>
                    <a:lnTo>
                      <a:pt x="90" y="4"/>
                    </a:lnTo>
                    <a:lnTo>
                      <a:pt x="87" y="2"/>
                    </a:lnTo>
                    <a:lnTo>
                      <a:pt x="52" y="0"/>
                    </a:lnTo>
                    <a:lnTo>
                      <a:pt x="0" y="21"/>
                    </a:ln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0" name="Freeform 187"/>
              <p:cNvSpPr>
                <a:spLocks/>
              </p:cNvSpPr>
              <p:nvPr/>
            </p:nvSpPr>
            <p:spPr bwMode="auto">
              <a:xfrm>
                <a:off x="538" y="1999"/>
                <a:ext cx="82" cy="198"/>
              </a:xfrm>
              <a:custGeom>
                <a:avLst/>
                <a:gdLst>
                  <a:gd name="T0" fmla="*/ 0 w 82"/>
                  <a:gd name="T1" fmla="*/ 25 h 198"/>
                  <a:gd name="T2" fmla="*/ 21 w 82"/>
                  <a:gd name="T3" fmla="*/ 198 h 198"/>
                  <a:gd name="T4" fmla="*/ 29 w 82"/>
                  <a:gd name="T5" fmla="*/ 179 h 198"/>
                  <a:gd name="T6" fmla="*/ 41 w 82"/>
                  <a:gd name="T7" fmla="*/ 162 h 198"/>
                  <a:gd name="T8" fmla="*/ 56 w 82"/>
                  <a:gd name="T9" fmla="*/ 143 h 198"/>
                  <a:gd name="T10" fmla="*/ 73 w 82"/>
                  <a:gd name="T11" fmla="*/ 124 h 198"/>
                  <a:gd name="T12" fmla="*/ 73 w 82"/>
                  <a:gd name="T13" fmla="*/ 109 h 198"/>
                  <a:gd name="T14" fmla="*/ 73 w 82"/>
                  <a:gd name="T15" fmla="*/ 95 h 198"/>
                  <a:gd name="T16" fmla="*/ 73 w 82"/>
                  <a:gd name="T17" fmla="*/ 80 h 198"/>
                  <a:gd name="T18" fmla="*/ 73 w 82"/>
                  <a:gd name="T19" fmla="*/ 69 h 198"/>
                  <a:gd name="T20" fmla="*/ 73 w 82"/>
                  <a:gd name="T21" fmla="*/ 55 h 198"/>
                  <a:gd name="T22" fmla="*/ 73 w 82"/>
                  <a:gd name="T23" fmla="*/ 42 h 198"/>
                  <a:gd name="T24" fmla="*/ 73 w 82"/>
                  <a:gd name="T25" fmla="*/ 29 h 198"/>
                  <a:gd name="T26" fmla="*/ 82 w 82"/>
                  <a:gd name="T27" fmla="*/ 17 h 198"/>
                  <a:gd name="T28" fmla="*/ 61 w 82"/>
                  <a:gd name="T29" fmla="*/ 8 h 198"/>
                  <a:gd name="T30" fmla="*/ 41 w 82"/>
                  <a:gd name="T31" fmla="*/ 0 h 198"/>
                  <a:gd name="T32" fmla="*/ 35 w 82"/>
                  <a:gd name="T33" fmla="*/ 0 h 198"/>
                  <a:gd name="T34" fmla="*/ 26 w 82"/>
                  <a:gd name="T35" fmla="*/ 0 h 198"/>
                  <a:gd name="T36" fmla="*/ 9 w 82"/>
                  <a:gd name="T37" fmla="*/ 10 h 198"/>
                  <a:gd name="T38" fmla="*/ 0 w 82"/>
                  <a:gd name="T39" fmla="*/ 25 h 1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2" h="198">
                    <a:moveTo>
                      <a:pt x="0" y="25"/>
                    </a:moveTo>
                    <a:lnTo>
                      <a:pt x="21" y="198"/>
                    </a:lnTo>
                    <a:lnTo>
                      <a:pt x="29" y="179"/>
                    </a:lnTo>
                    <a:lnTo>
                      <a:pt x="41" y="162"/>
                    </a:lnTo>
                    <a:lnTo>
                      <a:pt x="56" y="143"/>
                    </a:lnTo>
                    <a:lnTo>
                      <a:pt x="73" y="124"/>
                    </a:lnTo>
                    <a:lnTo>
                      <a:pt x="73" y="109"/>
                    </a:lnTo>
                    <a:lnTo>
                      <a:pt x="73" y="95"/>
                    </a:lnTo>
                    <a:lnTo>
                      <a:pt x="73" y="80"/>
                    </a:lnTo>
                    <a:lnTo>
                      <a:pt x="73" y="69"/>
                    </a:lnTo>
                    <a:lnTo>
                      <a:pt x="73" y="55"/>
                    </a:lnTo>
                    <a:lnTo>
                      <a:pt x="73" y="42"/>
                    </a:lnTo>
                    <a:lnTo>
                      <a:pt x="73" y="29"/>
                    </a:lnTo>
                    <a:lnTo>
                      <a:pt x="82" y="17"/>
                    </a:lnTo>
                    <a:lnTo>
                      <a:pt x="61" y="8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6" y="0"/>
                    </a:lnTo>
                    <a:lnTo>
                      <a:pt x="9" y="1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1" name="Freeform 188"/>
              <p:cNvSpPr>
                <a:spLocks/>
              </p:cNvSpPr>
              <p:nvPr/>
            </p:nvSpPr>
            <p:spPr bwMode="auto">
              <a:xfrm>
                <a:off x="579" y="1788"/>
                <a:ext cx="41" cy="73"/>
              </a:xfrm>
              <a:custGeom>
                <a:avLst/>
                <a:gdLst>
                  <a:gd name="T0" fmla="*/ 0 w 41"/>
                  <a:gd name="T1" fmla="*/ 31 h 73"/>
                  <a:gd name="T2" fmla="*/ 3 w 41"/>
                  <a:gd name="T3" fmla="*/ 38 h 73"/>
                  <a:gd name="T4" fmla="*/ 6 w 41"/>
                  <a:gd name="T5" fmla="*/ 50 h 73"/>
                  <a:gd name="T6" fmla="*/ 6 w 41"/>
                  <a:gd name="T7" fmla="*/ 61 h 73"/>
                  <a:gd name="T8" fmla="*/ 6 w 41"/>
                  <a:gd name="T9" fmla="*/ 73 h 73"/>
                  <a:gd name="T10" fmla="*/ 12 w 41"/>
                  <a:gd name="T11" fmla="*/ 71 h 73"/>
                  <a:gd name="T12" fmla="*/ 17 w 41"/>
                  <a:gd name="T13" fmla="*/ 69 h 73"/>
                  <a:gd name="T14" fmla="*/ 41 w 41"/>
                  <a:gd name="T15" fmla="*/ 55 h 73"/>
                  <a:gd name="T16" fmla="*/ 41 w 41"/>
                  <a:gd name="T17" fmla="*/ 6 h 73"/>
                  <a:gd name="T18" fmla="*/ 32 w 41"/>
                  <a:gd name="T19" fmla="*/ 0 h 73"/>
                  <a:gd name="T20" fmla="*/ 17 w 41"/>
                  <a:gd name="T21" fmla="*/ 0 h 73"/>
                  <a:gd name="T22" fmla="*/ 0 w 41"/>
                  <a:gd name="T23" fmla="*/ 31 h 7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1" h="73">
                    <a:moveTo>
                      <a:pt x="0" y="31"/>
                    </a:moveTo>
                    <a:lnTo>
                      <a:pt x="3" y="38"/>
                    </a:lnTo>
                    <a:lnTo>
                      <a:pt x="6" y="50"/>
                    </a:lnTo>
                    <a:lnTo>
                      <a:pt x="6" y="61"/>
                    </a:lnTo>
                    <a:lnTo>
                      <a:pt x="6" y="73"/>
                    </a:lnTo>
                    <a:lnTo>
                      <a:pt x="12" y="71"/>
                    </a:lnTo>
                    <a:lnTo>
                      <a:pt x="17" y="69"/>
                    </a:lnTo>
                    <a:lnTo>
                      <a:pt x="41" y="55"/>
                    </a:lnTo>
                    <a:lnTo>
                      <a:pt x="41" y="6"/>
                    </a:lnTo>
                    <a:lnTo>
                      <a:pt x="32" y="0"/>
                    </a:lnTo>
                    <a:lnTo>
                      <a:pt x="17" y="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2" name="Freeform 189"/>
              <p:cNvSpPr>
                <a:spLocks/>
              </p:cNvSpPr>
              <p:nvPr/>
            </p:nvSpPr>
            <p:spPr bwMode="auto">
              <a:xfrm>
                <a:off x="599" y="1612"/>
                <a:ext cx="64" cy="108"/>
              </a:xfrm>
              <a:custGeom>
                <a:avLst/>
                <a:gdLst>
                  <a:gd name="T0" fmla="*/ 0 w 64"/>
                  <a:gd name="T1" fmla="*/ 79 h 108"/>
                  <a:gd name="T2" fmla="*/ 0 w 64"/>
                  <a:gd name="T3" fmla="*/ 83 h 108"/>
                  <a:gd name="T4" fmla="*/ 0 w 64"/>
                  <a:gd name="T5" fmla="*/ 91 h 108"/>
                  <a:gd name="T6" fmla="*/ 12 w 64"/>
                  <a:gd name="T7" fmla="*/ 91 h 108"/>
                  <a:gd name="T8" fmla="*/ 26 w 64"/>
                  <a:gd name="T9" fmla="*/ 91 h 108"/>
                  <a:gd name="T10" fmla="*/ 38 w 64"/>
                  <a:gd name="T11" fmla="*/ 108 h 108"/>
                  <a:gd name="T12" fmla="*/ 47 w 64"/>
                  <a:gd name="T13" fmla="*/ 106 h 108"/>
                  <a:gd name="T14" fmla="*/ 56 w 64"/>
                  <a:gd name="T15" fmla="*/ 106 h 108"/>
                  <a:gd name="T16" fmla="*/ 64 w 64"/>
                  <a:gd name="T17" fmla="*/ 3 h 108"/>
                  <a:gd name="T18" fmla="*/ 35 w 64"/>
                  <a:gd name="T19" fmla="*/ 1 h 108"/>
                  <a:gd name="T20" fmla="*/ 9 w 64"/>
                  <a:gd name="T21" fmla="*/ 0 h 108"/>
                  <a:gd name="T22" fmla="*/ 0 w 64"/>
                  <a:gd name="T23" fmla="*/ 79 h 1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4" h="108">
                    <a:moveTo>
                      <a:pt x="0" y="79"/>
                    </a:moveTo>
                    <a:lnTo>
                      <a:pt x="0" y="83"/>
                    </a:lnTo>
                    <a:lnTo>
                      <a:pt x="0" y="91"/>
                    </a:lnTo>
                    <a:lnTo>
                      <a:pt x="12" y="91"/>
                    </a:lnTo>
                    <a:lnTo>
                      <a:pt x="26" y="91"/>
                    </a:lnTo>
                    <a:lnTo>
                      <a:pt x="38" y="108"/>
                    </a:lnTo>
                    <a:lnTo>
                      <a:pt x="47" y="106"/>
                    </a:lnTo>
                    <a:lnTo>
                      <a:pt x="56" y="106"/>
                    </a:lnTo>
                    <a:lnTo>
                      <a:pt x="64" y="3"/>
                    </a:lnTo>
                    <a:lnTo>
                      <a:pt x="35" y="1"/>
                    </a:lnTo>
                    <a:lnTo>
                      <a:pt x="9" y="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3" name="Freeform 190"/>
              <p:cNvSpPr>
                <a:spLocks/>
              </p:cNvSpPr>
              <p:nvPr/>
            </p:nvSpPr>
            <p:spPr bwMode="auto">
              <a:xfrm>
                <a:off x="495" y="-289"/>
                <a:ext cx="6" cy="91"/>
              </a:xfrm>
              <a:custGeom>
                <a:avLst/>
                <a:gdLst>
                  <a:gd name="T0" fmla="*/ 0 w 6"/>
                  <a:gd name="T1" fmla="*/ 0 h 91"/>
                  <a:gd name="T2" fmla="*/ 6 w 6"/>
                  <a:gd name="T3" fmla="*/ 91 h 91"/>
                  <a:gd name="T4" fmla="*/ 0 w 6"/>
                  <a:gd name="T5" fmla="*/ 0 h 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91">
                    <a:moveTo>
                      <a:pt x="0" y="0"/>
                    </a:moveTo>
                    <a:lnTo>
                      <a:pt x="6" y="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4" name="Freeform 191"/>
              <p:cNvSpPr>
                <a:spLocks/>
              </p:cNvSpPr>
              <p:nvPr/>
            </p:nvSpPr>
            <p:spPr bwMode="auto">
              <a:xfrm>
                <a:off x="695" y="1828"/>
                <a:ext cx="29" cy="122"/>
              </a:xfrm>
              <a:custGeom>
                <a:avLst/>
                <a:gdLst>
                  <a:gd name="T0" fmla="*/ 6 w 29"/>
                  <a:gd name="T1" fmla="*/ 17 h 122"/>
                  <a:gd name="T2" fmla="*/ 26 w 29"/>
                  <a:gd name="T3" fmla="*/ 122 h 122"/>
                  <a:gd name="T4" fmla="*/ 29 w 29"/>
                  <a:gd name="T5" fmla="*/ 15 h 122"/>
                  <a:gd name="T6" fmla="*/ 15 w 29"/>
                  <a:gd name="T7" fmla="*/ 8 h 122"/>
                  <a:gd name="T8" fmla="*/ 6 w 29"/>
                  <a:gd name="T9" fmla="*/ 0 h 122"/>
                  <a:gd name="T10" fmla="*/ 3 w 29"/>
                  <a:gd name="T11" fmla="*/ 6 h 122"/>
                  <a:gd name="T12" fmla="*/ 0 w 29"/>
                  <a:gd name="T13" fmla="*/ 12 h 122"/>
                  <a:gd name="T14" fmla="*/ 3 w 29"/>
                  <a:gd name="T15" fmla="*/ 14 h 122"/>
                  <a:gd name="T16" fmla="*/ 6 w 29"/>
                  <a:gd name="T17" fmla="*/ 17 h 1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122">
                    <a:moveTo>
                      <a:pt x="6" y="17"/>
                    </a:moveTo>
                    <a:lnTo>
                      <a:pt x="26" y="122"/>
                    </a:lnTo>
                    <a:lnTo>
                      <a:pt x="29" y="15"/>
                    </a:lnTo>
                    <a:lnTo>
                      <a:pt x="15" y="8"/>
                    </a:lnTo>
                    <a:lnTo>
                      <a:pt x="6" y="0"/>
                    </a:lnTo>
                    <a:lnTo>
                      <a:pt x="3" y="6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6" y="1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5" name="Freeform 192"/>
              <p:cNvSpPr>
                <a:spLocks/>
              </p:cNvSpPr>
              <p:nvPr/>
            </p:nvSpPr>
            <p:spPr bwMode="auto">
              <a:xfrm>
                <a:off x="756" y="1587"/>
                <a:ext cx="79" cy="152"/>
              </a:xfrm>
              <a:custGeom>
                <a:avLst/>
                <a:gdLst>
                  <a:gd name="T0" fmla="*/ 0 w 79"/>
                  <a:gd name="T1" fmla="*/ 47 h 152"/>
                  <a:gd name="T2" fmla="*/ 6 w 79"/>
                  <a:gd name="T3" fmla="*/ 131 h 152"/>
                  <a:gd name="T4" fmla="*/ 12 w 79"/>
                  <a:gd name="T5" fmla="*/ 135 h 152"/>
                  <a:gd name="T6" fmla="*/ 24 w 79"/>
                  <a:gd name="T7" fmla="*/ 139 h 152"/>
                  <a:gd name="T8" fmla="*/ 29 w 79"/>
                  <a:gd name="T9" fmla="*/ 142 h 152"/>
                  <a:gd name="T10" fmla="*/ 35 w 79"/>
                  <a:gd name="T11" fmla="*/ 152 h 152"/>
                  <a:gd name="T12" fmla="*/ 50 w 79"/>
                  <a:gd name="T13" fmla="*/ 142 h 152"/>
                  <a:gd name="T14" fmla="*/ 67 w 79"/>
                  <a:gd name="T15" fmla="*/ 133 h 152"/>
                  <a:gd name="T16" fmla="*/ 79 w 79"/>
                  <a:gd name="T17" fmla="*/ 99 h 152"/>
                  <a:gd name="T18" fmla="*/ 24 w 79"/>
                  <a:gd name="T19" fmla="*/ 0 h 152"/>
                  <a:gd name="T20" fmla="*/ 0 w 79"/>
                  <a:gd name="T21" fmla="*/ 47 h 1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" h="152">
                    <a:moveTo>
                      <a:pt x="0" y="47"/>
                    </a:moveTo>
                    <a:lnTo>
                      <a:pt x="6" y="131"/>
                    </a:lnTo>
                    <a:lnTo>
                      <a:pt x="12" y="135"/>
                    </a:lnTo>
                    <a:lnTo>
                      <a:pt x="24" y="139"/>
                    </a:lnTo>
                    <a:lnTo>
                      <a:pt x="29" y="142"/>
                    </a:lnTo>
                    <a:lnTo>
                      <a:pt x="35" y="152"/>
                    </a:lnTo>
                    <a:lnTo>
                      <a:pt x="50" y="142"/>
                    </a:lnTo>
                    <a:lnTo>
                      <a:pt x="67" y="133"/>
                    </a:lnTo>
                    <a:lnTo>
                      <a:pt x="79" y="99"/>
                    </a:lnTo>
                    <a:lnTo>
                      <a:pt x="24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6" name="Freeform 193"/>
              <p:cNvSpPr>
                <a:spLocks/>
              </p:cNvSpPr>
              <p:nvPr/>
            </p:nvSpPr>
            <p:spPr bwMode="auto">
              <a:xfrm>
                <a:off x="907" y="2269"/>
                <a:ext cx="50" cy="17"/>
              </a:xfrm>
              <a:custGeom>
                <a:avLst/>
                <a:gdLst>
                  <a:gd name="T0" fmla="*/ 0 w 50"/>
                  <a:gd name="T1" fmla="*/ 17 h 17"/>
                  <a:gd name="T2" fmla="*/ 24 w 50"/>
                  <a:gd name="T3" fmla="*/ 2 h 17"/>
                  <a:gd name="T4" fmla="*/ 35 w 50"/>
                  <a:gd name="T5" fmla="*/ 2 h 17"/>
                  <a:gd name="T6" fmla="*/ 50 w 50"/>
                  <a:gd name="T7" fmla="*/ 0 h 17"/>
                  <a:gd name="T8" fmla="*/ 12 w 50"/>
                  <a:gd name="T9" fmla="*/ 4 h 17"/>
                  <a:gd name="T10" fmla="*/ 0 w 50"/>
                  <a:gd name="T11" fmla="*/ 17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0" h="17">
                    <a:moveTo>
                      <a:pt x="0" y="17"/>
                    </a:moveTo>
                    <a:lnTo>
                      <a:pt x="24" y="2"/>
                    </a:lnTo>
                    <a:lnTo>
                      <a:pt x="35" y="2"/>
                    </a:lnTo>
                    <a:lnTo>
                      <a:pt x="50" y="0"/>
                    </a:lnTo>
                    <a:lnTo>
                      <a:pt x="12" y="4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7" name="Freeform 194"/>
              <p:cNvSpPr>
                <a:spLocks/>
              </p:cNvSpPr>
              <p:nvPr/>
            </p:nvSpPr>
            <p:spPr bwMode="auto">
              <a:xfrm>
                <a:off x="890" y="1786"/>
                <a:ext cx="49" cy="175"/>
              </a:xfrm>
              <a:custGeom>
                <a:avLst/>
                <a:gdLst>
                  <a:gd name="T0" fmla="*/ 0 w 49"/>
                  <a:gd name="T1" fmla="*/ 103 h 175"/>
                  <a:gd name="T2" fmla="*/ 3 w 49"/>
                  <a:gd name="T3" fmla="*/ 172 h 175"/>
                  <a:gd name="T4" fmla="*/ 15 w 49"/>
                  <a:gd name="T5" fmla="*/ 175 h 175"/>
                  <a:gd name="T6" fmla="*/ 29 w 49"/>
                  <a:gd name="T7" fmla="*/ 173 h 175"/>
                  <a:gd name="T8" fmla="*/ 26 w 49"/>
                  <a:gd name="T9" fmla="*/ 153 h 175"/>
                  <a:gd name="T10" fmla="*/ 26 w 49"/>
                  <a:gd name="T11" fmla="*/ 134 h 175"/>
                  <a:gd name="T12" fmla="*/ 26 w 49"/>
                  <a:gd name="T13" fmla="*/ 115 h 175"/>
                  <a:gd name="T14" fmla="*/ 26 w 49"/>
                  <a:gd name="T15" fmla="*/ 95 h 175"/>
                  <a:gd name="T16" fmla="*/ 23 w 49"/>
                  <a:gd name="T17" fmla="*/ 75 h 175"/>
                  <a:gd name="T18" fmla="*/ 29 w 49"/>
                  <a:gd name="T19" fmla="*/ 56 h 175"/>
                  <a:gd name="T20" fmla="*/ 35 w 49"/>
                  <a:gd name="T21" fmla="*/ 37 h 175"/>
                  <a:gd name="T22" fmla="*/ 49 w 49"/>
                  <a:gd name="T23" fmla="*/ 19 h 175"/>
                  <a:gd name="T24" fmla="*/ 17 w 49"/>
                  <a:gd name="T25" fmla="*/ 0 h 175"/>
                  <a:gd name="T26" fmla="*/ 0 w 49"/>
                  <a:gd name="T27" fmla="*/ 103 h 17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9" h="175">
                    <a:moveTo>
                      <a:pt x="0" y="103"/>
                    </a:moveTo>
                    <a:lnTo>
                      <a:pt x="3" y="172"/>
                    </a:lnTo>
                    <a:lnTo>
                      <a:pt x="15" y="175"/>
                    </a:lnTo>
                    <a:lnTo>
                      <a:pt x="29" y="173"/>
                    </a:lnTo>
                    <a:lnTo>
                      <a:pt x="26" y="153"/>
                    </a:lnTo>
                    <a:lnTo>
                      <a:pt x="26" y="134"/>
                    </a:lnTo>
                    <a:lnTo>
                      <a:pt x="26" y="115"/>
                    </a:lnTo>
                    <a:lnTo>
                      <a:pt x="26" y="95"/>
                    </a:lnTo>
                    <a:lnTo>
                      <a:pt x="23" y="75"/>
                    </a:lnTo>
                    <a:lnTo>
                      <a:pt x="29" y="56"/>
                    </a:lnTo>
                    <a:lnTo>
                      <a:pt x="35" y="37"/>
                    </a:lnTo>
                    <a:lnTo>
                      <a:pt x="49" y="19"/>
                    </a:lnTo>
                    <a:lnTo>
                      <a:pt x="17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8" name="Freeform 195"/>
              <p:cNvSpPr>
                <a:spLocks/>
              </p:cNvSpPr>
              <p:nvPr/>
            </p:nvSpPr>
            <p:spPr bwMode="auto">
              <a:xfrm>
                <a:off x="931" y="2256"/>
                <a:ext cx="14" cy="4"/>
              </a:xfrm>
              <a:custGeom>
                <a:avLst/>
                <a:gdLst>
                  <a:gd name="T0" fmla="*/ 0 w 14"/>
                  <a:gd name="T1" fmla="*/ 4 h 4"/>
                  <a:gd name="T2" fmla="*/ 3 w 14"/>
                  <a:gd name="T3" fmla="*/ 4 h 4"/>
                  <a:gd name="T4" fmla="*/ 14 w 14"/>
                  <a:gd name="T5" fmla="*/ 4 h 4"/>
                  <a:gd name="T6" fmla="*/ 6 w 14"/>
                  <a:gd name="T7" fmla="*/ 0 h 4"/>
                  <a:gd name="T8" fmla="*/ 0 w 14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4"/>
                    </a:moveTo>
                    <a:lnTo>
                      <a:pt x="3" y="4"/>
                    </a:lnTo>
                    <a:lnTo>
                      <a:pt x="14" y="4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69" name="Freeform 196"/>
              <p:cNvSpPr>
                <a:spLocks/>
              </p:cNvSpPr>
              <p:nvPr/>
            </p:nvSpPr>
            <p:spPr bwMode="auto">
              <a:xfrm>
                <a:off x="899" y="1461"/>
                <a:ext cx="20" cy="78"/>
              </a:xfrm>
              <a:custGeom>
                <a:avLst/>
                <a:gdLst>
                  <a:gd name="T0" fmla="*/ 0 w 20"/>
                  <a:gd name="T1" fmla="*/ 56 h 78"/>
                  <a:gd name="T2" fmla="*/ 0 w 20"/>
                  <a:gd name="T3" fmla="*/ 78 h 78"/>
                  <a:gd name="T4" fmla="*/ 20 w 20"/>
                  <a:gd name="T5" fmla="*/ 0 h 78"/>
                  <a:gd name="T6" fmla="*/ 0 w 20"/>
                  <a:gd name="T7" fmla="*/ 56 h 7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78">
                    <a:moveTo>
                      <a:pt x="0" y="56"/>
                    </a:moveTo>
                    <a:lnTo>
                      <a:pt x="0" y="78"/>
                    </a:lnTo>
                    <a:lnTo>
                      <a:pt x="2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70" name="Freeform 197"/>
              <p:cNvSpPr>
                <a:spLocks/>
              </p:cNvSpPr>
              <p:nvPr/>
            </p:nvSpPr>
            <p:spPr bwMode="auto">
              <a:xfrm>
                <a:off x="928" y="1610"/>
                <a:ext cx="29" cy="34"/>
              </a:xfrm>
              <a:custGeom>
                <a:avLst/>
                <a:gdLst>
                  <a:gd name="T0" fmla="*/ 0 w 29"/>
                  <a:gd name="T1" fmla="*/ 3 h 34"/>
                  <a:gd name="T2" fmla="*/ 0 w 29"/>
                  <a:gd name="T3" fmla="*/ 30 h 34"/>
                  <a:gd name="T4" fmla="*/ 9 w 29"/>
                  <a:gd name="T5" fmla="*/ 34 h 34"/>
                  <a:gd name="T6" fmla="*/ 29 w 29"/>
                  <a:gd name="T7" fmla="*/ 32 h 34"/>
                  <a:gd name="T8" fmla="*/ 17 w 29"/>
                  <a:gd name="T9" fmla="*/ 2 h 34"/>
                  <a:gd name="T10" fmla="*/ 3 w 29"/>
                  <a:gd name="T11" fmla="*/ 0 h 34"/>
                  <a:gd name="T12" fmla="*/ 0 w 29"/>
                  <a:gd name="T13" fmla="*/ 3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4">
                    <a:moveTo>
                      <a:pt x="0" y="3"/>
                    </a:moveTo>
                    <a:lnTo>
                      <a:pt x="0" y="30"/>
                    </a:lnTo>
                    <a:lnTo>
                      <a:pt x="9" y="34"/>
                    </a:lnTo>
                    <a:lnTo>
                      <a:pt x="29" y="32"/>
                    </a:lnTo>
                    <a:lnTo>
                      <a:pt x="17" y="2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71" name="Freeform 198"/>
              <p:cNvSpPr>
                <a:spLocks/>
              </p:cNvSpPr>
              <p:nvPr/>
            </p:nvSpPr>
            <p:spPr bwMode="auto">
              <a:xfrm>
                <a:off x="1006" y="2803"/>
                <a:ext cx="56" cy="6"/>
              </a:xfrm>
              <a:custGeom>
                <a:avLst/>
                <a:gdLst>
                  <a:gd name="T0" fmla="*/ 6 w 56"/>
                  <a:gd name="T1" fmla="*/ 6 h 6"/>
                  <a:gd name="T2" fmla="*/ 56 w 56"/>
                  <a:gd name="T3" fmla="*/ 0 h 6"/>
                  <a:gd name="T4" fmla="*/ 0 w 56"/>
                  <a:gd name="T5" fmla="*/ 4 h 6"/>
                  <a:gd name="T6" fmla="*/ 3 w 56"/>
                  <a:gd name="T7" fmla="*/ 4 h 6"/>
                  <a:gd name="T8" fmla="*/ 6 w 5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6">
                    <a:moveTo>
                      <a:pt x="6" y="6"/>
                    </a:moveTo>
                    <a:lnTo>
                      <a:pt x="56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72" name="Freeform 199"/>
              <p:cNvSpPr>
                <a:spLocks/>
              </p:cNvSpPr>
              <p:nvPr/>
            </p:nvSpPr>
            <p:spPr bwMode="auto">
              <a:xfrm>
                <a:off x="939" y="1365"/>
                <a:ext cx="1" cy="7"/>
              </a:xfrm>
              <a:custGeom>
                <a:avLst/>
                <a:gdLst>
                  <a:gd name="T0" fmla="*/ 0 w 1"/>
                  <a:gd name="T1" fmla="*/ 0 h 7"/>
                  <a:gd name="T2" fmla="*/ 0 w 1"/>
                  <a:gd name="T3" fmla="*/ 3 h 7"/>
                  <a:gd name="T4" fmla="*/ 0 w 1"/>
                  <a:gd name="T5" fmla="*/ 7 h 7"/>
                  <a:gd name="T6" fmla="*/ 0 w 1"/>
                  <a:gd name="T7" fmla="*/ 3 h 7"/>
                  <a:gd name="T8" fmla="*/ 0 w 1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7">
                    <a:moveTo>
                      <a:pt x="0" y="0"/>
                    </a:move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73" name="Freeform 200"/>
              <p:cNvSpPr>
                <a:spLocks/>
              </p:cNvSpPr>
              <p:nvPr/>
            </p:nvSpPr>
            <p:spPr bwMode="auto">
              <a:xfrm>
                <a:off x="1024" y="1946"/>
                <a:ext cx="1" cy="10"/>
              </a:xfrm>
              <a:custGeom>
                <a:avLst/>
                <a:gdLst>
                  <a:gd name="T0" fmla="*/ 0 w 1"/>
                  <a:gd name="T1" fmla="*/ 0 h 10"/>
                  <a:gd name="T2" fmla="*/ 0 w 1"/>
                  <a:gd name="T3" fmla="*/ 4 h 10"/>
                  <a:gd name="T4" fmla="*/ 0 w 1"/>
                  <a:gd name="T5" fmla="*/ 10 h 10"/>
                  <a:gd name="T6" fmla="*/ 0 w 1"/>
                  <a:gd name="T7" fmla="*/ 4 h 10"/>
                  <a:gd name="T8" fmla="*/ 0 w 1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lnTo>
                      <a:pt x="0" y="4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74" name="Freeform 201"/>
              <p:cNvSpPr>
                <a:spLocks/>
              </p:cNvSpPr>
              <p:nvPr/>
            </p:nvSpPr>
            <p:spPr bwMode="auto">
              <a:xfrm>
                <a:off x="1073" y="2108"/>
                <a:ext cx="145" cy="89"/>
              </a:xfrm>
              <a:custGeom>
                <a:avLst/>
                <a:gdLst>
                  <a:gd name="T0" fmla="*/ 0 w 145"/>
                  <a:gd name="T1" fmla="*/ 81 h 89"/>
                  <a:gd name="T2" fmla="*/ 0 w 145"/>
                  <a:gd name="T3" fmla="*/ 85 h 89"/>
                  <a:gd name="T4" fmla="*/ 0 w 145"/>
                  <a:gd name="T5" fmla="*/ 89 h 89"/>
                  <a:gd name="T6" fmla="*/ 145 w 145"/>
                  <a:gd name="T7" fmla="*/ 85 h 89"/>
                  <a:gd name="T8" fmla="*/ 137 w 145"/>
                  <a:gd name="T9" fmla="*/ 80 h 89"/>
                  <a:gd name="T10" fmla="*/ 125 w 145"/>
                  <a:gd name="T11" fmla="*/ 74 h 89"/>
                  <a:gd name="T12" fmla="*/ 108 w 145"/>
                  <a:gd name="T13" fmla="*/ 36 h 89"/>
                  <a:gd name="T14" fmla="*/ 99 w 145"/>
                  <a:gd name="T15" fmla="*/ 34 h 89"/>
                  <a:gd name="T16" fmla="*/ 90 w 145"/>
                  <a:gd name="T17" fmla="*/ 32 h 89"/>
                  <a:gd name="T18" fmla="*/ 73 w 145"/>
                  <a:gd name="T19" fmla="*/ 0 h 89"/>
                  <a:gd name="T20" fmla="*/ 26 w 145"/>
                  <a:gd name="T21" fmla="*/ 21 h 89"/>
                  <a:gd name="T22" fmla="*/ 0 w 145"/>
                  <a:gd name="T23" fmla="*/ 81 h 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5" h="89">
                    <a:moveTo>
                      <a:pt x="0" y="81"/>
                    </a:moveTo>
                    <a:lnTo>
                      <a:pt x="0" y="85"/>
                    </a:lnTo>
                    <a:lnTo>
                      <a:pt x="0" y="89"/>
                    </a:lnTo>
                    <a:lnTo>
                      <a:pt x="145" y="85"/>
                    </a:lnTo>
                    <a:lnTo>
                      <a:pt x="137" y="80"/>
                    </a:lnTo>
                    <a:lnTo>
                      <a:pt x="125" y="74"/>
                    </a:lnTo>
                    <a:lnTo>
                      <a:pt x="108" y="36"/>
                    </a:lnTo>
                    <a:lnTo>
                      <a:pt x="99" y="34"/>
                    </a:lnTo>
                    <a:lnTo>
                      <a:pt x="90" y="32"/>
                    </a:lnTo>
                    <a:lnTo>
                      <a:pt x="73" y="0"/>
                    </a:lnTo>
                    <a:lnTo>
                      <a:pt x="26" y="21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CC66">
                  <a:alpha val="1607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2076" name="Freeform 202"/>
            <p:cNvSpPr>
              <a:spLocks/>
            </p:cNvSpPr>
            <p:nvPr/>
          </p:nvSpPr>
          <p:spPr bwMode="auto">
            <a:xfrm>
              <a:off x="-1747" y="3929"/>
              <a:ext cx="4122" cy="4220"/>
            </a:xfrm>
            <a:custGeom>
              <a:avLst/>
              <a:gdLst>
                <a:gd name="T0" fmla="*/ 3511 w 4122"/>
                <a:gd name="T1" fmla="*/ 8 h 4220"/>
                <a:gd name="T2" fmla="*/ 3049 w 4122"/>
                <a:gd name="T3" fmla="*/ 23 h 4220"/>
                <a:gd name="T4" fmla="*/ 2636 w 4122"/>
                <a:gd name="T5" fmla="*/ 36 h 4220"/>
                <a:gd name="T6" fmla="*/ 2232 w 4122"/>
                <a:gd name="T7" fmla="*/ 61 h 4220"/>
                <a:gd name="T8" fmla="*/ 1590 w 4122"/>
                <a:gd name="T9" fmla="*/ 84 h 4220"/>
                <a:gd name="T10" fmla="*/ 956 w 4122"/>
                <a:gd name="T11" fmla="*/ 124 h 4220"/>
                <a:gd name="T12" fmla="*/ 529 w 4122"/>
                <a:gd name="T13" fmla="*/ 236 h 4220"/>
                <a:gd name="T14" fmla="*/ 730 w 4122"/>
                <a:gd name="T15" fmla="*/ 369 h 4220"/>
                <a:gd name="T16" fmla="*/ 892 w 4122"/>
                <a:gd name="T17" fmla="*/ 375 h 4220"/>
                <a:gd name="T18" fmla="*/ 421 w 4122"/>
                <a:gd name="T19" fmla="*/ 435 h 4220"/>
                <a:gd name="T20" fmla="*/ 3 w 4122"/>
                <a:gd name="T21" fmla="*/ 456 h 4220"/>
                <a:gd name="T22" fmla="*/ 418 w 4122"/>
                <a:gd name="T23" fmla="*/ 449 h 4220"/>
                <a:gd name="T24" fmla="*/ 910 w 4122"/>
                <a:gd name="T25" fmla="*/ 460 h 4220"/>
                <a:gd name="T26" fmla="*/ 974 w 4122"/>
                <a:gd name="T27" fmla="*/ 736 h 4220"/>
                <a:gd name="T28" fmla="*/ 689 w 4122"/>
                <a:gd name="T29" fmla="*/ 867 h 4220"/>
                <a:gd name="T30" fmla="*/ 936 w 4122"/>
                <a:gd name="T31" fmla="*/ 1123 h 4220"/>
                <a:gd name="T32" fmla="*/ 1209 w 4122"/>
                <a:gd name="T33" fmla="*/ 1129 h 4220"/>
                <a:gd name="T34" fmla="*/ 1360 w 4122"/>
                <a:gd name="T35" fmla="*/ 1302 h 4220"/>
                <a:gd name="T36" fmla="*/ 1328 w 4122"/>
                <a:gd name="T37" fmla="*/ 694 h 4220"/>
                <a:gd name="T38" fmla="*/ 1523 w 4122"/>
                <a:gd name="T39" fmla="*/ 466 h 4220"/>
                <a:gd name="T40" fmla="*/ 1732 w 4122"/>
                <a:gd name="T41" fmla="*/ 416 h 4220"/>
                <a:gd name="T42" fmla="*/ 1886 w 4122"/>
                <a:gd name="T43" fmla="*/ 221 h 4220"/>
                <a:gd name="T44" fmla="*/ 1884 w 4122"/>
                <a:gd name="T45" fmla="*/ 551 h 4220"/>
                <a:gd name="T46" fmla="*/ 1947 w 4122"/>
                <a:gd name="T47" fmla="*/ 817 h 4220"/>
                <a:gd name="T48" fmla="*/ 1979 w 4122"/>
                <a:gd name="T49" fmla="*/ 1156 h 4220"/>
                <a:gd name="T50" fmla="*/ 1956 w 4122"/>
                <a:gd name="T51" fmla="*/ 1458 h 4220"/>
                <a:gd name="T52" fmla="*/ 2078 w 4122"/>
                <a:gd name="T53" fmla="*/ 1802 h 4220"/>
                <a:gd name="T54" fmla="*/ 2084 w 4122"/>
                <a:gd name="T55" fmla="*/ 1454 h 4220"/>
                <a:gd name="T56" fmla="*/ 2084 w 4122"/>
                <a:gd name="T57" fmla="*/ 1068 h 4220"/>
                <a:gd name="T58" fmla="*/ 2136 w 4122"/>
                <a:gd name="T59" fmla="*/ 789 h 4220"/>
                <a:gd name="T60" fmla="*/ 2244 w 4122"/>
                <a:gd name="T61" fmla="*/ 456 h 4220"/>
                <a:gd name="T62" fmla="*/ 2290 w 4122"/>
                <a:gd name="T63" fmla="*/ 530 h 4220"/>
                <a:gd name="T64" fmla="*/ 2375 w 4122"/>
                <a:gd name="T65" fmla="*/ 876 h 4220"/>
                <a:gd name="T66" fmla="*/ 2424 w 4122"/>
                <a:gd name="T67" fmla="*/ 821 h 4220"/>
                <a:gd name="T68" fmla="*/ 2468 w 4122"/>
                <a:gd name="T69" fmla="*/ 660 h 4220"/>
                <a:gd name="T70" fmla="*/ 2593 w 4122"/>
                <a:gd name="T71" fmla="*/ 1777 h 4220"/>
                <a:gd name="T72" fmla="*/ 2718 w 4122"/>
                <a:gd name="T73" fmla="*/ 1412 h 4220"/>
                <a:gd name="T74" fmla="*/ 2924 w 4122"/>
                <a:gd name="T75" fmla="*/ 1578 h 4220"/>
                <a:gd name="T76" fmla="*/ 3096 w 4122"/>
                <a:gd name="T77" fmla="*/ 1855 h 4220"/>
                <a:gd name="T78" fmla="*/ 3154 w 4122"/>
                <a:gd name="T79" fmla="*/ 1566 h 4220"/>
                <a:gd name="T80" fmla="*/ 3302 w 4122"/>
                <a:gd name="T81" fmla="*/ 1707 h 4220"/>
                <a:gd name="T82" fmla="*/ 3235 w 4122"/>
                <a:gd name="T83" fmla="*/ 2098 h 4220"/>
                <a:gd name="T84" fmla="*/ 3270 w 4122"/>
                <a:gd name="T85" fmla="*/ 2386 h 4220"/>
                <a:gd name="T86" fmla="*/ 3317 w 4122"/>
                <a:gd name="T87" fmla="*/ 2684 h 4220"/>
                <a:gd name="T88" fmla="*/ 3302 w 4122"/>
                <a:gd name="T89" fmla="*/ 2939 h 4220"/>
                <a:gd name="T90" fmla="*/ 3357 w 4122"/>
                <a:gd name="T91" fmla="*/ 3134 h 4220"/>
                <a:gd name="T92" fmla="*/ 3351 w 4122"/>
                <a:gd name="T93" fmla="*/ 3421 h 4220"/>
                <a:gd name="T94" fmla="*/ 3317 w 4122"/>
                <a:gd name="T95" fmla="*/ 3716 h 4220"/>
                <a:gd name="T96" fmla="*/ 3279 w 4122"/>
                <a:gd name="T97" fmla="*/ 4022 h 4220"/>
                <a:gd name="T98" fmla="*/ 3569 w 4122"/>
                <a:gd name="T99" fmla="*/ 4149 h 4220"/>
                <a:gd name="T100" fmla="*/ 3465 w 4122"/>
                <a:gd name="T101" fmla="*/ 3881 h 4220"/>
                <a:gd name="T102" fmla="*/ 3546 w 4122"/>
                <a:gd name="T103" fmla="*/ 3463 h 4220"/>
                <a:gd name="T104" fmla="*/ 3517 w 4122"/>
                <a:gd name="T105" fmla="*/ 3151 h 4220"/>
                <a:gd name="T106" fmla="*/ 3540 w 4122"/>
                <a:gd name="T107" fmla="*/ 2830 h 4220"/>
                <a:gd name="T108" fmla="*/ 3721 w 4122"/>
                <a:gd name="T109" fmla="*/ 2659 h 4220"/>
                <a:gd name="T110" fmla="*/ 3805 w 4122"/>
                <a:gd name="T111" fmla="*/ 2270 h 4220"/>
                <a:gd name="T112" fmla="*/ 3732 w 4122"/>
                <a:gd name="T113" fmla="*/ 2180 h 4220"/>
                <a:gd name="T114" fmla="*/ 3854 w 4122"/>
                <a:gd name="T115" fmla="*/ 1682 h 4220"/>
                <a:gd name="T116" fmla="*/ 3857 w 4122"/>
                <a:gd name="T117" fmla="*/ 1505 h 4220"/>
                <a:gd name="T118" fmla="*/ 3927 w 4122"/>
                <a:gd name="T119" fmla="*/ 1141 h 4220"/>
                <a:gd name="T120" fmla="*/ 4037 w 4122"/>
                <a:gd name="T121" fmla="*/ 1135 h 4220"/>
                <a:gd name="T122" fmla="*/ 4096 w 4122"/>
                <a:gd name="T123" fmla="*/ 338 h 42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122" h="4220">
                  <a:moveTo>
                    <a:pt x="4122" y="251"/>
                  </a:moveTo>
                  <a:lnTo>
                    <a:pt x="4090" y="80"/>
                  </a:lnTo>
                  <a:lnTo>
                    <a:pt x="4072" y="29"/>
                  </a:lnTo>
                  <a:lnTo>
                    <a:pt x="4061" y="27"/>
                  </a:lnTo>
                  <a:lnTo>
                    <a:pt x="4052" y="25"/>
                  </a:lnTo>
                  <a:lnTo>
                    <a:pt x="4049" y="21"/>
                  </a:lnTo>
                  <a:lnTo>
                    <a:pt x="4049" y="17"/>
                  </a:lnTo>
                  <a:lnTo>
                    <a:pt x="4034" y="0"/>
                  </a:lnTo>
                  <a:lnTo>
                    <a:pt x="3721" y="4"/>
                  </a:lnTo>
                  <a:lnTo>
                    <a:pt x="3712" y="8"/>
                  </a:lnTo>
                  <a:lnTo>
                    <a:pt x="3718" y="11"/>
                  </a:lnTo>
                  <a:lnTo>
                    <a:pt x="3726" y="15"/>
                  </a:lnTo>
                  <a:lnTo>
                    <a:pt x="3738" y="19"/>
                  </a:lnTo>
                  <a:lnTo>
                    <a:pt x="3735" y="27"/>
                  </a:lnTo>
                  <a:lnTo>
                    <a:pt x="3723" y="32"/>
                  </a:lnTo>
                  <a:lnTo>
                    <a:pt x="3692" y="25"/>
                  </a:lnTo>
                  <a:lnTo>
                    <a:pt x="3674" y="6"/>
                  </a:lnTo>
                  <a:lnTo>
                    <a:pt x="3648" y="4"/>
                  </a:lnTo>
                  <a:lnTo>
                    <a:pt x="3628" y="4"/>
                  </a:lnTo>
                  <a:lnTo>
                    <a:pt x="3601" y="4"/>
                  </a:lnTo>
                  <a:lnTo>
                    <a:pt x="3581" y="4"/>
                  </a:lnTo>
                  <a:lnTo>
                    <a:pt x="3558" y="4"/>
                  </a:lnTo>
                  <a:lnTo>
                    <a:pt x="3535" y="6"/>
                  </a:lnTo>
                  <a:lnTo>
                    <a:pt x="3511" y="8"/>
                  </a:lnTo>
                  <a:lnTo>
                    <a:pt x="3491" y="10"/>
                  </a:lnTo>
                  <a:lnTo>
                    <a:pt x="3468" y="10"/>
                  </a:lnTo>
                  <a:lnTo>
                    <a:pt x="3444" y="11"/>
                  </a:lnTo>
                  <a:lnTo>
                    <a:pt x="3421" y="11"/>
                  </a:lnTo>
                  <a:lnTo>
                    <a:pt x="3401" y="13"/>
                  </a:lnTo>
                  <a:lnTo>
                    <a:pt x="3378" y="13"/>
                  </a:lnTo>
                  <a:lnTo>
                    <a:pt x="3354" y="15"/>
                  </a:lnTo>
                  <a:lnTo>
                    <a:pt x="3331" y="17"/>
                  </a:lnTo>
                  <a:lnTo>
                    <a:pt x="3311" y="19"/>
                  </a:lnTo>
                  <a:lnTo>
                    <a:pt x="3293" y="19"/>
                  </a:lnTo>
                  <a:lnTo>
                    <a:pt x="3276" y="19"/>
                  </a:lnTo>
                  <a:lnTo>
                    <a:pt x="3258" y="19"/>
                  </a:lnTo>
                  <a:lnTo>
                    <a:pt x="3241" y="19"/>
                  </a:lnTo>
                  <a:lnTo>
                    <a:pt x="3224" y="19"/>
                  </a:lnTo>
                  <a:lnTo>
                    <a:pt x="3206" y="19"/>
                  </a:lnTo>
                  <a:lnTo>
                    <a:pt x="3189" y="19"/>
                  </a:lnTo>
                  <a:lnTo>
                    <a:pt x="3171" y="21"/>
                  </a:lnTo>
                  <a:lnTo>
                    <a:pt x="3154" y="21"/>
                  </a:lnTo>
                  <a:lnTo>
                    <a:pt x="3136" y="21"/>
                  </a:lnTo>
                  <a:lnTo>
                    <a:pt x="3119" y="21"/>
                  </a:lnTo>
                  <a:lnTo>
                    <a:pt x="3101" y="23"/>
                  </a:lnTo>
                  <a:lnTo>
                    <a:pt x="3084" y="23"/>
                  </a:lnTo>
                  <a:lnTo>
                    <a:pt x="3067" y="23"/>
                  </a:lnTo>
                  <a:lnTo>
                    <a:pt x="3049" y="23"/>
                  </a:lnTo>
                  <a:lnTo>
                    <a:pt x="3032" y="25"/>
                  </a:lnTo>
                  <a:lnTo>
                    <a:pt x="3014" y="25"/>
                  </a:lnTo>
                  <a:lnTo>
                    <a:pt x="2997" y="25"/>
                  </a:lnTo>
                  <a:lnTo>
                    <a:pt x="2979" y="25"/>
                  </a:lnTo>
                  <a:lnTo>
                    <a:pt x="2962" y="25"/>
                  </a:lnTo>
                  <a:lnTo>
                    <a:pt x="2944" y="25"/>
                  </a:lnTo>
                  <a:lnTo>
                    <a:pt x="2927" y="25"/>
                  </a:lnTo>
                  <a:lnTo>
                    <a:pt x="2910" y="25"/>
                  </a:lnTo>
                  <a:lnTo>
                    <a:pt x="2895" y="27"/>
                  </a:lnTo>
                  <a:lnTo>
                    <a:pt x="2878" y="27"/>
                  </a:lnTo>
                  <a:lnTo>
                    <a:pt x="2860" y="27"/>
                  </a:lnTo>
                  <a:lnTo>
                    <a:pt x="2843" y="27"/>
                  </a:lnTo>
                  <a:lnTo>
                    <a:pt x="2825" y="29"/>
                  </a:lnTo>
                  <a:lnTo>
                    <a:pt x="2808" y="29"/>
                  </a:lnTo>
                  <a:lnTo>
                    <a:pt x="2790" y="30"/>
                  </a:lnTo>
                  <a:lnTo>
                    <a:pt x="2773" y="30"/>
                  </a:lnTo>
                  <a:lnTo>
                    <a:pt x="2758" y="32"/>
                  </a:lnTo>
                  <a:lnTo>
                    <a:pt x="2741" y="32"/>
                  </a:lnTo>
                  <a:lnTo>
                    <a:pt x="2724" y="32"/>
                  </a:lnTo>
                  <a:lnTo>
                    <a:pt x="2706" y="32"/>
                  </a:lnTo>
                  <a:lnTo>
                    <a:pt x="2689" y="34"/>
                  </a:lnTo>
                  <a:lnTo>
                    <a:pt x="2671" y="34"/>
                  </a:lnTo>
                  <a:lnTo>
                    <a:pt x="2654" y="36"/>
                  </a:lnTo>
                  <a:lnTo>
                    <a:pt x="2636" y="36"/>
                  </a:lnTo>
                  <a:lnTo>
                    <a:pt x="2622" y="38"/>
                  </a:lnTo>
                  <a:lnTo>
                    <a:pt x="2604" y="38"/>
                  </a:lnTo>
                  <a:lnTo>
                    <a:pt x="2587" y="38"/>
                  </a:lnTo>
                  <a:lnTo>
                    <a:pt x="2569" y="38"/>
                  </a:lnTo>
                  <a:lnTo>
                    <a:pt x="2555" y="40"/>
                  </a:lnTo>
                  <a:lnTo>
                    <a:pt x="2538" y="40"/>
                  </a:lnTo>
                  <a:lnTo>
                    <a:pt x="2520" y="42"/>
                  </a:lnTo>
                  <a:lnTo>
                    <a:pt x="2503" y="42"/>
                  </a:lnTo>
                  <a:lnTo>
                    <a:pt x="2488" y="44"/>
                  </a:lnTo>
                  <a:lnTo>
                    <a:pt x="2471" y="44"/>
                  </a:lnTo>
                  <a:lnTo>
                    <a:pt x="2453" y="44"/>
                  </a:lnTo>
                  <a:lnTo>
                    <a:pt x="2436" y="46"/>
                  </a:lnTo>
                  <a:lnTo>
                    <a:pt x="2418" y="48"/>
                  </a:lnTo>
                  <a:lnTo>
                    <a:pt x="2401" y="48"/>
                  </a:lnTo>
                  <a:lnTo>
                    <a:pt x="2383" y="48"/>
                  </a:lnTo>
                  <a:lnTo>
                    <a:pt x="2366" y="50"/>
                  </a:lnTo>
                  <a:lnTo>
                    <a:pt x="2351" y="51"/>
                  </a:lnTo>
                  <a:lnTo>
                    <a:pt x="2334" y="51"/>
                  </a:lnTo>
                  <a:lnTo>
                    <a:pt x="2317" y="53"/>
                  </a:lnTo>
                  <a:lnTo>
                    <a:pt x="2299" y="55"/>
                  </a:lnTo>
                  <a:lnTo>
                    <a:pt x="2285" y="57"/>
                  </a:lnTo>
                  <a:lnTo>
                    <a:pt x="2267" y="57"/>
                  </a:lnTo>
                  <a:lnTo>
                    <a:pt x="2250" y="59"/>
                  </a:lnTo>
                  <a:lnTo>
                    <a:pt x="2232" y="61"/>
                  </a:lnTo>
                  <a:lnTo>
                    <a:pt x="2218" y="63"/>
                  </a:lnTo>
                  <a:lnTo>
                    <a:pt x="2195" y="59"/>
                  </a:lnTo>
                  <a:lnTo>
                    <a:pt x="2165" y="59"/>
                  </a:lnTo>
                  <a:lnTo>
                    <a:pt x="2136" y="59"/>
                  </a:lnTo>
                  <a:lnTo>
                    <a:pt x="2107" y="59"/>
                  </a:lnTo>
                  <a:lnTo>
                    <a:pt x="2081" y="61"/>
                  </a:lnTo>
                  <a:lnTo>
                    <a:pt x="2052" y="61"/>
                  </a:lnTo>
                  <a:lnTo>
                    <a:pt x="2023" y="63"/>
                  </a:lnTo>
                  <a:lnTo>
                    <a:pt x="1997" y="63"/>
                  </a:lnTo>
                  <a:lnTo>
                    <a:pt x="1971" y="65"/>
                  </a:lnTo>
                  <a:lnTo>
                    <a:pt x="1942" y="65"/>
                  </a:lnTo>
                  <a:lnTo>
                    <a:pt x="1913" y="65"/>
                  </a:lnTo>
                  <a:lnTo>
                    <a:pt x="1884" y="67"/>
                  </a:lnTo>
                  <a:lnTo>
                    <a:pt x="1857" y="69"/>
                  </a:lnTo>
                  <a:lnTo>
                    <a:pt x="1828" y="69"/>
                  </a:lnTo>
                  <a:lnTo>
                    <a:pt x="1802" y="70"/>
                  </a:lnTo>
                  <a:lnTo>
                    <a:pt x="1776" y="72"/>
                  </a:lnTo>
                  <a:lnTo>
                    <a:pt x="1750" y="76"/>
                  </a:lnTo>
                  <a:lnTo>
                    <a:pt x="1721" y="76"/>
                  </a:lnTo>
                  <a:lnTo>
                    <a:pt x="1695" y="76"/>
                  </a:lnTo>
                  <a:lnTo>
                    <a:pt x="1668" y="76"/>
                  </a:lnTo>
                  <a:lnTo>
                    <a:pt x="1642" y="78"/>
                  </a:lnTo>
                  <a:lnTo>
                    <a:pt x="1616" y="80"/>
                  </a:lnTo>
                  <a:lnTo>
                    <a:pt x="1590" y="84"/>
                  </a:lnTo>
                  <a:lnTo>
                    <a:pt x="1567" y="88"/>
                  </a:lnTo>
                  <a:lnTo>
                    <a:pt x="1543" y="93"/>
                  </a:lnTo>
                  <a:lnTo>
                    <a:pt x="1514" y="91"/>
                  </a:lnTo>
                  <a:lnTo>
                    <a:pt x="1488" y="91"/>
                  </a:lnTo>
                  <a:lnTo>
                    <a:pt x="1462" y="91"/>
                  </a:lnTo>
                  <a:lnTo>
                    <a:pt x="1436" y="91"/>
                  </a:lnTo>
                  <a:lnTo>
                    <a:pt x="1410" y="91"/>
                  </a:lnTo>
                  <a:lnTo>
                    <a:pt x="1384" y="93"/>
                  </a:lnTo>
                  <a:lnTo>
                    <a:pt x="1357" y="95"/>
                  </a:lnTo>
                  <a:lnTo>
                    <a:pt x="1331" y="97"/>
                  </a:lnTo>
                  <a:lnTo>
                    <a:pt x="1302" y="97"/>
                  </a:lnTo>
                  <a:lnTo>
                    <a:pt x="1276" y="99"/>
                  </a:lnTo>
                  <a:lnTo>
                    <a:pt x="1250" y="101"/>
                  </a:lnTo>
                  <a:lnTo>
                    <a:pt x="1224" y="103"/>
                  </a:lnTo>
                  <a:lnTo>
                    <a:pt x="1198" y="105"/>
                  </a:lnTo>
                  <a:lnTo>
                    <a:pt x="1171" y="107"/>
                  </a:lnTo>
                  <a:lnTo>
                    <a:pt x="1145" y="108"/>
                  </a:lnTo>
                  <a:lnTo>
                    <a:pt x="1119" y="112"/>
                  </a:lnTo>
                  <a:lnTo>
                    <a:pt x="1090" y="112"/>
                  </a:lnTo>
                  <a:lnTo>
                    <a:pt x="1064" y="116"/>
                  </a:lnTo>
                  <a:lnTo>
                    <a:pt x="1038" y="116"/>
                  </a:lnTo>
                  <a:lnTo>
                    <a:pt x="1011" y="120"/>
                  </a:lnTo>
                  <a:lnTo>
                    <a:pt x="982" y="122"/>
                  </a:lnTo>
                  <a:lnTo>
                    <a:pt x="956" y="124"/>
                  </a:lnTo>
                  <a:lnTo>
                    <a:pt x="930" y="126"/>
                  </a:lnTo>
                  <a:lnTo>
                    <a:pt x="904" y="129"/>
                  </a:lnTo>
                  <a:lnTo>
                    <a:pt x="875" y="129"/>
                  </a:lnTo>
                  <a:lnTo>
                    <a:pt x="849" y="133"/>
                  </a:lnTo>
                  <a:lnTo>
                    <a:pt x="823" y="133"/>
                  </a:lnTo>
                  <a:lnTo>
                    <a:pt x="796" y="137"/>
                  </a:lnTo>
                  <a:lnTo>
                    <a:pt x="770" y="137"/>
                  </a:lnTo>
                  <a:lnTo>
                    <a:pt x="744" y="141"/>
                  </a:lnTo>
                  <a:lnTo>
                    <a:pt x="718" y="141"/>
                  </a:lnTo>
                  <a:lnTo>
                    <a:pt x="692" y="145"/>
                  </a:lnTo>
                  <a:lnTo>
                    <a:pt x="671" y="145"/>
                  </a:lnTo>
                  <a:lnTo>
                    <a:pt x="657" y="145"/>
                  </a:lnTo>
                  <a:lnTo>
                    <a:pt x="642" y="145"/>
                  </a:lnTo>
                  <a:lnTo>
                    <a:pt x="631" y="145"/>
                  </a:lnTo>
                  <a:lnTo>
                    <a:pt x="622" y="150"/>
                  </a:lnTo>
                  <a:lnTo>
                    <a:pt x="622" y="160"/>
                  </a:lnTo>
                  <a:lnTo>
                    <a:pt x="671" y="219"/>
                  </a:lnTo>
                  <a:lnTo>
                    <a:pt x="657" y="224"/>
                  </a:lnTo>
                  <a:lnTo>
                    <a:pt x="639" y="230"/>
                  </a:lnTo>
                  <a:lnTo>
                    <a:pt x="619" y="234"/>
                  </a:lnTo>
                  <a:lnTo>
                    <a:pt x="599" y="236"/>
                  </a:lnTo>
                  <a:lnTo>
                    <a:pt x="575" y="236"/>
                  </a:lnTo>
                  <a:lnTo>
                    <a:pt x="552" y="236"/>
                  </a:lnTo>
                  <a:lnTo>
                    <a:pt x="529" y="236"/>
                  </a:lnTo>
                  <a:lnTo>
                    <a:pt x="512" y="238"/>
                  </a:lnTo>
                  <a:lnTo>
                    <a:pt x="506" y="240"/>
                  </a:lnTo>
                  <a:lnTo>
                    <a:pt x="512" y="243"/>
                  </a:lnTo>
                  <a:lnTo>
                    <a:pt x="645" y="241"/>
                  </a:lnTo>
                  <a:lnTo>
                    <a:pt x="654" y="241"/>
                  </a:lnTo>
                  <a:lnTo>
                    <a:pt x="663" y="245"/>
                  </a:lnTo>
                  <a:lnTo>
                    <a:pt x="692" y="283"/>
                  </a:lnTo>
                  <a:lnTo>
                    <a:pt x="753" y="291"/>
                  </a:lnTo>
                  <a:lnTo>
                    <a:pt x="764" y="285"/>
                  </a:lnTo>
                  <a:lnTo>
                    <a:pt x="776" y="278"/>
                  </a:lnTo>
                  <a:lnTo>
                    <a:pt x="796" y="270"/>
                  </a:lnTo>
                  <a:lnTo>
                    <a:pt x="825" y="264"/>
                  </a:lnTo>
                  <a:lnTo>
                    <a:pt x="834" y="274"/>
                  </a:lnTo>
                  <a:lnTo>
                    <a:pt x="843" y="289"/>
                  </a:lnTo>
                  <a:lnTo>
                    <a:pt x="852" y="291"/>
                  </a:lnTo>
                  <a:lnTo>
                    <a:pt x="860" y="289"/>
                  </a:lnTo>
                  <a:lnTo>
                    <a:pt x="872" y="285"/>
                  </a:lnTo>
                  <a:lnTo>
                    <a:pt x="886" y="287"/>
                  </a:lnTo>
                  <a:lnTo>
                    <a:pt x="892" y="354"/>
                  </a:lnTo>
                  <a:lnTo>
                    <a:pt x="782" y="354"/>
                  </a:lnTo>
                  <a:lnTo>
                    <a:pt x="770" y="356"/>
                  </a:lnTo>
                  <a:lnTo>
                    <a:pt x="759" y="361"/>
                  </a:lnTo>
                  <a:lnTo>
                    <a:pt x="744" y="365"/>
                  </a:lnTo>
                  <a:lnTo>
                    <a:pt x="730" y="369"/>
                  </a:lnTo>
                  <a:lnTo>
                    <a:pt x="491" y="382"/>
                  </a:lnTo>
                  <a:lnTo>
                    <a:pt x="485" y="382"/>
                  </a:lnTo>
                  <a:lnTo>
                    <a:pt x="482" y="390"/>
                  </a:lnTo>
                  <a:lnTo>
                    <a:pt x="500" y="390"/>
                  </a:lnTo>
                  <a:lnTo>
                    <a:pt x="517" y="390"/>
                  </a:lnTo>
                  <a:lnTo>
                    <a:pt x="535" y="390"/>
                  </a:lnTo>
                  <a:lnTo>
                    <a:pt x="552" y="390"/>
                  </a:lnTo>
                  <a:lnTo>
                    <a:pt x="570" y="388"/>
                  </a:lnTo>
                  <a:lnTo>
                    <a:pt x="590" y="388"/>
                  </a:lnTo>
                  <a:lnTo>
                    <a:pt x="607" y="388"/>
                  </a:lnTo>
                  <a:lnTo>
                    <a:pt x="628" y="388"/>
                  </a:lnTo>
                  <a:lnTo>
                    <a:pt x="645" y="386"/>
                  </a:lnTo>
                  <a:lnTo>
                    <a:pt x="666" y="384"/>
                  </a:lnTo>
                  <a:lnTo>
                    <a:pt x="686" y="384"/>
                  </a:lnTo>
                  <a:lnTo>
                    <a:pt x="706" y="384"/>
                  </a:lnTo>
                  <a:lnTo>
                    <a:pt x="724" y="382"/>
                  </a:lnTo>
                  <a:lnTo>
                    <a:pt x="744" y="382"/>
                  </a:lnTo>
                  <a:lnTo>
                    <a:pt x="764" y="384"/>
                  </a:lnTo>
                  <a:lnTo>
                    <a:pt x="785" y="386"/>
                  </a:lnTo>
                  <a:lnTo>
                    <a:pt x="796" y="380"/>
                  </a:lnTo>
                  <a:lnTo>
                    <a:pt x="808" y="376"/>
                  </a:lnTo>
                  <a:lnTo>
                    <a:pt x="820" y="373"/>
                  </a:lnTo>
                  <a:lnTo>
                    <a:pt x="834" y="371"/>
                  </a:lnTo>
                  <a:lnTo>
                    <a:pt x="892" y="375"/>
                  </a:lnTo>
                  <a:lnTo>
                    <a:pt x="898" y="378"/>
                  </a:lnTo>
                  <a:lnTo>
                    <a:pt x="901" y="386"/>
                  </a:lnTo>
                  <a:lnTo>
                    <a:pt x="898" y="394"/>
                  </a:lnTo>
                  <a:lnTo>
                    <a:pt x="895" y="401"/>
                  </a:lnTo>
                  <a:lnTo>
                    <a:pt x="881" y="403"/>
                  </a:lnTo>
                  <a:lnTo>
                    <a:pt x="860" y="403"/>
                  </a:lnTo>
                  <a:lnTo>
                    <a:pt x="860" y="390"/>
                  </a:lnTo>
                  <a:lnTo>
                    <a:pt x="843" y="388"/>
                  </a:lnTo>
                  <a:lnTo>
                    <a:pt x="834" y="394"/>
                  </a:lnTo>
                  <a:lnTo>
                    <a:pt x="823" y="397"/>
                  </a:lnTo>
                  <a:lnTo>
                    <a:pt x="808" y="403"/>
                  </a:lnTo>
                  <a:lnTo>
                    <a:pt x="779" y="405"/>
                  </a:lnTo>
                  <a:lnTo>
                    <a:pt x="750" y="409"/>
                  </a:lnTo>
                  <a:lnTo>
                    <a:pt x="721" y="411"/>
                  </a:lnTo>
                  <a:lnTo>
                    <a:pt x="692" y="416"/>
                  </a:lnTo>
                  <a:lnTo>
                    <a:pt x="660" y="420"/>
                  </a:lnTo>
                  <a:lnTo>
                    <a:pt x="631" y="424"/>
                  </a:lnTo>
                  <a:lnTo>
                    <a:pt x="602" y="428"/>
                  </a:lnTo>
                  <a:lnTo>
                    <a:pt x="573" y="432"/>
                  </a:lnTo>
                  <a:lnTo>
                    <a:pt x="541" y="433"/>
                  </a:lnTo>
                  <a:lnTo>
                    <a:pt x="512" y="435"/>
                  </a:lnTo>
                  <a:lnTo>
                    <a:pt x="480" y="435"/>
                  </a:lnTo>
                  <a:lnTo>
                    <a:pt x="450" y="437"/>
                  </a:lnTo>
                  <a:lnTo>
                    <a:pt x="421" y="435"/>
                  </a:lnTo>
                  <a:lnTo>
                    <a:pt x="392" y="433"/>
                  </a:lnTo>
                  <a:lnTo>
                    <a:pt x="366" y="430"/>
                  </a:lnTo>
                  <a:lnTo>
                    <a:pt x="340" y="428"/>
                  </a:lnTo>
                  <a:lnTo>
                    <a:pt x="328" y="420"/>
                  </a:lnTo>
                  <a:lnTo>
                    <a:pt x="311" y="416"/>
                  </a:lnTo>
                  <a:lnTo>
                    <a:pt x="305" y="424"/>
                  </a:lnTo>
                  <a:lnTo>
                    <a:pt x="314" y="437"/>
                  </a:lnTo>
                  <a:lnTo>
                    <a:pt x="311" y="439"/>
                  </a:lnTo>
                  <a:lnTo>
                    <a:pt x="308" y="443"/>
                  </a:lnTo>
                  <a:lnTo>
                    <a:pt x="186" y="443"/>
                  </a:lnTo>
                  <a:lnTo>
                    <a:pt x="177" y="437"/>
                  </a:lnTo>
                  <a:lnTo>
                    <a:pt x="169" y="433"/>
                  </a:lnTo>
                  <a:lnTo>
                    <a:pt x="148" y="432"/>
                  </a:lnTo>
                  <a:lnTo>
                    <a:pt x="131" y="433"/>
                  </a:lnTo>
                  <a:lnTo>
                    <a:pt x="110" y="433"/>
                  </a:lnTo>
                  <a:lnTo>
                    <a:pt x="93" y="439"/>
                  </a:lnTo>
                  <a:lnTo>
                    <a:pt x="55" y="439"/>
                  </a:lnTo>
                  <a:lnTo>
                    <a:pt x="49" y="433"/>
                  </a:lnTo>
                  <a:lnTo>
                    <a:pt x="44" y="432"/>
                  </a:lnTo>
                  <a:lnTo>
                    <a:pt x="26" y="432"/>
                  </a:lnTo>
                  <a:lnTo>
                    <a:pt x="14" y="435"/>
                  </a:lnTo>
                  <a:lnTo>
                    <a:pt x="6" y="439"/>
                  </a:lnTo>
                  <a:lnTo>
                    <a:pt x="0" y="449"/>
                  </a:lnTo>
                  <a:lnTo>
                    <a:pt x="3" y="456"/>
                  </a:lnTo>
                  <a:lnTo>
                    <a:pt x="17" y="466"/>
                  </a:lnTo>
                  <a:lnTo>
                    <a:pt x="32" y="471"/>
                  </a:lnTo>
                  <a:lnTo>
                    <a:pt x="52" y="477"/>
                  </a:lnTo>
                  <a:lnTo>
                    <a:pt x="70" y="475"/>
                  </a:lnTo>
                  <a:lnTo>
                    <a:pt x="87" y="473"/>
                  </a:lnTo>
                  <a:lnTo>
                    <a:pt x="105" y="471"/>
                  </a:lnTo>
                  <a:lnTo>
                    <a:pt x="125" y="470"/>
                  </a:lnTo>
                  <a:lnTo>
                    <a:pt x="142" y="466"/>
                  </a:lnTo>
                  <a:lnTo>
                    <a:pt x="160" y="466"/>
                  </a:lnTo>
                  <a:lnTo>
                    <a:pt x="177" y="464"/>
                  </a:lnTo>
                  <a:lnTo>
                    <a:pt x="198" y="464"/>
                  </a:lnTo>
                  <a:lnTo>
                    <a:pt x="203" y="458"/>
                  </a:lnTo>
                  <a:lnTo>
                    <a:pt x="212" y="452"/>
                  </a:lnTo>
                  <a:lnTo>
                    <a:pt x="227" y="452"/>
                  </a:lnTo>
                  <a:lnTo>
                    <a:pt x="244" y="454"/>
                  </a:lnTo>
                  <a:lnTo>
                    <a:pt x="262" y="456"/>
                  </a:lnTo>
                  <a:lnTo>
                    <a:pt x="279" y="458"/>
                  </a:lnTo>
                  <a:lnTo>
                    <a:pt x="296" y="456"/>
                  </a:lnTo>
                  <a:lnTo>
                    <a:pt x="314" y="454"/>
                  </a:lnTo>
                  <a:lnTo>
                    <a:pt x="331" y="451"/>
                  </a:lnTo>
                  <a:lnTo>
                    <a:pt x="349" y="447"/>
                  </a:lnTo>
                  <a:lnTo>
                    <a:pt x="372" y="447"/>
                  </a:lnTo>
                  <a:lnTo>
                    <a:pt x="395" y="449"/>
                  </a:lnTo>
                  <a:lnTo>
                    <a:pt x="418" y="449"/>
                  </a:lnTo>
                  <a:lnTo>
                    <a:pt x="445" y="451"/>
                  </a:lnTo>
                  <a:lnTo>
                    <a:pt x="468" y="449"/>
                  </a:lnTo>
                  <a:lnTo>
                    <a:pt x="491" y="449"/>
                  </a:lnTo>
                  <a:lnTo>
                    <a:pt x="514" y="447"/>
                  </a:lnTo>
                  <a:lnTo>
                    <a:pt x="541" y="447"/>
                  </a:lnTo>
                  <a:lnTo>
                    <a:pt x="564" y="443"/>
                  </a:lnTo>
                  <a:lnTo>
                    <a:pt x="587" y="443"/>
                  </a:lnTo>
                  <a:lnTo>
                    <a:pt x="610" y="441"/>
                  </a:lnTo>
                  <a:lnTo>
                    <a:pt x="637" y="441"/>
                  </a:lnTo>
                  <a:lnTo>
                    <a:pt x="660" y="439"/>
                  </a:lnTo>
                  <a:lnTo>
                    <a:pt x="683" y="439"/>
                  </a:lnTo>
                  <a:lnTo>
                    <a:pt x="709" y="439"/>
                  </a:lnTo>
                  <a:lnTo>
                    <a:pt x="735" y="443"/>
                  </a:lnTo>
                  <a:lnTo>
                    <a:pt x="753" y="437"/>
                  </a:lnTo>
                  <a:lnTo>
                    <a:pt x="773" y="432"/>
                  </a:lnTo>
                  <a:lnTo>
                    <a:pt x="793" y="426"/>
                  </a:lnTo>
                  <a:lnTo>
                    <a:pt x="820" y="424"/>
                  </a:lnTo>
                  <a:lnTo>
                    <a:pt x="840" y="422"/>
                  </a:lnTo>
                  <a:lnTo>
                    <a:pt x="860" y="422"/>
                  </a:lnTo>
                  <a:lnTo>
                    <a:pt x="881" y="422"/>
                  </a:lnTo>
                  <a:lnTo>
                    <a:pt x="904" y="428"/>
                  </a:lnTo>
                  <a:lnTo>
                    <a:pt x="904" y="437"/>
                  </a:lnTo>
                  <a:lnTo>
                    <a:pt x="910" y="449"/>
                  </a:lnTo>
                  <a:lnTo>
                    <a:pt x="910" y="460"/>
                  </a:lnTo>
                  <a:lnTo>
                    <a:pt x="916" y="471"/>
                  </a:lnTo>
                  <a:lnTo>
                    <a:pt x="918" y="483"/>
                  </a:lnTo>
                  <a:lnTo>
                    <a:pt x="921" y="494"/>
                  </a:lnTo>
                  <a:lnTo>
                    <a:pt x="924" y="506"/>
                  </a:lnTo>
                  <a:lnTo>
                    <a:pt x="930" y="517"/>
                  </a:lnTo>
                  <a:lnTo>
                    <a:pt x="933" y="528"/>
                  </a:lnTo>
                  <a:lnTo>
                    <a:pt x="936" y="540"/>
                  </a:lnTo>
                  <a:lnTo>
                    <a:pt x="939" y="551"/>
                  </a:lnTo>
                  <a:lnTo>
                    <a:pt x="945" y="563"/>
                  </a:lnTo>
                  <a:lnTo>
                    <a:pt x="948" y="574"/>
                  </a:lnTo>
                  <a:lnTo>
                    <a:pt x="950" y="586"/>
                  </a:lnTo>
                  <a:lnTo>
                    <a:pt x="953" y="597"/>
                  </a:lnTo>
                  <a:lnTo>
                    <a:pt x="959" y="608"/>
                  </a:lnTo>
                  <a:lnTo>
                    <a:pt x="959" y="620"/>
                  </a:lnTo>
                  <a:lnTo>
                    <a:pt x="962" y="631"/>
                  </a:lnTo>
                  <a:lnTo>
                    <a:pt x="965" y="643"/>
                  </a:lnTo>
                  <a:lnTo>
                    <a:pt x="968" y="654"/>
                  </a:lnTo>
                  <a:lnTo>
                    <a:pt x="968" y="665"/>
                  </a:lnTo>
                  <a:lnTo>
                    <a:pt x="971" y="677"/>
                  </a:lnTo>
                  <a:lnTo>
                    <a:pt x="971" y="688"/>
                  </a:lnTo>
                  <a:lnTo>
                    <a:pt x="974" y="701"/>
                  </a:lnTo>
                  <a:lnTo>
                    <a:pt x="974" y="713"/>
                  </a:lnTo>
                  <a:lnTo>
                    <a:pt x="974" y="724"/>
                  </a:lnTo>
                  <a:lnTo>
                    <a:pt x="974" y="736"/>
                  </a:lnTo>
                  <a:lnTo>
                    <a:pt x="974" y="749"/>
                  </a:lnTo>
                  <a:lnTo>
                    <a:pt x="971" y="760"/>
                  </a:lnTo>
                  <a:lnTo>
                    <a:pt x="968" y="772"/>
                  </a:lnTo>
                  <a:lnTo>
                    <a:pt x="965" y="783"/>
                  </a:lnTo>
                  <a:lnTo>
                    <a:pt x="965" y="796"/>
                  </a:lnTo>
                  <a:lnTo>
                    <a:pt x="942" y="806"/>
                  </a:lnTo>
                  <a:lnTo>
                    <a:pt x="913" y="814"/>
                  </a:lnTo>
                  <a:lnTo>
                    <a:pt x="892" y="814"/>
                  </a:lnTo>
                  <a:lnTo>
                    <a:pt x="875" y="815"/>
                  </a:lnTo>
                  <a:lnTo>
                    <a:pt x="857" y="817"/>
                  </a:lnTo>
                  <a:lnTo>
                    <a:pt x="843" y="821"/>
                  </a:lnTo>
                  <a:lnTo>
                    <a:pt x="823" y="817"/>
                  </a:lnTo>
                  <a:lnTo>
                    <a:pt x="805" y="819"/>
                  </a:lnTo>
                  <a:lnTo>
                    <a:pt x="791" y="821"/>
                  </a:lnTo>
                  <a:lnTo>
                    <a:pt x="776" y="825"/>
                  </a:lnTo>
                  <a:lnTo>
                    <a:pt x="738" y="819"/>
                  </a:lnTo>
                  <a:lnTo>
                    <a:pt x="727" y="821"/>
                  </a:lnTo>
                  <a:lnTo>
                    <a:pt x="715" y="827"/>
                  </a:lnTo>
                  <a:lnTo>
                    <a:pt x="671" y="825"/>
                  </a:lnTo>
                  <a:lnTo>
                    <a:pt x="645" y="838"/>
                  </a:lnTo>
                  <a:lnTo>
                    <a:pt x="654" y="857"/>
                  </a:lnTo>
                  <a:lnTo>
                    <a:pt x="660" y="861"/>
                  </a:lnTo>
                  <a:lnTo>
                    <a:pt x="674" y="865"/>
                  </a:lnTo>
                  <a:lnTo>
                    <a:pt x="689" y="867"/>
                  </a:lnTo>
                  <a:lnTo>
                    <a:pt x="706" y="869"/>
                  </a:lnTo>
                  <a:lnTo>
                    <a:pt x="721" y="863"/>
                  </a:lnTo>
                  <a:lnTo>
                    <a:pt x="735" y="859"/>
                  </a:lnTo>
                  <a:lnTo>
                    <a:pt x="753" y="848"/>
                  </a:lnTo>
                  <a:lnTo>
                    <a:pt x="776" y="840"/>
                  </a:lnTo>
                  <a:lnTo>
                    <a:pt x="895" y="833"/>
                  </a:lnTo>
                  <a:lnTo>
                    <a:pt x="933" y="884"/>
                  </a:lnTo>
                  <a:lnTo>
                    <a:pt x="953" y="886"/>
                  </a:lnTo>
                  <a:lnTo>
                    <a:pt x="982" y="884"/>
                  </a:lnTo>
                  <a:lnTo>
                    <a:pt x="1003" y="922"/>
                  </a:lnTo>
                  <a:lnTo>
                    <a:pt x="988" y="933"/>
                  </a:lnTo>
                  <a:lnTo>
                    <a:pt x="985" y="949"/>
                  </a:lnTo>
                  <a:lnTo>
                    <a:pt x="985" y="966"/>
                  </a:lnTo>
                  <a:lnTo>
                    <a:pt x="988" y="983"/>
                  </a:lnTo>
                  <a:lnTo>
                    <a:pt x="988" y="998"/>
                  </a:lnTo>
                  <a:lnTo>
                    <a:pt x="994" y="1015"/>
                  </a:lnTo>
                  <a:lnTo>
                    <a:pt x="991" y="1032"/>
                  </a:lnTo>
                  <a:lnTo>
                    <a:pt x="991" y="1049"/>
                  </a:lnTo>
                  <a:lnTo>
                    <a:pt x="980" y="1049"/>
                  </a:lnTo>
                  <a:lnTo>
                    <a:pt x="971" y="1047"/>
                  </a:lnTo>
                  <a:lnTo>
                    <a:pt x="956" y="1120"/>
                  </a:lnTo>
                  <a:lnTo>
                    <a:pt x="939" y="1123"/>
                  </a:lnTo>
                  <a:lnTo>
                    <a:pt x="921" y="1125"/>
                  </a:lnTo>
                  <a:lnTo>
                    <a:pt x="936" y="1123"/>
                  </a:lnTo>
                  <a:lnTo>
                    <a:pt x="953" y="1129"/>
                  </a:lnTo>
                  <a:lnTo>
                    <a:pt x="965" y="1203"/>
                  </a:lnTo>
                  <a:lnTo>
                    <a:pt x="994" y="1180"/>
                  </a:lnTo>
                  <a:lnTo>
                    <a:pt x="1009" y="1180"/>
                  </a:lnTo>
                  <a:lnTo>
                    <a:pt x="1017" y="1190"/>
                  </a:lnTo>
                  <a:lnTo>
                    <a:pt x="1020" y="1184"/>
                  </a:lnTo>
                  <a:lnTo>
                    <a:pt x="1026" y="1180"/>
                  </a:lnTo>
                  <a:lnTo>
                    <a:pt x="1041" y="1182"/>
                  </a:lnTo>
                  <a:lnTo>
                    <a:pt x="1052" y="1192"/>
                  </a:lnTo>
                  <a:lnTo>
                    <a:pt x="1049" y="1198"/>
                  </a:lnTo>
                  <a:lnTo>
                    <a:pt x="1035" y="1201"/>
                  </a:lnTo>
                  <a:lnTo>
                    <a:pt x="1043" y="1203"/>
                  </a:lnTo>
                  <a:lnTo>
                    <a:pt x="1064" y="1205"/>
                  </a:lnTo>
                  <a:lnTo>
                    <a:pt x="1084" y="1180"/>
                  </a:lnTo>
                  <a:lnTo>
                    <a:pt x="1093" y="1177"/>
                  </a:lnTo>
                  <a:lnTo>
                    <a:pt x="1102" y="1179"/>
                  </a:lnTo>
                  <a:lnTo>
                    <a:pt x="1116" y="1199"/>
                  </a:lnTo>
                  <a:lnTo>
                    <a:pt x="1113" y="1205"/>
                  </a:lnTo>
                  <a:lnTo>
                    <a:pt x="1107" y="1213"/>
                  </a:lnTo>
                  <a:lnTo>
                    <a:pt x="1110" y="1218"/>
                  </a:lnTo>
                  <a:lnTo>
                    <a:pt x="1122" y="1226"/>
                  </a:lnTo>
                  <a:lnTo>
                    <a:pt x="1177" y="1222"/>
                  </a:lnTo>
                  <a:lnTo>
                    <a:pt x="1218" y="1139"/>
                  </a:lnTo>
                  <a:lnTo>
                    <a:pt x="1209" y="1129"/>
                  </a:lnTo>
                  <a:lnTo>
                    <a:pt x="1212" y="1120"/>
                  </a:lnTo>
                  <a:lnTo>
                    <a:pt x="1224" y="1112"/>
                  </a:lnTo>
                  <a:lnTo>
                    <a:pt x="1224" y="1103"/>
                  </a:lnTo>
                  <a:lnTo>
                    <a:pt x="1221" y="1091"/>
                  </a:lnTo>
                  <a:lnTo>
                    <a:pt x="1221" y="1082"/>
                  </a:lnTo>
                  <a:lnTo>
                    <a:pt x="1227" y="1076"/>
                  </a:lnTo>
                  <a:lnTo>
                    <a:pt x="1241" y="1074"/>
                  </a:lnTo>
                  <a:lnTo>
                    <a:pt x="1293" y="1234"/>
                  </a:lnTo>
                  <a:lnTo>
                    <a:pt x="1282" y="1255"/>
                  </a:lnTo>
                  <a:lnTo>
                    <a:pt x="1282" y="1256"/>
                  </a:lnTo>
                  <a:lnTo>
                    <a:pt x="1293" y="1260"/>
                  </a:lnTo>
                  <a:lnTo>
                    <a:pt x="1296" y="1266"/>
                  </a:lnTo>
                  <a:lnTo>
                    <a:pt x="1291" y="1274"/>
                  </a:lnTo>
                  <a:lnTo>
                    <a:pt x="1293" y="1277"/>
                  </a:lnTo>
                  <a:lnTo>
                    <a:pt x="1302" y="1281"/>
                  </a:lnTo>
                  <a:lnTo>
                    <a:pt x="1299" y="1312"/>
                  </a:lnTo>
                  <a:lnTo>
                    <a:pt x="1317" y="1327"/>
                  </a:lnTo>
                  <a:lnTo>
                    <a:pt x="1322" y="1329"/>
                  </a:lnTo>
                  <a:lnTo>
                    <a:pt x="1328" y="1336"/>
                  </a:lnTo>
                  <a:lnTo>
                    <a:pt x="1337" y="1331"/>
                  </a:lnTo>
                  <a:lnTo>
                    <a:pt x="1343" y="1325"/>
                  </a:lnTo>
                  <a:lnTo>
                    <a:pt x="1352" y="1315"/>
                  </a:lnTo>
                  <a:lnTo>
                    <a:pt x="1366" y="1312"/>
                  </a:lnTo>
                  <a:lnTo>
                    <a:pt x="1360" y="1302"/>
                  </a:lnTo>
                  <a:lnTo>
                    <a:pt x="1360" y="1294"/>
                  </a:lnTo>
                  <a:lnTo>
                    <a:pt x="1366" y="1293"/>
                  </a:lnTo>
                  <a:lnTo>
                    <a:pt x="1360" y="1289"/>
                  </a:lnTo>
                  <a:lnTo>
                    <a:pt x="1375" y="1268"/>
                  </a:lnTo>
                  <a:lnTo>
                    <a:pt x="1366" y="1266"/>
                  </a:lnTo>
                  <a:lnTo>
                    <a:pt x="1360" y="1266"/>
                  </a:lnTo>
                  <a:lnTo>
                    <a:pt x="1360" y="1260"/>
                  </a:lnTo>
                  <a:lnTo>
                    <a:pt x="1372" y="1256"/>
                  </a:lnTo>
                  <a:lnTo>
                    <a:pt x="1366" y="1222"/>
                  </a:lnTo>
                  <a:lnTo>
                    <a:pt x="1378" y="1220"/>
                  </a:lnTo>
                  <a:lnTo>
                    <a:pt x="1372" y="1218"/>
                  </a:lnTo>
                  <a:lnTo>
                    <a:pt x="1381" y="1129"/>
                  </a:lnTo>
                  <a:lnTo>
                    <a:pt x="1366" y="1051"/>
                  </a:lnTo>
                  <a:lnTo>
                    <a:pt x="1357" y="1044"/>
                  </a:lnTo>
                  <a:lnTo>
                    <a:pt x="1352" y="1036"/>
                  </a:lnTo>
                  <a:lnTo>
                    <a:pt x="1352" y="1025"/>
                  </a:lnTo>
                  <a:lnTo>
                    <a:pt x="1343" y="1015"/>
                  </a:lnTo>
                  <a:lnTo>
                    <a:pt x="1334" y="931"/>
                  </a:lnTo>
                  <a:lnTo>
                    <a:pt x="1325" y="804"/>
                  </a:lnTo>
                  <a:lnTo>
                    <a:pt x="1331" y="766"/>
                  </a:lnTo>
                  <a:lnTo>
                    <a:pt x="1343" y="747"/>
                  </a:lnTo>
                  <a:lnTo>
                    <a:pt x="1337" y="709"/>
                  </a:lnTo>
                  <a:lnTo>
                    <a:pt x="1334" y="700"/>
                  </a:lnTo>
                  <a:lnTo>
                    <a:pt x="1328" y="694"/>
                  </a:lnTo>
                  <a:lnTo>
                    <a:pt x="1340" y="646"/>
                  </a:lnTo>
                  <a:lnTo>
                    <a:pt x="1349" y="641"/>
                  </a:lnTo>
                  <a:lnTo>
                    <a:pt x="1352" y="633"/>
                  </a:lnTo>
                  <a:lnTo>
                    <a:pt x="1349" y="624"/>
                  </a:lnTo>
                  <a:lnTo>
                    <a:pt x="1349" y="616"/>
                  </a:lnTo>
                  <a:lnTo>
                    <a:pt x="1337" y="618"/>
                  </a:lnTo>
                  <a:lnTo>
                    <a:pt x="1328" y="624"/>
                  </a:lnTo>
                  <a:lnTo>
                    <a:pt x="1302" y="616"/>
                  </a:lnTo>
                  <a:lnTo>
                    <a:pt x="1288" y="616"/>
                  </a:lnTo>
                  <a:lnTo>
                    <a:pt x="1273" y="616"/>
                  </a:lnTo>
                  <a:lnTo>
                    <a:pt x="1267" y="612"/>
                  </a:lnTo>
                  <a:lnTo>
                    <a:pt x="1273" y="610"/>
                  </a:lnTo>
                  <a:lnTo>
                    <a:pt x="1334" y="603"/>
                  </a:lnTo>
                  <a:lnTo>
                    <a:pt x="1354" y="586"/>
                  </a:lnTo>
                  <a:lnTo>
                    <a:pt x="1349" y="572"/>
                  </a:lnTo>
                  <a:lnTo>
                    <a:pt x="1352" y="559"/>
                  </a:lnTo>
                  <a:lnTo>
                    <a:pt x="1354" y="557"/>
                  </a:lnTo>
                  <a:lnTo>
                    <a:pt x="1360" y="555"/>
                  </a:lnTo>
                  <a:lnTo>
                    <a:pt x="1349" y="530"/>
                  </a:lnTo>
                  <a:lnTo>
                    <a:pt x="1369" y="509"/>
                  </a:lnTo>
                  <a:lnTo>
                    <a:pt x="1386" y="470"/>
                  </a:lnTo>
                  <a:lnTo>
                    <a:pt x="1439" y="475"/>
                  </a:lnTo>
                  <a:lnTo>
                    <a:pt x="1479" y="462"/>
                  </a:lnTo>
                  <a:lnTo>
                    <a:pt x="1523" y="466"/>
                  </a:lnTo>
                  <a:lnTo>
                    <a:pt x="1529" y="468"/>
                  </a:lnTo>
                  <a:lnTo>
                    <a:pt x="1535" y="475"/>
                  </a:lnTo>
                  <a:lnTo>
                    <a:pt x="1543" y="473"/>
                  </a:lnTo>
                  <a:lnTo>
                    <a:pt x="1558" y="473"/>
                  </a:lnTo>
                  <a:lnTo>
                    <a:pt x="1590" y="447"/>
                  </a:lnTo>
                  <a:lnTo>
                    <a:pt x="1584" y="445"/>
                  </a:lnTo>
                  <a:lnTo>
                    <a:pt x="1575" y="445"/>
                  </a:lnTo>
                  <a:lnTo>
                    <a:pt x="1587" y="433"/>
                  </a:lnTo>
                  <a:lnTo>
                    <a:pt x="1607" y="424"/>
                  </a:lnTo>
                  <a:lnTo>
                    <a:pt x="1613" y="424"/>
                  </a:lnTo>
                  <a:lnTo>
                    <a:pt x="1625" y="428"/>
                  </a:lnTo>
                  <a:lnTo>
                    <a:pt x="1625" y="432"/>
                  </a:lnTo>
                  <a:lnTo>
                    <a:pt x="1619" y="437"/>
                  </a:lnTo>
                  <a:lnTo>
                    <a:pt x="1631" y="432"/>
                  </a:lnTo>
                  <a:lnTo>
                    <a:pt x="1642" y="426"/>
                  </a:lnTo>
                  <a:lnTo>
                    <a:pt x="1651" y="409"/>
                  </a:lnTo>
                  <a:lnTo>
                    <a:pt x="1657" y="407"/>
                  </a:lnTo>
                  <a:lnTo>
                    <a:pt x="1668" y="409"/>
                  </a:lnTo>
                  <a:lnTo>
                    <a:pt x="1700" y="397"/>
                  </a:lnTo>
                  <a:lnTo>
                    <a:pt x="1706" y="397"/>
                  </a:lnTo>
                  <a:lnTo>
                    <a:pt x="1712" y="401"/>
                  </a:lnTo>
                  <a:lnTo>
                    <a:pt x="1703" y="416"/>
                  </a:lnTo>
                  <a:lnTo>
                    <a:pt x="1712" y="416"/>
                  </a:lnTo>
                  <a:lnTo>
                    <a:pt x="1732" y="416"/>
                  </a:lnTo>
                  <a:lnTo>
                    <a:pt x="1732" y="411"/>
                  </a:lnTo>
                  <a:lnTo>
                    <a:pt x="1735" y="407"/>
                  </a:lnTo>
                  <a:lnTo>
                    <a:pt x="1744" y="403"/>
                  </a:lnTo>
                  <a:lnTo>
                    <a:pt x="1761" y="407"/>
                  </a:lnTo>
                  <a:lnTo>
                    <a:pt x="1753" y="405"/>
                  </a:lnTo>
                  <a:lnTo>
                    <a:pt x="1750" y="401"/>
                  </a:lnTo>
                  <a:lnTo>
                    <a:pt x="1767" y="390"/>
                  </a:lnTo>
                  <a:lnTo>
                    <a:pt x="1779" y="390"/>
                  </a:lnTo>
                  <a:lnTo>
                    <a:pt x="1793" y="392"/>
                  </a:lnTo>
                  <a:lnTo>
                    <a:pt x="1799" y="376"/>
                  </a:lnTo>
                  <a:lnTo>
                    <a:pt x="1822" y="287"/>
                  </a:lnTo>
                  <a:lnTo>
                    <a:pt x="1744" y="291"/>
                  </a:lnTo>
                  <a:lnTo>
                    <a:pt x="1744" y="283"/>
                  </a:lnTo>
                  <a:lnTo>
                    <a:pt x="1761" y="281"/>
                  </a:lnTo>
                  <a:lnTo>
                    <a:pt x="1782" y="264"/>
                  </a:lnTo>
                  <a:lnTo>
                    <a:pt x="1785" y="226"/>
                  </a:lnTo>
                  <a:lnTo>
                    <a:pt x="1802" y="141"/>
                  </a:lnTo>
                  <a:lnTo>
                    <a:pt x="1878" y="129"/>
                  </a:lnTo>
                  <a:lnTo>
                    <a:pt x="1884" y="143"/>
                  </a:lnTo>
                  <a:lnTo>
                    <a:pt x="1886" y="158"/>
                  </a:lnTo>
                  <a:lnTo>
                    <a:pt x="1886" y="171"/>
                  </a:lnTo>
                  <a:lnTo>
                    <a:pt x="1889" y="188"/>
                  </a:lnTo>
                  <a:lnTo>
                    <a:pt x="1886" y="203"/>
                  </a:lnTo>
                  <a:lnTo>
                    <a:pt x="1886" y="221"/>
                  </a:lnTo>
                  <a:lnTo>
                    <a:pt x="1884" y="238"/>
                  </a:lnTo>
                  <a:lnTo>
                    <a:pt x="1886" y="255"/>
                  </a:lnTo>
                  <a:lnTo>
                    <a:pt x="1884" y="266"/>
                  </a:lnTo>
                  <a:lnTo>
                    <a:pt x="1881" y="281"/>
                  </a:lnTo>
                  <a:lnTo>
                    <a:pt x="1878" y="293"/>
                  </a:lnTo>
                  <a:lnTo>
                    <a:pt x="1878" y="308"/>
                  </a:lnTo>
                  <a:lnTo>
                    <a:pt x="1878" y="319"/>
                  </a:lnTo>
                  <a:lnTo>
                    <a:pt x="1878" y="335"/>
                  </a:lnTo>
                  <a:lnTo>
                    <a:pt x="1878" y="346"/>
                  </a:lnTo>
                  <a:lnTo>
                    <a:pt x="1878" y="361"/>
                  </a:lnTo>
                  <a:lnTo>
                    <a:pt x="1878" y="373"/>
                  </a:lnTo>
                  <a:lnTo>
                    <a:pt x="1878" y="386"/>
                  </a:lnTo>
                  <a:lnTo>
                    <a:pt x="1878" y="399"/>
                  </a:lnTo>
                  <a:lnTo>
                    <a:pt x="1878" y="413"/>
                  </a:lnTo>
                  <a:lnTo>
                    <a:pt x="1878" y="426"/>
                  </a:lnTo>
                  <a:lnTo>
                    <a:pt x="1881" y="439"/>
                  </a:lnTo>
                  <a:lnTo>
                    <a:pt x="1884" y="452"/>
                  </a:lnTo>
                  <a:lnTo>
                    <a:pt x="1889" y="468"/>
                  </a:lnTo>
                  <a:lnTo>
                    <a:pt x="1892" y="481"/>
                  </a:lnTo>
                  <a:lnTo>
                    <a:pt x="1889" y="496"/>
                  </a:lnTo>
                  <a:lnTo>
                    <a:pt x="1884" y="509"/>
                  </a:lnTo>
                  <a:lnTo>
                    <a:pt x="1889" y="525"/>
                  </a:lnTo>
                  <a:lnTo>
                    <a:pt x="1886" y="538"/>
                  </a:lnTo>
                  <a:lnTo>
                    <a:pt x="1884" y="551"/>
                  </a:lnTo>
                  <a:lnTo>
                    <a:pt x="1884" y="565"/>
                  </a:lnTo>
                  <a:lnTo>
                    <a:pt x="1884" y="578"/>
                  </a:lnTo>
                  <a:lnTo>
                    <a:pt x="1881" y="589"/>
                  </a:lnTo>
                  <a:lnTo>
                    <a:pt x="1881" y="603"/>
                  </a:lnTo>
                  <a:lnTo>
                    <a:pt x="1884" y="616"/>
                  </a:lnTo>
                  <a:lnTo>
                    <a:pt x="1889" y="629"/>
                  </a:lnTo>
                  <a:lnTo>
                    <a:pt x="1892" y="681"/>
                  </a:lnTo>
                  <a:lnTo>
                    <a:pt x="1892" y="686"/>
                  </a:lnTo>
                  <a:lnTo>
                    <a:pt x="1901" y="694"/>
                  </a:lnTo>
                  <a:lnTo>
                    <a:pt x="1878" y="720"/>
                  </a:lnTo>
                  <a:lnTo>
                    <a:pt x="1881" y="722"/>
                  </a:lnTo>
                  <a:lnTo>
                    <a:pt x="1886" y="726"/>
                  </a:lnTo>
                  <a:lnTo>
                    <a:pt x="1901" y="762"/>
                  </a:lnTo>
                  <a:lnTo>
                    <a:pt x="1904" y="762"/>
                  </a:lnTo>
                  <a:lnTo>
                    <a:pt x="1910" y="768"/>
                  </a:lnTo>
                  <a:lnTo>
                    <a:pt x="1907" y="772"/>
                  </a:lnTo>
                  <a:lnTo>
                    <a:pt x="1904" y="777"/>
                  </a:lnTo>
                  <a:lnTo>
                    <a:pt x="1901" y="785"/>
                  </a:lnTo>
                  <a:lnTo>
                    <a:pt x="1904" y="796"/>
                  </a:lnTo>
                  <a:lnTo>
                    <a:pt x="1907" y="804"/>
                  </a:lnTo>
                  <a:lnTo>
                    <a:pt x="1921" y="814"/>
                  </a:lnTo>
                  <a:lnTo>
                    <a:pt x="1927" y="810"/>
                  </a:lnTo>
                  <a:lnTo>
                    <a:pt x="1936" y="806"/>
                  </a:lnTo>
                  <a:lnTo>
                    <a:pt x="1947" y="817"/>
                  </a:lnTo>
                  <a:lnTo>
                    <a:pt x="1945" y="836"/>
                  </a:lnTo>
                  <a:lnTo>
                    <a:pt x="1956" y="850"/>
                  </a:lnTo>
                  <a:lnTo>
                    <a:pt x="1965" y="867"/>
                  </a:lnTo>
                  <a:lnTo>
                    <a:pt x="1965" y="884"/>
                  </a:lnTo>
                  <a:lnTo>
                    <a:pt x="1968" y="901"/>
                  </a:lnTo>
                  <a:lnTo>
                    <a:pt x="1965" y="918"/>
                  </a:lnTo>
                  <a:lnTo>
                    <a:pt x="1968" y="935"/>
                  </a:lnTo>
                  <a:lnTo>
                    <a:pt x="1974" y="952"/>
                  </a:lnTo>
                  <a:lnTo>
                    <a:pt x="1988" y="971"/>
                  </a:lnTo>
                  <a:lnTo>
                    <a:pt x="1985" y="990"/>
                  </a:lnTo>
                  <a:lnTo>
                    <a:pt x="1985" y="1011"/>
                  </a:lnTo>
                  <a:lnTo>
                    <a:pt x="1985" y="1021"/>
                  </a:lnTo>
                  <a:lnTo>
                    <a:pt x="1985" y="1032"/>
                  </a:lnTo>
                  <a:lnTo>
                    <a:pt x="1985" y="1042"/>
                  </a:lnTo>
                  <a:lnTo>
                    <a:pt x="1985" y="1053"/>
                  </a:lnTo>
                  <a:lnTo>
                    <a:pt x="1982" y="1063"/>
                  </a:lnTo>
                  <a:lnTo>
                    <a:pt x="1982" y="1072"/>
                  </a:lnTo>
                  <a:lnTo>
                    <a:pt x="1982" y="1084"/>
                  </a:lnTo>
                  <a:lnTo>
                    <a:pt x="1982" y="1095"/>
                  </a:lnTo>
                  <a:lnTo>
                    <a:pt x="1982" y="1104"/>
                  </a:lnTo>
                  <a:lnTo>
                    <a:pt x="1982" y="1114"/>
                  </a:lnTo>
                  <a:lnTo>
                    <a:pt x="1982" y="1125"/>
                  </a:lnTo>
                  <a:lnTo>
                    <a:pt x="1982" y="1137"/>
                  </a:lnTo>
                  <a:lnTo>
                    <a:pt x="1979" y="1156"/>
                  </a:lnTo>
                  <a:lnTo>
                    <a:pt x="1977" y="1177"/>
                  </a:lnTo>
                  <a:lnTo>
                    <a:pt x="1974" y="1186"/>
                  </a:lnTo>
                  <a:lnTo>
                    <a:pt x="1974" y="1198"/>
                  </a:lnTo>
                  <a:lnTo>
                    <a:pt x="1974" y="1209"/>
                  </a:lnTo>
                  <a:lnTo>
                    <a:pt x="1974" y="1220"/>
                  </a:lnTo>
                  <a:lnTo>
                    <a:pt x="1971" y="1239"/>
                  </a:lnTo>
                  <a:lnTo>
                    <a:pt x="1971" y="1260"/>
                  </a:lnTo>
                  <a:lnTo>
                    <a:pt x="1968" y="1270"/>
                  </a:lnTo>
                  <a:lnTo>
                    <a:pt x="1968" y="1281"/>
                  </a:lnTo>
                  <a:lnTo>
                    <a:pt x="1968" y="1293"/>
                  </a:lnTo>
                  <a:lnTo>
                    <a:pt x="1968" y="1304"/>
                  </a:lnTo>
                  <a:lnTo>
                    <a:pt x="1965" y="1323"/>
                  </a:lnTo>
                  <a:lnTo>
                    <a:pt x="1962" y="1344"/>
                  </a:lnTo>
                  <a:lnTo>
                    <a:pt x="1959" y="1353"/>
                  </a:lnTo>
                  <a:lnTo>
                    <a:pt x="1959" y="1365"/>
                  </a:lnTo>
                  <a:lnTo>
                    <a:pt x="1959" y="1374"/>
                  </a:lnTo>
                  <a:lnTo>
                    <a:pt x="1959" y="1386"/>
                  </a:lnTo>
                  <a:lnTo>
                    <a:pt x="1956" y="1395"/>
                  </a:lnTo>
                  <a:lnTo>
                    <a:pt x="1956" y="1405"/>
                  </a:lnTo>
                  <a:lnTo>
                    <a:pt x="1956" y="1416"/>
                  </a:lnTo>
                  <a:lnTo>
                    <a:pt x="1956" y="1428"/>
                  </a:lnTo>
                  <a:lnTo>
                    <a:pt x="1956" y="1437"/>
                  </a:lnTo>
                  <a:lnTo>
                    <a:pt x="1956" y="1447"/>
                  </a:lnTo>
                  <a:lnTo>
                    <a:pt x="1956" y="1458"/>
                  </a:lnTo>
                  <a:lnTo>
                    <a:pt x="1956" y="1469"/>
                  </a:lnTo>
                  <a:lnTo>
                    <a:pt x="1956" y="1488"/>
                  </a:lnTo>
                  <a:lnTo>
                    <a:pt x="1956" y="1509"/>
                  </a:lnTo>
                  <a:lnTo>
                    <a:pt x="1956" y="1519"/>
                  </a:lnTo>
                  <a:lnTo>
                    <a:pt x="1956" y="1530"/>
                  </a:lnTo>
                  <a:lnTo>
                    <a:pt x="1956" y="1542"/>
                  </a:lnTo>
                  <a:lnTo>
                    <a:pt x="1956" y="1553"/>
                  </a:lnTo>
                  <a:lnTo>
                    <a:pt x="1956" y="1572"/>
                  </a:lnTo>
                  <a:lnTo>
                    <a:pt x="1959" y="1593"/>
                  </a:lnTo>
                  <a:lnTo>
                    <a:pt x="1959" y="1602"/>
                  </a:lnTo>
                  <a:lnTo>
                    <a:pt x="1962" y="1614"/>
                  </a:lnTo>
                  <a:lnTo>
                    <a:pt x="1962" y="1625"/>
                  </a:lnTo>
                  <a:lnTo>
                    <a:pt x="1965" y="1637"/>
                  </a:lnTo>
                  <a:lnTo>
                    <a:pt x="1971" y="1639"/>
                  </a:lnTo>
                  <a:lnTo>
                    <a:pt x="1988" y="1644"/>
                  </a:lnTo>
                  <a:lnTo>
                    <a:pt x="1997" y="1661"/>
                  </a:lnTo>
                  <a:lnTo>
                    <a:pt x="1997" y="1680"/>
                  </a:lnTo>
                  <a:lnTo>
                    <a:pt x="1985" y="1699"/>
                  </a:lnTo>
                  <a:lnTo>
                    <a:pt x="1974" y="1720"/>
                  </a:lnTo>
                  <a:lnTo>
                    <a:pt x="2006" y="1792"/>
                  </a:lnTo>
                  <a:lnTo>
                    <a:pt x="2017" y="1802"/>
                  </a:lnTo>
                  <a:lnTo>
                    <a:pt x="2038" y="1810"/>
                  </a:lnTo>
                  <a:lnTo>
                    <a:pt x="2058" y="1806"/>
                  </a:lnTo>
                  <a:lnTo>
                    <a:pt x="2078" y="1802"/>
                  </a:lnTo>
                  <a:lnTo>
                    <a:pt x="2096" y="1794"/>
                  </a:lnTo>
                  <a:lnTo>
                    <a:pt x="2116" y="1789"/>
                  </a:lnTo>
                  <a:lnTo>
                    <a:pt x="2125" y="1773"/>
                  </a:lnTo>
                  <a:lnTo>
                    <a:pt x="2133" y="1756"/>
                  </a:lnTo>
                  <a:lnTo>
                    <a:pt x="2131" y="1739"/>
                  </a:lnTo>
                  <a:lnTo>
                    <a:pt x="2122" y="1724"/>
                  </a:lnTo>
                  <a:lnTo>
                    <a:pt x="2078" y="1716"/>
                  </a:lnTo>
                  <a:lnTo>
                    <a:pt x="2072" y="1699"/>
                  </a:lnTo>
                  <a:lnTo>
                    <a:pt x="2070" y="1684"/>
                  </a:lnTo>
                  <a:lnTo>
                    <a:pt x="2067" y="1669"/>
                  </a:lnTo>
                  <a:lnTo>
                    <a:pt x="2067" y="1656"/>
                  </a:lnTo>
                  <a:lnTo>
                    <a:pt x="2064" y="1639"/>
                  </a:lnTo>
                  <a:lnTo>
                    <a:pt x="2064" y="1623"/>
                  </a:lnTo>
                  <a:lnTo>
                    <a:pt x="2064" y="1608"/>
                  </a:lnTo>
                  <a:lnTo>
                    <a:pt x="2067" y="1595"/>
                  </a:lnTo>
                  <a:lnTo>
                    <a:pt x="2067" y="1578"/>
                  </a:lnTo>
                  <a:lnTo>
                    <a:pt x="2067" y="1562"/>
                  </a:lnTo>
                  <a:lnTo>
                    <a:pt x="2070" y="1547"/>
                  </a:lnTo>
                  <a:lnTo>
                    <a:pt x="2072" y="1532"/>
                  </a:lnTo>
                  <a:lnTo>
                    <a:pt x="2072" y="1515"/>
                  </a:lnTo>
                  <a:lnTo>
                    <a:pt x="2075" y="1502"/>
                  </a:lnTo>
                  <a:lnTo>
                    <a:pt x="2078" y="1485"/>
                  </a:lnTo>
                  <a:lnTo>
                    <a:pt x="2084" y="1471"/>
                  </a:lnTo>
                  <a:lnTo>
                    <a:pt x="2084" y="1454"/>
                  </a:lnTo>
                  <a:lnTo>
                    <a:pt x="2087" y="1439"/>
                  </a:lnTo>
                  <a:lnTo>
                    <a:pt x="2087" y="1424"/>
                  </a:lnTo>
                  <a:lnTo>
                    <a:pt x="2090" y="1409"/>
                  </a:lnTo>
                  <a:lnTo>
                    <a:pt x="2090" y="1391"/>
                  </a:lnTo>
                  <a:lnTo>
                    <a:pt x="2093" y="1378"/>
                  </a:lnTo>
                  <a:lnTo>
                    <a:pt x="2096" y="1361"/>
                  </a:lnTo>
                  <a:lnTo>
                    <a:pt x="2099" y="1348"/>
                  </a:lnTo>
                  <a:lnTo>
                    <a:pt x="2096" y="1331"/>
                  </a:lnTo>
                  <a:lnTo>
                    <a:pt x="2096" y="1317"/>
                  </a:lnTo>
                  <a:lnTo>
                    <a:pt x="2093" y="1302"/>
                  </a:lnTo>
                  <a:lnTo>
                    <a:pt x="2093" y="1289"/>
                  </a:lnTo>
                  <a:lnTo>
                    <a:pt x="2087" y="1274"/>
                  </a:lnTo>
                  <a:lnTo>
                    <a:pt x="2084" y="1260"/>
                  </a:lnTo>
                  <a:lnTo>
                    <a:pt x="2081" y="1245"/>
                  </a:lnTo>
                  <a:lnTo>
                    <a:pt x="2078" y="1232"/>
                  </a:lnTo>
                  <a:lnTo>
                    <a:pt x="2075" y="1213"/>
                  </a:lnTo>
                  <a:lnTo>
                    <a:pt x="2075" y="1194"/>
                  </a:lnTo>
                  <a:lnTo>
                    <a:pt x="2075" y="1175"/>
                  </a:lnTo>
                  <a:lnTo>
                    <a:pt x="2078" y="1158"/>
                  </a:lnTo>
                  <a:lnTo>
                    <a:pt x="2078" y="1139"/>
                  </a:lnTo>
                  <a:lnTo>
                    <a:pt x="2078" y="1122"/>
                  </a:lnTo>
                  <a:lnTo>
                    <a:pt x="2081" y="1104"/>
                  </a:lnTo>
                  <a:lnTo>
                    <a:pt x="2084" y="1087"/>
                  </a:lnTo>
                  <a:lnTo>
                    <a:pt x="2084" y="1068"/>
                  </a:lnTo>
                  <a:lnTo>
                    <a:pt x="2084" y="1051"/>
                  </a:lnTo>
                  <a:lnTo>
                    <a:pt x="2084" y="1034"/>
                  </a:lnTo>
                  <a:lnTo>
                    <a:pt x="2087" y="1017"/>
                  </a:lnTo>
                  <a:lnTo>
                    <a:pt x="2084" y="1000"/>
                  </a:lnTo>
                  <a:lnTo>
                    <a:pt x="2084" y="983"/>
                  </a:lnTo>
                  <a:lnTo>
                    <a:pt x="2081" y="966"/>
                  </a:lnTo>
                  <a:lnTo>
                    <a:pt x="2081" y="949"/>
                  </a:lnTo>
                  <a:lnTo>
                    <a:pt x="2070" y="943"/>
                  </a:lnTo>
                  <a:lnTo>
                    <a:pt x="2058" y="939"/>
                  </a:lnTo>
                  <a:lnTo>
                    <a:pt x="2078" y="869"/>
                  </a:lnTo>
                  <a:lnTo>
                    <a:pt x="2061" y="861"/>
                  </a:lnTo>
                  <a:lnTo>
                    <a:pt x="2035" y="859"/>
                  </a:lnTo>
                  <a:lnTo>
                    <a:pt x="2008" y="848"/>
                  </a:lnTo>
                  <a:lnTo>
                    <a:pt x="2006" y="796"/>
                  </a:lnTo>
                  <a:lnTo>
                    <a:pt x="2011" y="795"/>
                  </a:lnTo>
                  <a:lnTo>
                    <a:pt x="2026" y="798"/>
                  </a:lnTo>
                  <a:lnTo>
                    <a:pt x="2043" y="798"/>
                  </a:lnTo>
                  <a:lnTo>
                    <a:pt x="2058" y="804"/>
                  </a:lnTo>
                  <a:lnTo>
                    <a:pt x="2058" y="808"/>
                  </a:lnTo>
                  <a:lnTo>
                    <a:pt x="2055" y="814"/>
                  </a:lnTo>
                  <a:lnTo>
                    <a:pt x="2099" y="795"/>
                  </a:lnTo>
                  <a:lnTo>
                    <a:pt x="2107" y="796"/>
                  </a:lnTo>
                  <a:lnTo>
                    <a:pt x="2113" y="802"/>
                  </a:lnTo>
                  <a:lnTo>
                    <a:pt x="2136" y="789"/>
                  </a:lnTo>
                  <a:lnTo>
                    <a:pt x="2139" y="772"/>
                  </a:lnTo>
                  <a:lnTo>
                    <a:pt x="2142" y="755"/>
                  </a:lnTo>
                  <a:lnTo>
                    <a:pt x="2145" y="738"/>
                  </a:lnTo>
                  <a:lnTo>
                    <a:pt x="2148" y="720"/>
                  </a:lnTo>
                  <a:lnTo>
                    <a:pt x="2148" y="703"/>
                  </a:lnTo>
                  <a:lnTo>
                    <a:pt x="2148" y="686"/>
                  </a:lnTo>
                  <a:lnTo>
                    <a:pt x="2148" y="669"/>
                  </a:lnTo>
                  <a:lnTo>
                    <a:pt x="2148" y="652"/>
                  </a:lnTo>
                  <a:lnTo>
                    <a:pt x="2145" y="633"/>
                  </a:lnTo>
                  <a:lnTo>
                    <a:pt x="2145" y="616"/>
                  </a:lnTo>
                  <a:lnTo>
                    <a:pt x="2145" y="599"/>
                  </a:lnTo>
                  <a:lnTo>
                    <a:pt x="2145" y="582"/>
                  </a:lnTo>
                  <a:lnTo>
                    <a:pt x="2145" y="565"/>
                  </a:lnTo>
                  <a:lnTo>
                    <a:pt x="2148" y="547"/>
                  </a:lnTo>
                  <a:lnTo>
                    <a:pt x="2148" y="530"/>
                  </a:lnTo>
                  <a:lnTo>
                    <a:pt x="2154" y="515"/>
                  </a:lnTo>
                  <a:lnTo>
                    <a:pt x="2148" y="509"/>
                  </a:lnTo>
                  <a:lnTo>
                    <a:pt x="2154" y="502"/>
                  </a:lnTo>
                  <a:lnTo>
                    <a:pt x="2165" y="496"/>
                  </a:lnTo>
                  <a:lnTo>
                    <a:pt x="2180" y="490"/>
                  </a:lnTo>
                  <a:lnTo>
                    <a:pt x="2200" y="490"/>
                  </a:lnTo>
                  <a:lnTo>
                    <a:pt x="2235" y="477"/>
                  </a:lnTo>
                  <a:lnTo>
                    <a:pt x="2247" y="468"/>
                  </a:lnTo>
                  <a:lnTo>
                    <a:pt x="2244" y="456"/>
                  </a:lnTo>
                  <a:lnTo>
                    <a:pt x="2258" y="449"/>
                  </a:lnTo>
                  <a:lnTo>
                    <a:pt x="2285" y="458"/>
                  </a:lnTo>
                  <a:lnTo>
                    <a:pt x="2302" y="473"/>
                  </a:lnTo>
                  <a:lnTo>
                    <a:pt x="2311" y="473"/>
                  </a:lnTo>
                  <a:lnTo>
                    <a:pt x="2322" y="475"/>
                  </a:lnTo>
                  <a:lnTo>
                    <a:pt x="2386" y="464"/>
                  </a:lnTo>
                  <a:lnTo>
                    <a:pt x="2386" y="456"/>
                  </a:lnTo>
                  <a:lnTo>
                    <a:pt x="2386" y="452"/>
                  </a:lnTo>
                  <a:lnTo>
                    <a:pt x="2401" y="445"/>
                  </a:lnTo>
                  <a:lnTo>
                    <a:pt x="2421" y="447"/>
                  </a:lnTo>
                  <a:lnTo>
                    <a:pt x="2421" y="466"/>
                  </a:lnTo>
                  <a:lnTo>
                    <a:pt x="2430" y="468"/>
                  </a:lnTo>
                  <a:lnTo>
                    <a:pt x="2442" y="475"/>
                  </a:lnTo>
                  <a:lnTo>
                    <a:pt x="2433" y="479"/>
                  </a:lnTo>
                  <a:lnTo>
                    <a:pt x="2421" y="479"/>
                  </a:lnTo>
                  <a:lnTo>
                    <a:pt x="2398" y="483"/>
                  </a:lnTo>
                  <a:lnTo>
                    <a:pt x="2378" y="490"/>
                  </a:lnTo>
                  <a:lnTo>
                    <a:pt x="2351" y="492"/>
                  </a:lnTo>
                  <a:lnTo>
                    <a:pt x="2328" y="490"/>
                  </a:lnTo>
                  <a:lnTo>
                    <a:pt x="2320" y="492"/>
                  </a:lnTo>
                  <a:lnTo>
                    <a:pt x="2311" y="496"/>
                  </a:lnTo>
                  <a:lnTo>
                    <a:pt x="2302" y="508"/>
                  </a:lnTo>
                  <a:lnTo>
                    <a:pt x="2296" y="519"/>
                  </a:lnTo>
                  <a:lnTo>
                    <a:pt x="2290" y="530"/>
                  </a:lnTo>
                  <a:lnTo>
                    <a:pt x="2290" y="544"/>
                  </a:lnTo>
                  <a:lnTo>
                    <a:pt x="2288" y="555"/>
                  </a:lnTo>
                  <a:lnTo>
                    <a:pt x="2285" y="568"/>
                  </a:lnTo>
                  <a:lnTo>
                    <a:pt x="2285" y="582"/>
                  </a:lnTo>
                  <a:lnTo>
                    <a:pt x="2288" y="597"/>
                  </a:lnTo>
                  <a:lnTo>
                    <a:pt x="2288" y="608"/>
                  </a:lnTo>
                  <a:lnTo>
                    <a:pt x="2293" y="622"/>
                  </a:lnTo>
                  <a:lnTo>
                    <a:pt x="2296" y="635"/>
                  </a:lnTo>
                  <a:lnTo>
                    <a:pt x="2305" y="648"/>
                  </a:lnTo>
                  <a:lnTo>
                    <a:pt x="2311" y="660"/>
                  </a:lnTo>
                  <a:lnTo>
                    <a:pt x="2320" y="673"/>
                  </a:lnTo>
                  <a:lnTo>
                    <a:pt x="2331" y="684"/>
                  </a:lnTo>
                  <a:lnTo>
                    <a:pt x="2346" y="698"/>
                  </a:lnTo>
                  <a:lnTo>
                    <a:pt x="2351" y="715"/>
                  </a:lnTo>
                  <a:lnTo>
                    <a:pt x="2360" y="736"/>
                  </a:lnTo>
                  <a:lnTo>
                    <a:pt x="2363" y="755"/>
                  </a:lnTo>
                  <a:lnTo>
                    <a:pt x="2369" y="776"/>
                  </a:lnTo>
                  <a:lnTo>
                    <a:pt x="2369" y="795"/>
                  </a:lnTo>
                  <a:lnTo>
                    <a:pt x="2372" y="815"/>
                  </a:lnTo>
                  <a:lnTo>
                    <a:pt x="2372" y="825"/>
                  </a:lnTo>
                  <a:lnTo>
                    <a:pt x="2372" y="835"/>
                  </a:lnTo>
                  <a:lnTo>
                    <a:pt x="2372" y="846"/>
                  </a:lnTo>
                  <a:lnTo>
                    <a:pt x="2375" y="857"/>
                  </a:lnTo>
                  <a:lnTo>
                    <a:pt x="2375" y="876"/>
                  </a:lnTo>
                  <a:lnTo>
                    <a:pt x="2375" y="897"/>
                  </a:lnTo>
                  <a:lnTo>
                    <a:pt x="2375" y="916"/>
                  </a:lnTo>
                  <a:lnTo>
                    <a:pt x="2378" y="937"/>
                  </a:lnTo>
                  <a:lnTo>
                    <a:pt x="2378" y="956"/>
                  </a:lnTo>
                  <a:lnTo>
                    <a:pt x="2378" y="977"/>
                  </a:lnTo>
                  <a:lnTo>
                    <a:pt x="2381" y="996"/>
                  </a:lnTo>
                  <a:lnTo>
                    <a:pt x="2389" y="1017"/>
                  </a:lnTo>
                  <a:lnTo>
                    <a:pt x="2401" y="1017"/>
                  </a:lnTo>
                  <a:lnTo>
                    <a:pt x="2413" y="1013"/>
                  </a:lnTo>
                  <a:lnTo>
                    <a:pt x="2421" y="1002"/>
                  </a:lnTo>
                  <a:lnTo>
                    <a:pt x="2427" y="988"/>
                  </a:lnTo>
                  <a:lnTo>
                    <a:pt x="2418" y="987"/>
                  </a:lnTo>
                  <a:lnTo>
                    <a:pt x="2410" y="985"/>
                  </a:lnTo>
                  <a:lnTo>
                    <a:pt x="2398" y="969"/>
                  </a:lnTo>
                  <a:lnTo>
                    <a:pt x="2398" y="956"/>
                  </a:lnTo>
                  <a:lnTo>
                    <a:pt x="2398" y="941"/>
                  </a:lnTo>
                  <a:lnTo>
                    <a:pt x="2407" y="926"/>
                  </a:lnTo>
                  <a:lnTo>
                    <a:pt x="2410" y="909"/>
                  </a:lnTo>
                  <a:lnTo>
                    <a:pt x="2415" y="892"/>
                  </a:lnTo>
                  <a:lnTo>
                    <a:pt x="2415" y="876"/>
                  </a:lnTo>
                  <a:lnTo>
                    <a:pt x="2410" y="861"/>
                  </a:lnTo>
                  <a:lnTo>
                    <a:pt x="2415" y="848"/>
                  </a:lnTo>
                  <a:lnTo>
                    <a:pt x="2421" y="835"/>
                  </a:lnTo>
                  <a:lnTo>
                    <a:pt x="2424" y="821"/>
                  </a:lnTo>
                  <a:lnTo>
                    <a:pt x="2430" y="810"/>
                  </a:lnTo>
                  <a:lnTo>
                    <a:pt x="2430" y="796"/>
                  </a:lnTo>
                  <a:lnTo>
                    <a:pt x="2430" y="783"/>
                  </a:lnTo>
                  <a:lnTo>
                    <a:pt x="2430" y="772"/>
                  </a:lnTo>
                  <a:lnTo>
                    <a:pt x="2433" y="760"/>
                  </a:lnTo>
                  <a:lnTo>
                    <a:pt x="2430" y="747"/>
                  </a:lnTo>
                  <a:lnTo>
                    <a:pt x="2427" y="736"/>
                  </a:lnTo>
                  <a:lnTo>
                    <a:pt x="2424" y="724"/>
                  </a:lnTo>
                  <a:lnTo>
                    <a:pt x="2424" y="713"/>
                  </a:lnTo>
                  <a:lnTo>
                    <a:pt x="2421" y="701"/>
                  </a:lnTo>
                  <a:lnTo>
                    <a:pt x="2418" y="690"/>
                  </a:lnTo>
                  <a:lnTo>
                    <a:pt x="2418" y="679"/>
                  </a:lnTo>
                  <a:lnTo>
                    <a:pt x="2418" y="667"/>
                  </a:lnTo>
                  <a:lnTo>
                    <a:pt x="2401" y="652"/>
                  </a:lnTo>
                  <a:lnTo>
                    <a:pt x="2395" y="639"/>
                  </a:lnTo>
                  <a:lnTo>
                    <a:pt x="2395" y="622"/>
                  </a:lnTo>
                  <a:lnTo>
                    <a:pt x="2407" y="612"/>
                  </a:lnTo>
                  <a:lnTo>
                    <a:pt x="2418" y="606"/>
                  </a:lnTo>
                  <a:lnTo>
                    <a:pt x="2439" y="608"/>
                  </a:lnTo>
                  <a:lnTo>
                    <a:pt x="2445" y="614"/>
                  </a:lnTo>
                  <a:lnTo>
                    <a:pt x="2450" y="625"/>
                  </a:lnTo>
                  <a:lnTo>
                    <a:pt x="2456" y="635"/>
                  </a:lnTo>
                  <a:lnTo>
                    <a:pt x="2468" y="646"/>
                  </a:lnTo>
                  <a:lnTo>
                    <a:pt x="2468" y="660"/>
                  </a:lnTo>
                  <a:lnTo>
                    <a:pt x="2468" y="673"/>
                  </a:lnTo>
                  <a:lnTo>
                    <a:pt x="2468" y="686"/>
                  </a:lnTo>
                  <a:lnTo>
                    <a:pt x="2468" y="701"/>
                  </a:lnTo>
                  <a:lnTo>
                    <a:pt x="2468" y="715"/>
                  </a:lnTo>
                  <a:lnTo>
                    <a:pt x="2471" y="730"/>
                  </a:lnTo>
                  <a:lnTo>
                    <a:pt x="2471" y="743"/>
                  </a:lnTo>
                  <a:lnTo>
                    <a:pt x="2474" y="758"/>
                  </a:lnTo>
                  <a:lnTo>
                    <a:pt x="2476" y="764"/>
                  </a:lnTo>
                  <a:lnTo>
                    <a:pt x="2491" y="766"/>
                  </a:lnTo>
                  <a:lnTo>
                    <a:pt x="2508" y="751"/>
                  </a:lnTo>
                  <a:lnTo>
                    <a:pt x="2549" y="911"/>
                  </a:lnTo>
                  <a:lnTo>
                    <a:pt x="2540" y="912"/>
                  </a:lnTo>
                  <a:lnTo>
                    <a:pt x="2532" y="920"/>
                  </a:lnTo>
                  <a:lnTo>
                    <a:pt x="2552" y="1228"/>
                  </a:lnTo>
                  <a:lnTo>
                    <a:pt x="2555" y="1234"/>
                  </a:lnTo>
                  <a:lnTo>
                    <a:pt x="2561" y="1241"/>
                  </a:lnTo>
                  <a:lnTo>
                    <a:pt x="2572" y="1443"/>
                  </a:lnTo>
                  <a:lnTo>
                    <a:pt x="2581" y="1502"/>
                  </a:lnTo>
                  <a:lnTo>
                    <a:pt x="2575" y="1659"/>
                  </a:lnTo>
                  <a:lnTo>
                    <a:pt x="2575" y="1734"/>
                  </a:lnTo>
                  <a:lnTo>
                    <a:pt x="2581" y="1737"/>
                  </a:lnTo>
                  <a:lnTo>
                    <a:pt x="2590" y="1747"/>
                  </a:lnTo>
                  <a:lnTo>
                    <a:pt x="2578" y="1777"/>
                  </a:lnTo>
                  <a:lnTo>
                    <a:pt x="2593" y="1777"/>
                  </a:lnTo>
                  <a:lnTo>
                    <a:pt x="2610" y="1777"/>
                  </a:lnTo>
                  <a:lnTo>
                    <a:pt x="2604" y="1772"/>
                  </a:lnTo>
                  <a:lnTo>
                    <a:pt x="2610" y="1766"/>
                  </a:lnTo>
                  <a:lnTo>
                    <a:pt x="2654" y="1754"/>
                  </a:lnTo>
                  <a:lnTo>
                    <a:pt x="2663" y="1754"/>
                  </a:lnTo>
                  <a:lnTo>
                    <a:pt x="2663" y="1762"/>
                  </a:lnTo>
                  <a:lnTo>
                    <a:pt x="2660" y="1768"/>
                  </a:lnTo>
                  <a:lnTo>
                    <a:pt x="2665" y="1775"/>
                  </a:lnTo>
                  <a:lnTo>
                    <a:pt x="2671" y="1775"/>
                  </a:lnTo>
                  <a:lnTo>
                    <a:pt x="2680" y="1779"/>
                  </a:lnTo>
                  <a:lnTo>
                    <a:pt x="2686" y="1775"/>
                  </a:lnTo>
                  <a:lnTo>
                    <a:pt x="2683" y="1772"/>
                  </a:lnTo>
                  <a:lnTo>
                    <a:pt x="2683" y="1760"/>
                  </a:lnTo>
                  <a:lnTo>
                    <a:pt x="2689" y="1753"/>
                  </a:lnTo>
                  <a:lnTo>
                    <a:pt x="2694" y="1743"/>
                  </a:lnTo>
                  <a:lnTo>
                    <a:pt x="2697" y="1735"/>
                  </a:lnTo>
                  <a:lnTo>
                    <a:pt x="2709" y="1728"/>
                  </a:lnTo>
                  <a:lnTo>
                    <a:pt x="2712" y="1720"/>
                  </a:lnTo>
                  <a:lnTo>
                    <a:pt x="2712" y="1711"/>
                  </a:lnTo>
                  <a:lnTo>
                    <a:pt x="2721" y="1705"/>
                  </a:lnTo>
                  <a:lnTo>
                    <a:pt x="2724" y="1694"/>
                  </a:lnTo>
                  <a:lnTo>
                    <a:pt x="2726" y="1682"/>
                  </a:lnTo>
                  <a:lnTo>
                    <a:pt x="2726" y="1420"/>
                  </a:lnTo>
                  <a:lnTo>
                    <a:pt x="2718" y="1412"/>
                  </a:lnTo>
                  <a:lnTo>
                    <a:pt x="2712" y="1409"/>
                  </a:lnTo>
                  <a:lnTo>
                    <a:pt x="2721" y="1401"/>
                  </a:lnTo>
                  <a:lnTo>
                    <a:pt x="2726" y="1393"/>
                  </a:lnTo>
                  <a:lnTo>
                    <a:pt x="2726" y="1384"/>
                  </a:lnTo>
                  <a:lnTo>
                    <a:pt x="2724" y="1378"/>
                  </a:lnTo>
                  <a:lnTo>
                    <a:pt x="2726" y="1372"/>
                  </a:lnTo>
                  <a:lnTo>
                    <a:pt x="2735" y="1367"/>
                  </a:lnTo>
                  <a:lnTo>
                    <a:pt x="2744" y="1338"/>
                  </a:lnTo>
                  <a:lnTo>
                    <a:pt x="2750" y="1331"/>
                  </a:lnTo>
                  <a:lnTo>
                    <a:pt x="2758" y="1329"/>
                  </a:lnTo>
                  <a:lnTo>
                    <a:pt x="2753" y="1325"/>
                  </a:lnTo>
                  <a:lnTo>
                    <a:pt x="2750" y="1325"/>
                  </a:lnTo>
                  <a:lnTo>
                    <a:pt x="2750" y="1317"/>
                  </a:lnTo>
                  <a:lnTo>
                    <a:pt x="2764" y="1315"/>
                  </a:lnTo>
                  <a:lnTo>
                    <a:pt x="2776" y="1319"/>
                  </a:lnTo>
                  <a:lnTo>
                    <a:pt x="2788" y="1327"/>
                  </a:lnTo>
                  <a:lnTo>
                    <a:pt x="2782" y="1357"/>
                  </a:lnTo>
                  <a:lnTo>
                    <a:pt x="2819" y="1532"/>
                  </a:lnTo>
                  <a:lnTo>
                    <a:pt x="2822" y="1536"/>
                  </a:lnTo>
                  <a:lnTo>
                    <a:pt x="2831" y="1540"/>
                  </a:lnTo>
                  <a:lnTo>
                    <a:pt x="2849" y="1574"/>
                  </a:lnTo>
                  <a:lnTo>
                    <a:pt x="2883" y="1585"/>
                  </a:lnTo>
                  <a:lnTo>
                    <a:pt x="2924" y="1581"/>
                  </a:lnTo>
                  <a:lnTo>
                    <a:pt x="2924" y="1578"/>
                  </a:lnTo>
                  <a:lnTo>
                    <a:pt x="2927" y="1574"/>
                  </a:lnTo>
                  <a:lnTo>
                    <a:pt x="2942" y="1572"/>
                  </a:lnTo>
                  <a:lnTo>
                    <a:pt x="2953" y="1578"/>
                  </a:lnTo>
                  <a:lnTo>
                    <a:pt x="2962" y="1585"/>
                  </a:lnTo>
                  <a:lnTo>
                    <a:pt x="2974" y="1593"/>
                  </a:lnTo>
                  <a:lnTo>
                    <a:pt x="2976" y="1608"/>
                  </a:lnTo>
                  <a:lnTo>
                    <a:pt x="2976" y="1625"/>
                  </a:lnTo>
                  <a:lnTo>
                    <a:pt x="2979" y="1640"/>
                  </a:lnTo>
                  <a:lnTo>
                    <a:pt x="2991" y="1658"/>
                  </a:lnTo>
                  <a:lnTo>
                    <a:pt x="2997" y="1663"/>
                  </a:lnTo>
                  <a:lnTo>
                    <a:pt x="3003" y="1677"/>
                  </a:lnTo>
                  <a:lnTo>
                    <a:pt x="3000" y="1692"/>
                  </a:lnTo>
                  <a:lnTo>
                    <a:pt x="3006" y="1696"/>
                  </a:lnTo>
                  <a:lnTo>
                    <a:pt x="3014" y="1701"/>
                  </a:lnTo>
                  <a:lnTo>
                    <a:pt x="3029" y="1813"/>
                  </a:lnTo>
                  <a:lnTo>
                    <a:pt x="3037" y="1815"/>
                  </a:lnTo>
                  <a:lnTo>
                    <a:pt x="3052" y="1823"/>
                  </a:lnTo>
                  <a:lnTo>
                    <a:pt x="3055" y="1844"/>
                  </a:lnTo>
                  <a:lnTo>
                    <a:pt x="3049" y="1848"/>
                  </a:lnTo>
                  <a:lnTo>
                    <a:pt x="3043" y="1853"/>
                  </a:lnTo>
                  <a:lnTo>
                    <a:pt x="3052" y="1855"/>
                  </a:lnTo>
                  <a:lnTo>
                    <a:pt x="3067" y="1855"/>
                  </a:lnTo>
                  <a:lnTo>
                    <a:pt x="3081" y="1853"/>
                  </a:lnTo>
                  <a:lnTo>
                    <a:pt x="3096" y="1855"/>
                  </a:lnTo>
                  <a:lnTo>
                    <a:pt x="3104" y="1851"/>
                  </a:lnTo>
                  <a:lnTo>
                    <a:pt x="3116" y="1849"/>
                  </a:lnTo>
                  <a:lnTo>
                    <a:pt x="3096" y="1840"/>
                  </a:lnTo>
                  <a:lnTo>
                    <a:pt x="3090" y="1832"/>
                  </a:lnTo>
                  <a:lnTo>
                    <a:pt x="3087" y="1827"/>
                  </a:lnTo>
                  <a:lnTo>
                    <a:pt x="3099" y="1825"/>
                  </a:lnTo>
                  <a:lnTo>
                    <a:pt x="3110" y="1821"/>
                  </a:lnTo>
                  <a:lnTo>
                    <a:pt x="3110" y="1813"/>
                  </a:lnTo>
                  <a:lnTo>
                    <a:pt x="3104" y="1810"/>
                  </a:lnTo>
                  <a:lnTo>
                    <a:pt x="3107" y="1802"/>
                  </a:lnTo>
                  <a:lnTo>
                    <a:pt x="3122" y="1794"/>
                  </a:lnTo>
                  <a:lnTo>
                    <a:pt x="3116" y="1792"/>
                  </a:lnTo>
                  <a:lnTo>
                    <a:pt x="3110" y="1791"/>
                  </a:lnTo>
                  <a:lnTo>
                    <a:pt x="3110" y="1781"/>
                  </a:lnTo>
                  <a:lnTo>
                    <a:pt x="3122" y="1773"/>
                  </a:lnTo>
                  <a:lnTo>
                    <a:pt x="3116" y="1756"/>
                  </a:lnTo>
                  <a:lnTo>
                    <a:pt x="3139" y="1671"/>
                  </a:lnTo>
                  <a:lnTo>
                    <a:pt x="3139" y="1663"/>
                  </a:lnTo>
                  <a:lnTo>
                    <a:pt x="3145" y="1659"/>
                  </a:lnTo>
                  <a:lnTo>
                    <a:pt x="3145" y="1637"/>
                  </a:lnTo>
                  <a:lnTo>
                    <a:pt x="3148" y="1631"/>
                  </a:lnTo>
                  <a:lnTo>
                    <a:pt x="3148" y="1623"/>
                  </a:lnTo>
                  <a:lnTo>
                    <a:pt x="3145" y="1576"/>
                  </a:lnTo>
                  <a:lnTo>
                    <a:pt x="3154" y="1566"/>
                  </a:lnTo>
                  <a:lnTo>
                    <a:pt x="3171" y="1562"/>
                  </a:lnTo>
                  <a:lnTo>
                    <a:pt x="3183" y="1555"/>
                  </a:lnTo>
                  <a:lnTo>
                    <a:pt x="3197" y="1545"/>
                  </a:lnTo>
                  <a:lnTo>
                    <a:pt x="3206" y="1542"/>
                  </a:lnTo>
                  <a:lnTo>
                    <a:pt x="3224" y="1538"/>
                  </a:lnTo>
                  <a:lnTo>
                    <a:pt x="3232" y="1540"/>
                  </a:lnTo>
                  <a:lnTo>
                    <a:pt x="3235" y="1543"/>
                  </a:lnTo>
                  <a:lnTo>
                    <a:pt x="3241" y="1591"/>
                  </a:lnTo>
                  <a:lnTo>
                    <a:pt x="3238" y="1599"/>
                  </a:lnTo>
                  <a:lnTo>
                    <a:pt x="3232" y="1604"/>
                  </a:lnTo>
                  <a:lnTo>
                    <a:pt x="3232" y="1608"/>
                  </a:lnTo>
                  <a:lnTo>
                    <a:pt x="3232" y="1612"/>
                  </a:lnTo>
                  <a:lnTo>
                    <a:pt x="3241" y="1618"/>
                  </a:lnTo>
                  <a:lnTo>
                    <a:pt x="3261" y="1623"/>
                  </a:lnTo>
                  <a:lnTo>
                    <a:pt x="3276" y="1635"/>
                  </a:lnTo>
                  <a:lnTo>
                    <a:pt x="3264" y="1640"/>
                  </a:lnTo>
                  <a:lnTo>
                    <a:pt x="3244" y="1644"/>
                  </a:lnTo>
                  <a:lnTo>
                    <a:pt x="3247" y="1659"/>
                  </a:lnTo>
                  <a:lnTo>
                    <a:pt x="3258" y="1661"/>
                  </a:lnTo>
                  <a:lnTo>
                    <a:pt x="3267" y="1669"/>
                  </a:lnTo>
                  <a:lnTo>
                    <a:pt x="3287" y="1675"/>
                  </a:lnTo>
                  <a:lnTo>
                    <a:pt x="3311" y="1677"/>
                  </a:lnTo>
                  <a:lnTo>
                    <a:pt x="3305" y="1692"/>
                  </a:lnTo>
                  <a:lnTo>
                    <a:pt x="3302" y="1707"/>
                  </a:lnTo>
                  <a:lnTo>
                    <a:pt x="3296" y="1722"/>
                  </a:lnTo>
                  <a:lnTo>
                    <a:pt x="3293" y="1739"/>
                  </a:lnTo>
                  <a:lnTo>
                    <a:pt x="3287" y="1754"/>
                  </a:lnTo>
                  <a:lnTo>
                    <a:pt x="3285" y="1770"/>
                  </a:lnTo>
                  <a:lnTo>
                    <a:pt x="3282" y="1787"/>
                  </a:lnTo>
                  <a:lnTo>
                    <a:pt x="3279" y="1804"/>
                  </a:lnTo>
                  <a:lnTo>
                    <a:pt x="3273" y="1819"/>
                  </a:lnTo>
                  <a:lnTo>
                    <a:pt x="3270" y="1836"/>
                  </a:lnTo>
                  <a:lnTo>
                    <a:pt x="3264" y="1851"/>
                  </a:lnTo>
                  <a:lnTo>
                    <a:pt x="3261" y="1869"/>
                  </a:lnTo>
                  <a:lnTo>
                    <a:pt x="3255" y="1884"/>
                  </a:lnTo>
                  <a:lnTo>
                    <a:pt x="3253" y="1901"/>
                  </a:lnTo>
                  <a:lnTo>
                    <a:pt x="3250" y="1918"/>
                  </a:lnTo>
                  <a:lnTo>
                    <a:pt x="3250" y="1935"/>
                  </a:lnTo>
                  <a:lnTo>
                    <a:pt x="3244" y="1950"/>
                  </a:lnTo>
                  <a:lnTo>
                    <a:pt x="3241" y="1967"/>
                  </a:lnTo>
                  <a:lnTo>
                    <a:pt x="3238" y="1983"/>
                  </a:lnTo>
                  <a:lnTo>
                    <a:pt x="3238" y="2000"/>
                  </a:lnTo>
                  <a:lnTo>
                    <a:pt x="3235" y="2015"/>
                  </a:lnTo>
                  <a:lnTo>
                    <a:pt x="3235" y="2032"/>
                  </a:lnTo>
                  <a:lnTo>
                    <a:pt x="3235" y="2049"/>
                  </a:lnTo>
                  <a:lnTo>
                    <a:pt x="3235" y="2066"/>
                  </a:lnTo>
                  <a:lnTo>
                    <a:pt x="3235" y="2081"/>
                  </a:lnTo>
                  <a:lnTo>
                    <a:pt x="3235" y="2098"/>
                  </a:lnTo>
                  <a:lnTo>
                    <a:pt x="3238" y="2114"/>
                  </a:lnTo>
                  <a:lnTo>
                    <a:pt x="3244" y="2131"/>
                  </a:lnTo>
                  <a:lnTo>
                    <a:pt x="3244" y="2146"/>
                  </a:lnTo>
                  <a:lnTo>
                    <a:pt x="3250" y="2163"/>
                  </a:lnTo>
                  <a:lnTo>
                    <a:pt x="3255" y="2180"/>
                  </a:lnTo>
                  <a:lnTo>
                    <a:pt x="3264" y="2197"/>
                  </a:lnTo>
                  <a:lnTo>
                    <a:pt x="3270" y="2201"/>
                  </a:lnTo>
                  <a:lnTo>
                    <a:pt x="3279" y="2209"/>
                  </a:lnTo>
                  <a:lnTo>
                    <a:pt x="3276" y="2218"/>
                  </a:lnTo>
                  <a:lnTo>
                    <a:pt x="3276" y="2230"/>
                  </a:lnTo>
                  <a:lnTo>
                    <a:pt x="3276" y="2241"/>
                  </a:lnTo>
                  <a:lnTo>
                    <a:pt x="3276" y="2252"/>
                  </a:lnTo>
                  <a:lnTo>
                    <a:pt x="3273" y="2262"/>
                  </a:lnTo>
                  <a:lnTo>
                    <a:pt x="3273" y="2273"/>
                  </a:lnTo>
                  <a:lnTo>
                    <a:pt x="3273" y="2285"/>
                  </a:lnTo>
                  <a:lnTo>
                    <a:pt x="3273" y="2296"/>
                  </a:lnTo>
                  <a:lnTo>
                    <a:pt x="3270" y="2306"/>
                  </a:lnTo>
                  <a:lnTo>
                    <a:pt x="3270" y="2317"/>
                  </a:lnTo>
                  <a:lnTo>
                    <a:pt x="3270" y="2328"/>
                  </a:lnTo>
                  <a:lnTo>
                    <a:pt x="3270" y="2340"/>
                  </a:lnTo>
                  <a:lnTo>
                    <a:pt x="3270" y="2351"/>
                  </a:lnTo>
                  <a:lnTo>
                    <a:pt x="3270" y="2363"/>
                  </a:lnTo>
                  <a:lnTo>
                    <a:pt x="3270" y="2374"/>
                  </a:lnTo>
                  <a:lnTo>
                    <a:pt x="3270" y="2386"/>
                  </a:lnTo>
                  <a:lnTo>
                    <a:pt x="3267" y="2395"/>
                  </a:lnTo>
                  <a:lnTo>
                    <a:pt x="3267" y="2406"/>
                  </a:lnTo>
                  <a:lnTo>
                    <a:pt x="3267" y="2418"/>
                  </a:lnTo>
                  <a:lnTo>
                    <a:pt x="3267" y="2429"/>
                  </a:lnTo>
                  <a:lnTo>
                    <a:pt x="3264" y="2439"/>
                  </a:lnTo>
                  <a:lnTo>
                    <a:pt x="3264" y="2450"/>
                  </a:lnTo>
                  <a:lnTo>
                    <a:pt x="3264" y="2462"/>
                  </a:lnTo>
                  <a:lnTo>
                    <a:pt x="3264" y="2473"/>
                  </a:lnTo>
                  <a:lnTo>
                    <a:pt x="3264" y="2484"/>
                  </a:lnTo>
                  <a:lnTo>
                    <a:pt x="3264" y="2496"/>
                  </a:lnTo>
                  <a:lnTo>
                    <a:pt x="3264" y="2507"/>
                  </a:lnTo>
                  <a:lnTo>
                    <a:pt x="3264" y="2519"/>
                  </a:lnTo>
                  <a:lnTo>
                    <a:pt x="3264" y="2530"/>
                  </a:lnTo>
                  <a:lnTo>
                    <a:pt x="3264" y="2541"/>
                  </a:lnTo>
                  <a:lnTo>
                    <a:pt x="3264" y="2553"/>
                  </a:lnTo>
                  <a:lnTo>
                    <a:pt x="3267" y="2564"/>
                  </a:lnTo>
                  <a:lnTo>
                    <a:pt x="3282" y="2581"/>
                  </a:lnTo>
                  <a:lnTo>
                    <a:pt x="3293" y="2602"/>
                  </a:lnTo>
                  <a:lnTo>
                    <a:pt x="3296" y="2612"/>
                  </a:lnTo>
                  <a:lnTo>
                    <a:pt x="3299" y="2621"/>
                  </a:lnTo>
                  <a:lnTo>
                    <a:pt x="3302" y="2633"/>
                  </a:lnTo>
                  <a:lnTo>
                    <a:pt x="3308" y="2644"/>
                  </a:lnTo>
                  <a:lnTo>
                    <a:pt x="3311" y="2663"/>
                  </a:lnTo>
                  <a:lnTo>
                    <a:pt x="3317" y="2684"/>
                  </a:lnTo>
                  <a:lnTo>
                    <a:pt x="3317" y="2693"/>
                  </a:lnTo>
                  <a:lnTo>
                    <a:pt x="3322" y="2705"/>
                  </a:lnTo>
                  <a:lnTo>
                    <a:pt x="3325" y="2716"/>
                  </a:lnTo>
                  <a:lnTo>
                    <a:pt x="3331" y="2728"/>
                  </a:lnTo>
                  <a:lnTo>
                    <a:pt x="3343" y="2733"/>
                  </a:lnTo>
                  <a:lnTo>
                    <a:pt x="3357" y="2747"/>
                  </a:lnTo>
                  <a:lnTo>
                    <a:pt x="3354" y="2762"/>
                  </a:lnTo>
                  <a:lnTo>
                    <a:pt x="3357" y="2777"/>
                  </a:lnTo>
                  <a:lnTo>
                    <a:pt x="3366" y="2777"/>
                  </a:lnTo>
                  <a:lnTo>
                    <a:pt x="3378" y="2783"/>
                  </a:lnTo>
                  <a:lnTo>
                    <a:pt x="3360" y="2787"/>
                  </a:lnTo>
                  <a:lnTo>
                    <a:pt x="3346" y="2790"/>
                  </a:lnTo>
                  <a:lnTo>
                    <a:pt x="3340" y="2840"/>
                  </a:lnTo>
                  <a:lnTo>
                    <a:pt x="3346" y="2844"/>
                  </a:lnTo>
                  <a:lnTo>
                    <a:pt x="3351" y="2849"/>
                  </a:lnTo>
                  <a:lnTo>
                    <a:pt x="3328" y="2853"/>
                  </a:lnTo>
                  <a:lnTo>
                    <a:pt x="3317" y="2861"/>
                  </a:lnTo>
                  <a:lnTo>
                    <a:pt x="3305" y="2870"/>
                  </a:lnTo>
                  <a:lnTo>
                    <a:pt x="3302" y="2882"/>
                  </a:lnTo>
                  <a:lnTo>
                    <a:pt x="3299" y="2893"/>
                  </a:lnTo>
                  <a:lnTo>
                    <a:pt x="3302" y="2904"/>
                  </a:lnTo>
                  <a:lnTo>
                    <a:pt x="3302" y="2916"/>
                  </a:lnTo>
                  <a:lnTo>
                    <a:pt x="3308" y="2929"/>
                  </a:lnTo>
                  <a:lnTo>
                    <a:pt x="3302" y="2939"/>
                  </a:lnTo>
                  <a:lnTo>
                    <a:pt x="3302" y="2950"/>
                  </a:lnTo>
                  <a:lnTo>
                    <a:pt x="3302" y="2961"/>
                  </a:lnTo>
                  <a:lnTo>
                    <a:pt x="3302" y="2973"/>
                  </a:lnTo>
                  <a:lnTo>
                    <a:pt x="3302" y="2982"/>
                  </a:lnTo>
                  <a:lnTo>
                    <a:pt x="3302" y="2994"/>
                  </a:lnTo>
                  <a:lnTo>
                    <a:pt x="3302" y="3005"/>
                  </a:lnTo>
                  <a:lnTo>
                    <a:pt x="3302" y="3017"/>
                  </a:lnTo>
                  <a:lnTo>
                    <a:pt x="3308" y="3020"/>
                  </a:lnTo>
                  <a:lnTo>
                    <a:pt x="3325" y="3024"/>
                  </a:lnTo>
                  <a:lnTo>
                    <a:pt x="3343" y="3024"/>
                  </a:lnTo>
                  <a:lnTo>
                    <a:pt x="3357" y="3032"/>
                  </a:lnTo>
                  <a:lnTo>
                    <a:pt x="3351" y="3036"/>
                  </a:lnTo>
                  <a:lnTo>
                    <a:pt x="3360" y="3041"/>
                  </a:lnTo>
                  <a:lnTo>
                    <a:pt x="3343" y="3051"/>
                  </a:lnTo>
                  <a:lnTo>
                    <a:pt x="3331" y="3062"/>
                  </a:lnTo>
                  <a:lnTo>
                    <a:pt x="3334" y="3066"/>
                  </a:lnTo>
                  <a:lnTo>
                    <a:pt x="3337" y="3072"/>
                  </a:lnTo>
                  <a:lnTo>
                    <a:pt x="3343" y="3074"/>
                  </a:lnTo>
                  <a:lnTo>
                    <a:pt x="3357" y="3077"/>
                  </a:lnTo>
                  <a:lnTo>
                    <a:pt x="3357" y="3089"/>
                  </a:lnTo>
                  <a:lnTo>
                    <a:pt x="3357" y="3100"/>
                  </a:lnTo>
                  <a:lnTo>
                    <a:pt x="3357" y="3112"/>
                  </a:lnTo>
                  <a:lnTo>
                    <a:pt x="3357" y="3123"/>
                  </a:lnTo>
                  <a:lnTo>
                    <a:pt x="3357" y="3134"/>
                  </a:lnTo>
                  <a:lnTo>
                    <a:pt x="3357" y="3146"/>
                  </a:lnTo>
                  <a:lnTo>
                    <a:pt x="3357" y="3157"/>
                  </a:lnTo>
                  <a:lnTo>
                    <a:pt x="3357" y="3171"/>
                  </a:lnTo>
                  <a:lnTo>
                    <a:pt x="3357" y="3182"/>
                  </a:lnTo>
                  <a:lnTo>
                    <a:pt x="3357" y="3193"/>
                  </a:lnTo>
                  <a:lnTo>
                    <a:pt x="3357" y="3205"/>
                  </a:lnTo>
                  <a:lnTo>
                    <a:pt x="3357" y="3218"/>
                  </a:lnTo>
                  <a:lnTo>
                    <a:pt x="3357" y="3229"/>
                  </a:lnTo>
                  <a:lnTo>
                    <a:pt x="3357" y="3241"/>
                  </a:lnTo>
                  <a:lnTo>
                    <a:pt x="3357" y="3252"/>
                  </a:lnTo>
                  <a:lnTo>
                    <a:pt x="3357" y="3266"/>
                  </a:lnTo>
                  <a:lnTo>
                    <a:pt x="3354" y="3277"/>
                  </a:lnTo>
                  <a:lnTo>
                    <a:pt x="3354" y="3288"/>
                  </a:lnTo>
                  <a:lnTo>
                    <a:pt x="3354" y="3300"/>
                  </a:lnTo>
                  <a:lnTo>
                    <a:pt x="3354" y="3313"/>
                  </a:lnTo>
                  <a:lnTo>
                    <a:pt x="3354" y="3324"/>
                  </a:lnTo>
                  <a:lnTo>
                    <a:pt x="3354" y="3338"/>
                  </a:lnTo>
                  <a:lnTo>
                    <a:pt x="3354" y="3349"/>
                  </a:lnTo>
                  <a:lnTo>
                    <a:pt x="3354" y="3362"/>
                  </a:lnTo>
                  <a:lnTo>
                    <a:pt x="3351" y="3374"/>
                  </a:lnTo>
                  <a:lnTo>
                    <a:pt x="3351" y="3385"/>
                  </a:lnTo>
                  <a:lnTo>
                    <a:pt x="3351" y="3397"/>
                  </a:lnTo>
                  <a:lnTo>
                    <a:pt x="3351" y="3410"/>
                  </a:lnTo>
                  <a:lnTo>
                    <a:pt x="3351" y="3421"/>
                  </a:lnTo>
                  <a:lnTo>
                    <a:pt x="3351" y="3435"/>
                  </a:lnTo>
                  <a:lnTo>
                    <a:pt x="3351" y="3448"/>
                  </a:lnTo>
                  <a:lnTo>
                    <a:pt x="3351" y="3461"/>
                  </a:lnTo>
                  <a:lnTo>
                    <a:pt x="3349" y="3473"/>
                  </a:lnTo>
                  <a:lnTo>
                    <a:pt x="3346" y="3484"/>
                  </a:lnTo>
                  <a:lnTo>
                    <a:pt x="3346" y="3496"/>
                  </a:lnTo>
                  <a:lnTo>
                    <a:pt x="3346" y="3509"/>
                  </a:lnTo>
                  <a:lnTo>
                    <a:pt x="3343" y="3520"/>
                  </a:lnTo>
                  <a:lnTo>
                    <a:pt x="3340" y="3534"/>
                  </a:lnTo>
                  <a:lnTo>
                    <a:pt x="3340" y="3545"/>
                  </a:lnTo>
                  <a:lnTo>
                    <a:pt x="3340" y="3558"/>
                  </a:lnTo>
                  <a:lnTo>
                    <a:pt x="3337" y="3570"/>
                  </a:lnTo>
                  <a:lnTo>
                    <a:pt x="3334" y="3581"/>
                  </a:lnTo>
                  <a:lnTo>
                    <a:pt x="3334" y="3592"/>
                  </a:lnTo>
                  <a:lnTo>
                    <a:pt x="3334" y="3606"/>
                  </a:lnTo>
                  <a:lnTo>
                    <a:pt x="3331" y="3617"/>
                  </a:lnTo>
                  <a:lnTo>
                    <a:pt x="3328" y="3630"/>
                  </a:lnTo>
                  <a:lnTo>
                    <a:pt x="3328" y="3644"/>
                  </a:lnTo>
                  <a:lnTo>
                    <a:pt x="3328" y="3657"/>
                  </a:lnTo>
                  <a:lnTo>
                    <a:pt x="3325" y="3668"/>
                  </a:lnTo>
                  <a:lnTo>
                    <a:pt x="3322" y="3680"/>
                  </a:lnTo>
                  <a:lnTo>
                    <a:pt x="3319" y="3691"/>
                  </a:lnTo>
                  <a:lnTo>
                    <a:pt x="3319" y="3705"/>
                  </a:lnTo>
                  <a:lnTo>
                    <a:pt x="3317" y="3716"/>
                  </a:lnTo>
                  <a:lnTo>
                    <a:pt x="3317" y="3729"/>
                  </a:lnTo>
                  <a:lnTo>
                    <a:pt x="3314" y="3741"/>
                  </a:lnTo>
                  <a:lnTo>
                    <a:pt x="3314" y="3754"/>
                  </a:lnTo>
                  <a:lnTo>
                    <a:pt x="3311" y="3765"/>
                  </a:lnTo>
                  <a:lnTo>
                    <a:pt x="3308" y="3779"/>
                  </a:lnTo>
                  <a:lnTo>
                    <a:pt x="3308" y="3790"/>
                  </a:lnTo>
                  <a:lnTo>
                    <a:pt x="3308" y="3803"/>
                  </a:lnTo>
                  <a:lnTo>
                    <a:pt x="3305" y="3815"/>
                  </a:lnTo>
                  <a:lnTo>
                    <a:pt x="3302" y="3828"/>
                  </a:lnTo>
                  <a:lnTo>
                    <a:pt x="3302" y="3841"/>
                  </a:lnTo>
                  <a:lnTo>
                    <a:pt x="3302" y="3855"/>
                  </a:lnTo>
                  <a:lnTo>
                    <a:pt x="3276" y="3872"/>
                  </a:lnTo>
                  <a:lnTo>
                    <a:pt x="3255" y="3891"/>
                  </a:lnTo>
                  <a:lnTo>
                    <a:pt x="3244" y="3900"/>
                  </a:lnTo>
                  <a:lnTo>
                    <a:pt x="3241" y="3912"/>
                  </a:lnTo>
                  <a:lnTo>
                    <a:pt x="3241" y="3923"/>
                  </a:lnTo>
                  <a:lnTo>
                    <a:pt x="3250" y="3935"/>
                  </a:lnTo>
                  <a:lnTo>
                    <a:pt x="3267" y="3942"/>
                  </a:lnTo>
                  <a:lnTo>
                    <a:pt x="3293" y="3950"/>
                  </a:lnTo>
                  <a:lnTo>
                    <a:pt x="3293" y="3963"/>
                  </a:lnTo>
                  <a:lnTo>
                    <a:pt x="3293" y="3978"/>
                  </a:lnTo>
                  <a:lnTo>
                    <a:pt x="3287" y="3992"/>
                  </a:lnTo>
                  <a:lnTo>
                    <a:pt x="3285" y="4009"/>
                  </a:lnTo>
                  <a:lnTo>
                    <a:pt x="3279" y="4022"/>
                  </a:lnTo>
                  <a:lnTo>
                    <a:pt x="3279" y="4037"/>
                  </a:lnTo>
                  <a:lnTo>
                    <a:pt x="3279" y="4052"/>
                  </a:lnTo>
                  <a:lnTo>
                    <a:pt x="3287" y="4070"/>
                  </a:lnTo>
                  <a:lnTo>
                    <a:pt x="3276" y="4089"/>
                  </a:lnTo>
                  <a:lnTo>
                    <a:pt x="3276" y="4108"/>
                  </a:lnTo>
                  <a:lnTo>
                    <a:pt x="3282" y="4127"/>
                  </a:lnTo>
                  <a:lnTo>
                    <a:pt x="3293" y="4147"/>
                  </a:lnTo>
                  <a:lnTo>
                    <a:pt x="3363" y="4197"/>
                  </a:lnTo>
                  <a:lnTo>
                    <a:pt x="3398" y="4199"/>
                  </a:lnTo>
                  <a:lnTo>
                    <a:pt x="3410" y="4199"/>
                  </a:lnTo>
                  <a:lnTo>
                    <a:pt x="3421" y="4195"/>
                  </a:lnTo>
                  <a:lnTo>
                    <a:pt x="3456" y="4205"/>
                  </a:lnTo>
                  <a:lnTo>
                    <a:pt x="3468" y="4203"/>
                  </a:lnTo>
                  <a:lnTo>
                    <a:pt x="3482" y="4203"/>
                  </a:lnTo>
                  <a:lnTo>
                    <a:pt x="3500" y="4187"/>
                  </a:lnTo>
                  <a:lnTo>
                    <a:pt x="3520" y="4218"/>
                  </a:lnTo>
                  <a:lnTo>
                    <a:pt x="3529" y="4220"/>
                  </a:lnTo>
                  <a:lnTo>
                    <a:pt x="3537" y="4218"/>
                  </a:lnTo>
                  <a:lnTo>
                    <a:pt x="3537" y="4212"/>
                  </a:lnTo>
                  <a:lnTo>
                    <a:pt x="3543" y="4206"/>
                  </a:lnTo>
                  <a:lnTo>
                    <a:pt x="3572" y="4197"/>
                  </a:lnTo>
                  <a:lnTo>
                    <a:pt x="3569" y="4180"/>
                  </a:lnTo>
                  <a:lnTo>
                    <a:pt x="3569" y="4165"/>
                  </a:lnTo>
                  <a:lnTo>
                    <a:pt x="3569" y="4149"/>
                  </a:lnTo>
                  <a:lnTo>
                    <a:pt x="3569" y="4136"/>
                  </a:lnTo>
                  <a:lnTo>
                    <a:pt x="3569" y="4119"/>
                  </a:lnTo>
                  <a:lnTo>
                    <a:pt x="3569" y="4104"/>
                  </a:lnTo>
                  <a:lnTo>
                    <a:pt x="3569" y="4089"/>
                  </a:lnTo>
                  <a:lnTo>
                    <a:pt x="3572" y="4075"/>
                  </a:lnTo>
                  <a:lnTo>
                    <a:pt x="3569" y="4060"/>
                  </a:lnTo>
                  <a:lnTo>
                    <a:pt x="3569" y="4047"/>
                  </a:lnTo>
                  <a:lnTo>
                    <a:pt x="3564" y="4032"/>
                  </a:lnTo>
                  <a:lnTo>
                    <a:pt x="3561" y="4018"/>
                  </a:lnTo>
                  <a:lnTo>
                    <a:pt x="3552" y="4003"/>
                  </a:lnTo>
                  <a:lnTo>
                    <a:pt x="3543" y="3990"/>
                  </a:lnTo>
                  <a:lnTo>
                    <a:pt x="3532" y="3978"/>
                  </a:lnTo>
                  <a:lnTo>
                    <a:pt x="3520" y="3967"/>
                  </a:lnTo>
                  <a:lnTo>
                    <a:pt x="3508" y="3961"/>
                  </a:lnTo>
                  <a:lnTo>
                    <a:pt x="3503" y="3957"/>
                  </a:lnTo>
                  <a:lnTo>
                    <a:pt x="3450" y="3963"/>
                  </a:lnTo>
                  <a:lnTo>
                    <a:pt x="3447" y="3956"/>
                  </a:lnTo>
                  <a:lnTo>
                    <a:pt x="3456" y="3948"/>
                  </a:lnTo>
                  <a:lnTo>
                    <a:pt x="3421" y="3908"/>
                  </a:lnTo>
                  <a:lnTo>
                    <a:pt x="3424" y="3891"/>
                  </a:lnTo>
                  <a:lnTo>
                    <a:pt x="3430" y="3887"/>
                  </a:lnTo>
                  <a:lnTo>
                    <a:pt x="3442" y="3885"/>
                  </a:lnTo>
                  <a:lnTo>
                    <a:pt x="3453" y="3883"/>
                  </a:lnTo>
                  <a:lnTo>
                    <a:pt x="3465" y="3881"/>
                  </a:lnTo>
                  <a:lnTo>
                    <a:pt x="3500" y="3828"/>
                  </a:lnTo>
                  <a:lnTo>
                    <a:pt x="3465" y="3815"/>
                  </a:lnTo>
                  <a:lnTo>
                    <a:pt x="3465" y="3803"/>
                  </a:lnTo>
                  <a:lnTo>
                    <a:pt x="3476" y="3794"/>
                  </a:lnTo>
                  <a:lnTo>
                    <a:pt x="3488" y="3784"/>
                  </a:lnTo>
                  <a:lnTo>
                    <a:pt x="3500" y="3775"/>
                  </a:lnTo>
                  <a:lnTo>
                    <a:pt x="3497" y="3714"/>
                  </a:lnTo>
                  <a:lnTo>
                    <a:pt x="3488" y="3627"/>
                  </a:lnTo>
                  <a:lnTo>
                    <a:pt x="3488" y="3619"/>
                  </a:lnTo>
                  <a:lnTo>
                    <a:pt x="3505" y="3615"/>
                  </a:lnTo>
                  <a:lnTo>
                    <a:pt x="3529" y="3591"/>
                  </a:lnTo>
                  <a:lnTo>
                    <a:pt x="3523" y="3589"/>
                  </a:lnTo>
                  <a:lnTo>
                    <a:pt x="3520" y="3587"/>
                  </a:lnTo>
                  <a:lnTo>
                    <a:pt x="3520" y="3581"/>
                  </a:lnTo>
                  <a:lnTo>
                    <a:pt x="3532" y="3577"/>
                  </a:lnTo>
                  <a:lnTo>
                    <a:pt x="3526" y="3553"/>
                  </a:lnTo>
                  <a:lnTo>
                    <a:pt x="3535" y="3545"/>
                  </a:lnTo>
                  <a:lnTo>
                    <a:pt x="3535" y="3537"/>
                  </a:lnTo>
                  <a:lnTo>
                    <a:pt x="3537" y="3534"/>
                  </a:lnTo>
                  <a:lnTo>
                    <a:pt x="3549" y="3530"/>
                  </a:lnTo>
                  <a:lnTo>
                    <a:pt x="3546" y="3513"/>
                  </a:lnTo>
                  <a:lnTo>
                    <a:pt x="3546" y="3496"/>
                  </a:lnTo>
                  <a:lnTo>
                    <a:pt x="3546" y="3478"/>
                  </a:lnTo>
                  <a:lnTo>
                    <a:pt x="3546" y="3463"/>
                  </a:lnTo>
                  <a:lnTo>
                    <a:pt x="3546" y="3446"/>
                  </a:lnTo>
                  <a:lnTo>
                    <a:pt x="3546" y="3429"/>
                  </a:lnTo>
                  <a:lnTo>
                    <a:pt x="3546" y="3412"/>
                  </a:lnTo>
                  <a:lnTo>
                    <a:pt x="3546" y="3397"/>
                  </a:lnTo>
                  <a:lnTo>
                    <a:pt x="3543" y="3380"/>
                  </a:lnTo>
                  <a:lnTo>
                    <a:pt x="3540" y="3362"/>
                  </a:lnTo>
                  <a:lnTo>
                    <a:pt x="3537" y="3345"/>
                  </a:lnTo>
                  <a:lnTo>
                    <a:pt x="3535" y="3330"/>
                  </a:lnTo>
                  <a:lnTo>
                    <a:pt x="3529" y="3313"/>
                  </a:lnTo>
                  <a:lnTo>
                    <a:pt x="3526" y="3298"/>
                  </a:lnTo>
                  <a:lnTo>
                    <a:pt x="3520" y="3283"/>
                  </a:lnTo>
                  <a:lnTo>
                    <a:pt x="3514" y="3267"/>
                  </a:lnTo>
                  <a:lnTo>
                    <a:pt x="3511" y="3248"/>
                  </a:lnTo>
                  <a:lnTo>
                    <a:pt x="3511" y="3233"/>
                  </a:lnTo>
                  <a:lnTo>
                    <a:pt x="3514" y="3228"/>
                  </a:lnTo>
                  <a:lnTo>
                    <a:pt x="3520" y="3222"/>
                  </a:lnTo>
                  <a:lnTo>
                    <a:pt x="3508" y="3191"/>
                  </a:lnTo>
                  <a:lnTo>
                    <a:pt x="3514" y="3190"/>
                  </a:lnTo>
                  <a:lnTo>
                    <a:pt x="3514" y="3188"/>
                  </a:lnTo>
                  <a:lnTo>
                    <a:pt x="3508" y="3184"/>
                  </a:lnTo>
                  <a:lnTo>
                    <a:pt x="3511" y="3182"/>
                  </a:lnTo>
                  <a:lnTo>
                    <a:pt x="3514" y="3178"/>
                  </a:lnTo>
                  <a:lnTo>
                    <a:pt x="3523" y="3172"/>
                  </a:lnTo>
                  <a:lnTo>
                    <a:pt x="3517" y="3151"/>
                  </a:lnTo>
                  <a:lnTo>
                    <a:pt x="3503" y="3150"/>
                  </a:lnTo>
                  <a:lnTo>
                    <a:pt x="3497" y="3148"/>
                  </a:lnTo>
                  <a:lnTo>
                    <a:pt x="3500" y="3142"/>
                  </a:lnTo>
                  <a:lnTo>
                    <a:pt x="3511" y="3140"/>
                  </a:lnTo>
                  <a:lnTo>
                    <a:pt x="3505" y="3134"/>
                  </a:lnTo>
                  <a:lnTo>
                    <a:pt x="3503" y="3129"/>
                  </a:lnTo>
                  <a:lnTo>
                    <a:pt x="3517" y="3115"/>
                  </a:lnTo>
                  <a:lnTo>
                    <a:pt x="3532" y="3104"/>
                  </a:lnTo>
                  <a:lnTo>
                    <a:pt x="3537" y="3091"/>
                  </a:lnTo>
                  <a:lnTo>
                    <a:pt x="3543" y="3077"/>
                  </a:lnTo>
                  <a:lnTo>
                    <a:pt x="3543" y="3062"/>
                  </a:lnTo>
                  <a:lnTo>
                    <a:pt x="3543" y="3047"/>
                  </a:lnTo>
                  <a:lnTo>
                    <a:pt x="3540" y="3032"/>
                  </a:lnTo>
                  <a:lnTo>
                    <a:pt x="3540" y="3018"/>
                  </a:lnTo>
                  <a:lnTo>
                    <a:pt x="3508" y="3009"/>
                  </a:lnTo>
                  <a:lnTo>
                    <a:pt x="3503" y="2910"/>
                  </a:lnTo>
                  <a:lnTo>
                    <a:pt x="3503" y="2904"/>
                  </a:lnTo>
                  <a:lnTo>
                    <a:pt x="3514" y="2901"/>
                  </a:lnTo>
                  <a:lnTo>
                    <a:pt x="3529" y="2806"/>
                  </a:lnTo>
                  <a:lnTo>
                    <a:pt x="3543" y="2806"/>
                  </a:lnTo>
                  <a:lnTo>
                    <a:pt x="3558" y="2813"/>
                  </a:lnTo>
                  <a:lnTo>
                    <a:pt x="3552" y="2817"/>
                  </a:lnTo>
                  <a:lnTo>
                    <a:pt x="3540" y="2823"/>
                  </a:lnTo>
                  <a:lnTo>
                    <a:pt x="3540" y="2830"/>
                  </a:lnTo>
                  <a:lnTo>
                    <a:pt x="3543" y="2840"/>
                  </a:lnTo>
                  <a:lnTo>
                    <a:pt x="3552" y="2847"/>
                  </a:lnTo>
                  <a:lnTo>
                    <a:pt x="3567" y="2855"/>
                  </a:lnTo>
                  <a:lnTo>
                    <a:pt x="3610" y="2857"/>
                  </a:lnTo>
                  <a:lnTo>
                    <a:pt x="3613" y="2861"/>
                  </a:lnTo>
                  <a:lnTo>
                    <a:pt x="3613" y="2868"/>
                  </a:lnTo>
                  <a:lnTo>
                    <a:pt x="3628" y="2866"/>
                  </a:lnTo>
                  <a:lnTo>
                    <a:pt x="3639" y="2861"/>
                  </a:lnTo>
                  <a:lnTo>
                    <a:pt x="3645" y="2853"/>
                  </a:lnTo>
                  <a:lnTo>
                    <a:pt x="3654" y="2845"/>
                  </a:lnTo>
                  <a:lnTo>
                    <a:pt x="3651" y="2842"/>
                  </a:lnTo>
                  <a:lnTo>
                    <a:pt x="3651" y="2838"/>
                  </a:lnTo>
                  <a:lnTo>
                    <a:pt x="3660" y="2826"/>
                  </a:lnTo>
                  <a:lnTo>
                    <a:pt x="3674" y="2815"/>
                  </a:lnTo>
                  <a:lnTo>
                    <a:pt x="3680" y="2758"/>
                  </a:lnTo>
                  <a:lnTo>
                    <a:pt x="3683" y="2747"/>
                  </a:lnTo>
                  <a:lnTo>
                    <a:pt x="3677" y="2737"/>
                  </a:lnTo>
                  <a:lnTo>
                    <a:pt x="3677" y="2718"/>
                  </a:lnTo>
                  <a:lnTo>
                    <a:pt x="3671" y="2714"/>
                  </a:lnTo>
                  <a:lnTo>
                    <a:pt x="3668" y="2711"/>
                  </a:lnTo>
                  <a:lnTo>
                    <a:pt x="3689" y="2697"/>
                  </a:lnTo>
                  <a:lnTo>
                    <a:pt x="3700" y="2661"/>
                  </a:lnTo>
                  <a:lnTo>
                    <a:pt x="3709" y="2657"/>
                  </a:lnTo>
                  <a:lnTo>
                    <a:pt x="3721" y="2659"/>
                  </a:lnTo>
                  <a:lnTo>
                    <a:pt x="3735" y="2661"/>
                  </a:lnTo>
                  <a:lnTo>
                    <a:pt x="3753" y="2665"/>
                  </a:lnTo>
                  <a:lnTo>
                    <a:pt x="3767" y="2655"/>
                  </a:lnTo>
                  <a:lnTo>
                    <a:pt x="3785" y="2646"/>
                  </a:lnTo>
                  <a:lnTo>
                    <a:pt x="3764" y="2600"/>
                  </a:lnTo>
                  <a:lnTo>
                    <a:pt x="3793" y="2547"/>
                  </a:lnTo>
                  <a:lnTo>
                    <a:pt x="3779" y="2538"/>
                  </a:lnTo>
                  <a:lnTo>
                    <a:pt x="3776" y="2528"/>
                  </a:lnTo>
                  <a:lnTo>
                    <a:pt x="3782" y="2522"/>
                  </a:lnTo>
                  <a:lnTo>
                    <a:pt x="3793" y="2517"/>
                  </a:lnTo>
                  <a:lnTo>
                    <a:pt x="3790" y="2511"/>
                  </a:lnTo>
                  <a:lnTo>
                    <a:pt x="3802" y="2507"/>
                  </a:lnTo>
                  <a:lnTo>
                    <a:pt x="3790" y="2500"/>
                  </a:lnTo>
                  <a:lnTo>
                    <a:pt x="3793" y="2492"/>
                  </a:lnTo>
                  <a:lnTo>
                    <a:pt x="3799" y="2482"/>
                  </a:lnTo>
                  <a:lnTo>
                    <a:pt x="3796" y="2475"/>
                  </a:lnTo>
                  <a:lnTo>
                    <a:pt x="3816" y="2401"/>
                  </a:lnTo>
                  <a:lnTo>
                    <a:pt x="3799" y="2344"/>
                  </a:lnTo>
                  <a:lnTo>
                    <a:pt x="3811" y="2327"/>
                  </a:lnTo>
                  <a:lnTo>
                    <a:pt x="3814" y="2309"/>
                  </a:lnTo>
                  <a:lnTo>
                    <a:pt x="3811" y="2298"/>
                  </a:lnTo>
                  <a:lnTo>
                    <a:pt x="3808" y="2289"/>
                  </a:lnTo>
                  <a:lnTo>
                    <a:pt x="3805" y="2277"/>
                  </a:lnTo>
                  <a:lnTo>
                    <a:pt x="3805" y="2270"/>
                  </a:lnTo>
                  <a:lnTo>
                    <a:pt x="3785" y="2268"/>
                  </a:lnTo>
                  <a:lnTo>
                    <a:pt x="3764" y="2271"/>
                  </a:lnTo>
                  <a:lnTo>
                    <a:pt x="3758" y="2279"/>
                  </a:lnTo>
                  <a:lnTo>
                    <a:pt x="3753" y="2289"/>
                  </a:lnTo>
                  <a:lnTo>
                    <a:pt x="3747" y="2300"/>
                  </a:lnTo>
                  <a:lnTo>
                    <a:pt x="3750" y="2311"/>
                  </a:lnTo>
                  <a:lnTo>
                    <a:pt x="3744" y="2313"/>
                  </a:lnTo>
                  <a:lnTo>
                    <a:pt x="3741" y="2319"/>
                  </a:lnTo>
                  <a:lnTo>
                    <a:pt x="3689" y="2574"/>
                  </a:lnTo>
                  <a:lnTo>
                    <a:pt x="3645" y="2568"/>
                  </a:lnTo>
                  <a:lnTo>
                    <a:pt x="3642" y="2562"/>
                  </a:lnTo>
                  <a:lnTo>
                    <a:pt x="3651" y="2557"/>
                  </a:lnTo>
                  <a:lnTo>
                    <a:pt x="3639" y="2501"/>
                  </a:lnTo>
                  <a:lnTo>
                    <a:pt x="3633" y="2498"/>
                  </a:lnTo>
                  <a:lnTo>
                    <a:pt x="3628" y="2492"/>
                  </a:lnTo>
                  <a:lnTo>
                    <a:pt x="3630" y="2488"/>
                  </a:lnTo>
                  <a:lnTo>
                    <a:pt x="3639" y="2484"/>
                  </a:lnTo>
                  <a:lnTo>
                    <a:pt x="3619" y="2340"/>
                  </a:lnTo>
                  <a:lnTo>
                    <a:pt x="3619" y="2334"/>
                  </a:lnTo>
                  <a:lnTo>
                    <a:pt x="3625" y="2330"/>
                  </a:lnTo>
                  <a:lnTo>
                    <a:pt x="3616" y="2309"/>
                  </a:lnTo>
                  <a:lnTo>
                    <a:pt x="3671" y="2294"/>
                  </a:lnTo>
                  <a:lnTo>
                    <a:pt x="3732" y="2194"/>
                  </a:lnTo>
                  <a:lnTo>
                    <a:pt x="3732" y="2180"/>
                  </a:lnTo>
                  <a:lnTo>
                    <a:pt x="3732" y="2167"/>
                  </a:lnTo>
                  <a:lnTo>
                    <a:pt x="3764" y="2047"/>
                  </a:lnTo>
                  <a:lnTo>
                    <a:pt x="3764" y="2038"/>
                  </a:lnTo>
                  <a:lnTo>
                    <a:pt x="3773" y="2028"/>
                  </a:lnTo>
                  <a:lnTo>
                    <a:pt x="3779" y="2019"/>
                  </a:lnTo>
                  <a:lnTo>
                    <a:pt x="3779" y="2009"/>
                  </a:lnTo>
                  <a:lnTo>
                    <a:pt x="3761" y="2005"/>
                  </a:lnTo>
                  <a:lnTo>
                    <a:pt x="3738" y="2005"/>
                  </a:lnTo>
                  <a:lnTo>
                    <a:pt x="3735" y="2000"/>
                  </a:lnTo>
                  <a:lnTo>
                    <a:pt x="3747" y="1998"/>
                  </a:lnTo>
                  <a:lnTo>
                    <a:pt x="3744" y="1992"/>
                  </a:lnTo>
                  <a:lnTo>
                    <a:pt x="3744" y="1988"/>
                  </a:lnTo>
                  <a:lnTo>
                    <a:pt x="3747" y="1983"/>
                  </a:lnTo>
                  <a:lnTo>
                    <a:pt x="3753" y="1983"/>
                  </a:lnTo>
                  <a:lnTo>
                    <a:pt x="3753" y="1927"/>
                  </a:lnTo>
                  <a:lnTo>
                    <a:pt x="3793" y="1838"/>
                  </a:lnTo>
                  <a:lnTo>
                    <a:pt x="3793" y="1834"/>
                  </a:lnTo>
                  <a:lnTo>
                    <a:pt x="3802" y="1830"/>
                  </a:lnTo>
                  <a:lnTo>
                    <a:pt x="3825" y="1760"/>
                  </a:lnTo>
                  <a:lnTo>
                    <a:pt x="3834" y="1751"/>
                  </a:lnTo>
                  <a:lnTo>
                    <a:pt x="3843" y="1743"/>
                  </a:lnTo>
                  <a:lnTo>
                    <a:pt x="3851" y="1703"/>
                  </a:lnTo>
                  <a:lnTo>
                    <a:pt x="3846" y="1694"/>
                  </a:lnTo>
                  <a:lnTo>
                    <a:pt x="3854" y="1682"/>
                  </a:lnTo>
                  <a:lnTo>
                    <a:pt x="3860" y="1680"/>
                  </a:lnTo>
                  <a:lnTo>
                    <a:pt x="3866" y="1677"/>
                  </a:lnTo>
                  <a:lnTo>
                    <a:pt x="3860" y="1671"/>
                  </a:lnTo>
                  <a:lnTo>
                    <a:pt x="3854" y="1671"/>
                  </a:lnTo>
                  <a:lnTo>
                    <a:pt x="3851" y="1663"/>
                  </a:lnTo>
                  <a:lnTo>
                    <a:pt x="3857" y="1659"/>
                  </a:lnTo>
                  <a:lnTo>
                    <a:pt x="3846" y="1659"/>
                  </a:lnTo>
                  <a:lnTo>
                    <a:pt x="3834" y="1656"/>
                  </a:lnTo>
                  <a:lnTo>
                    <a:pt x="3840" y="1650"/>
                  </a:lnTo>
                  <a:lnTo>
                    <a:pt x="3851" y="1648"/>
                  </a:lnTo>
                  <a:lnTo>
                    <a:pt x="3860" y="1633"/>
                  </a:lnTo>
                  <a:lnTo>
                    <a:pt x="3854" y="1620"/>
                  </a:lnTo>
                  <a:lnTo>
                    <a:pt x="3860" y="1608"/>
                  </a:lnTo>
                  <a:lnTo>
                    <a:pt x="3854" y="1602"/>
                  </a:lnTo>
                  <a:lnTo>
                    <a:pt x="3848" y="1599"/>
                  </a:lnTo>
                  <a:lnTo>
                    <a:pt x="3854" y="1585"/>
                  </a:lnTo>
                  <a:lnTo>
                    <a:pt x="3860" y="1570"/>
                  </a:lnTo>
                  <a:lnTo>
                    <a:pt x="3854" y="1562"/>
                  </a:lnTo>
                  <a:lnTo>
                    <a:pt x="3840" y="1559"/>
                  </a:lnTo>
                  <a:lnTo>
                    <a:pt x="3837" y="1551"/>
                  </a:lnTo>
                  <a:lnTo>
                    <a:pt x="3854" y="1547"/>
                  </a:lnTo>
                  <a:lnTo>
                    <a:pt x="3866" y="1524"/>
                  </a:lnTo>
                  <a:lnTo>
                    <a:pt x="3857" y="1515"/>
                  </a:lnTo>
                  <a:lnTo>
                    <a:pt x="3857" y="1505"/>
                  </a:lnTo>
                  <a:lnTo>
                    <a:pt x="3895" y="1313"/>
                  </a:lnTo>
                  <a:lnTo>
                    <a:pt x="3886" y="1308"/>
                  </a:lnTo>
                  <a:lnTo>
                    <a:pt x="3880" y="1304"/>
                  </a:lnTo>
                  <a:lnTo>
                    <a:pt x="3886" y="1300"/>
                  </a:lnTo>
                  <a:lnTo>
                    <a:pt x="3901" y="1298"/>
                  </a:lnTo>
                  <a:lnTo>
                    <a:pt x="3892" y="1272"/>
                  </a:lnTo>
                  <a:lnTo>
                    <a:pt x="3878" y="1270"/>
                  </a:lnTo>
                  <a:lnTo>
                    <a:pt x="3866" y="1268"/>
                  </a:lnTo>
                  <a:lnTo>
                    <a:pt x="3863" y="1262"/>
                  </a:lnTo>
                  <a:lnTo>
                    <a:pt x="3869" y="1260"/>
                  </a:lnTo>
                  <a:lnTo>
                    <a:pt x="3880" y="1256"/>
                  </a:lnTo>
                  <a:lnTo>
                    <a:pt x="3892" y="1256"/>
                  </a:lnTo>
                  <a:lnTo>
                    <a:pt x="3898" y="1256"/>
                  </a:lnTo>
                  <a:lnTo>
                    <a:pt x="3912" y="1255"/>
                  </a:lnTo>
                  <a:lnTo>
                    <a:pt x="3915" y="1243"/>
                  </a:lnTo>
                  <a:lnTo>
                    <a:pt x="3921" y="1232"/>
                  </a:lnTo>
                  <a:lnTo>
                    <a:pt x="3924" y="1220"/>
                  </a:lnTo>
                  <a:lnTo>
                    <a:pt x="3927" y="1209"/>
                  </a:lnTo>
                  <a:lnTo>
                    <a:pt x="3927" y="1198"/>
                  </a:lnTo>
                  <a:lnTo>
                    <a:pt x="3927" y="1186"/>
                  </a:lnTo>
                  <a:lnTo>
                    <a:pt x="3927" y="1175"/>
                  </a:lnTo>
                  <a:lnTo>
                    <a:pt x="3930" y="1163"/>
                  </a:lnTo>
                  <a:lnTo>
                    <a:pt x="3927" y="1152"/>
                  </a:lnTo>
                  <a:lnTo>
                    <a:pt x="3927" y="1141"/>
                  </a:lnTo>
                  <a:lnTo>
                    <a:pt x="3927" y="1129"/>
                  </a:lnTo>
                  <a:lnTo>
                    <a:pt x="3930" y="1118"/>
                  </a:lnTo>
                  <a:lnTo>
                    <a:pt x="3939" y="1097"/>
                  </a:lnTo>
                  <a:lnTo>
                    <a:pt x="3956" y="1078"/>
                  </a:lnTo>
                  <a:lnTo>
                    <a:pt x="3968" y="1078"/>
                  </a:lnTo>
                  <a:lnTo>
                    <a:pt x="3982" y="1074"/>
                  </a:lnTo>
                  <a:lnTo>
                    <a:pt x="4017" y="1101"/>
                  </a:lnTo>
                  <a:lnTo>
                    <a:pt x="4026" y="1099"/>
                  </a:lnTo>
                  <a:lnTo>
                    <a:pt x="4040" y="1099"/>
                  </a:lnTo>
                  <a:lnTo>
                    <a:pt x="4040" y="1106"/>
                  </a:lnTo>
                  <a:lnTo>
                    <a:pt x="4034" y="1116"/>
                  </a:lnTo>
                  <a:lnTo>
                    <a:pt x="4026" y="1116"/>
                  </a:lnTo>
                  <a:lnTo>
                    <a:pt x="4017" y="1116"/>
                  </a:lnTo>
                  <a:lnTo>
                    <a:pt x="4023" y="1116"/>
                  </a:lnTo>
                  <a:lnTo>
                    <a:pt x="4032" y="1122"/>
                  </a:lnTo>
                  <a:lnTo>
                    <a:pt x="4020" y="1127"/>
                  </a:lnTo>
                  <a:lnTo>
                    <a:pt x="4014" y="1137"/>
                  </a:lnTo>
                  <a:lnTo>
                    <a:pt x="4026" y="1152"/>
                  </a:lnTo>
                  <a:lnTo>
                    <a:pt x="4023" y="1152"/>
                  </a:lnTo>
                  <a:lnTo>
                    <a:pt x="4017" y="1154"/>
                  </a:lnTo>
                  <a:lnTo>
                    <a:pt x="4014" y="1154"/>
                  </a:lnTo>
                  <a:lnTo>
                    <a:pt x="4032" y="1154"/>
                  </a:lnTo>
                  <a:lnTo>
                    <a:pt x="4043" y="1139"/>
                  </a:lnTo>
                  <a:lnTo>
                    <a:pt x="4037" y="1135"/>
                  </a:lnTo>
                  <a:lnTo>
                    <a:pt x="4034" y="1131"/>
                  </a:lnTo>
                  <a:lnTo>
                    <a:pt x="4055" y="1095"/>
                  </a:lnTo>
                  <a:lnTo>
                    <a:pt x="4046" y="1091"/>
                  </a:lnTo>
                  <a:lnTo>
                    <a:pt x="4034" y="1089"/>
                  </a:lnTo>
                  <a:lnTo>
                    <a:pt x="4029" y="1087"/>
                  </a:lnTo>
                  <a:lnTo>
                    <a:pt x="4026" y="1084"/>
                  </a:lnTo>
                  <a:lnTo>
                    <a:pt x="4049" y="1061"/>
                  </a:lnTo>
                  <a:lnTo>
                    <a:pt x="4061" y="1059"/>
                  </a:lnTo>
                  <a:lnTo>
                    <a:pt x="4072" y="1059"/>
                  </a:lnTo>
                  <a:lnTo>
                    <a:pt x="4093" y="893"/>
                  </a:lnTo>
                  <a:lnTo>
                    <a:pt x="4064" y="779"/>
                  </a:lnTo>
                  <a:lnTo>
                    <a:pt x="4046" y="724"/>
                  </a:lnTo>
                  <a:lnTo>
                    <a:pt x="4040" y="665"/>
                  </a:lnTo>
                  <a:lnTo>
                    <a:pt x="4032" y="658"/>
                  </a:lnTo>
                  <a:lnTo>
                    <a:pt x="4043" y="654"/>
                  </a:lnTo>
                  <a:lnTo>
                    <a:pt x="4040" y="648"/>
                  </a:lnTo>
                  <a:lnTo>
                    <a:pt x="4037" y="646"/>
                  </a:lnTo>
                  <a:lnTo>
                    <a:pt x="4034" y="641"/>
                  </a:lnTo>
                  <a:lnTo>
                    <a:pt x="4037" y="637"/>
                  </a:lnTo>
                  <a:lnTo>
                    <a:pt x="4046" y="629"/>
                  </a:lnTo>
                  <a:lnTo>
                    <a:pt x="4066" y="622"/>
                  </a:lnTo>
                  <a:lnTo>
                    <a:pt x="4093" y="530"/>
                  </a:lnTo>
                  <a:lnTo>
                    <a:pt x="4084" y="350"/>
                  </a:lnTo>
                  <a:lnTo>
                    <a:pt x="4096" y="338"/>
                  </a:lnTo>
                  <a:lnTo>
                    <a:pt x="4104" y="327"/>
                  </a:lnTo>
                  <a:lnTo>
                    <a:pt x="4107" y="314"/>
                  </a:lnTo>
                  <a:lnTo>
                    <a:pt x="4110" y="302"/>
                  </a:lnTo>
                  <a:lnTo>
                    <a:pt x="4110" y="287"/>
                  </a:lnTo>
                  <a:lnTo>
                    <a:pt x="4110" y="276"/>
                  </a:lnTo>
                  <a:lnTo>
                    <a:pt x="4113" y="262"/>
                  </a:lnTo>
                  <a:lnTo>
                    <a:pt x="4122" y="251"/>
                  </a:lnTo>
                  <a:close/>
                </a:path>
              </a:pathLst>
            </a:custGeom>
            <a:solidFill>
              <a:srgbClr val="FFCC66">
                <a:alpha val="1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051" name="Group 203"/>
          <p:cNvGrpSpPr>
            <a:grpSpLocks/>
          </p:cNvGrpSpPr>
          <p:nvPr/>
        </p:nvGrpSpPr>
        <p:grpSpPr bwMode="auto">
          <a:xfrm>
            <a:off x="1908175" y="-2332038"/>
            <a:ext cx="8856663" cy="7705726"/>
            <a:chOff x="2346" y="-60"/>
            <a:chExt cx="2934" cy="2592"/>
          </a:xfrm>
        </p:grpSpPr>
        <p:sp>
          <p:nvSpPr>
            <p:cNvPr id="2073" name="Freeform 204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FF6600">
                <a:alpha val="2588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74" name="Freeform 205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FF00">
                <a:alpha val="25882"/>
              </a:srgbClr>
            </a:solidFill>
            <a:ln w="9525">
              <a:solidFill>
                <a:srgbClr val="FF0066">
                  <a:alpha val="20000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2052" name="Group 206"/>
          <p:cNvGrpSpPr>
            <a:grpSpLocks/>
          </p:cNvGrpSpPr>
          <p:nvPr/>
        </p:nvGrpSpPr>
        <p:grpSpPr bwMode="auto">
          <a:xfrm rot="4232171">
            <a:off x="-5613400" y="777875"/>
            <a:ext cx="8916988" cy="7824788"/>
            <a:chOff x="1435" y="696"/>
            <a:chExt cx="2344" cy="2305"/>
          </a:xfrm>
        </p:grpSpPr>
        <p:sp>
          <p:nvSpPr>
            <p:cNvPr id="2070" name="Freeform 207"/>
            <p:cNvSpPr>
              <a:spLocks/>
            </p:cNvSpPr>
            <p:nvPr/>
          </p:nvSpPr>
          <p:spPr bwMode="auto">
            <a:xfrm>
              <a:off x="1435" y="696"/>
              <a:ext cx="2344" cy="2305"/>
            </a:xfrm>
            <a:custGeom>
              <a:avLst/>
              <a:gdLst>
                <a:gd name="T0" fmla="*/ 2344 w 4688"/>
                <a:gd name="T1" fmla="*/ 669 h 4611"/>
                <a:gd name="T2" fmla="*/ 2333 w 4688"/>
                <a:gd name="T3" fmla="*/ 802 h 4611"/>
                <a:gd name="T4" fmla="*/ 2302 w 4688"/>
                <a:gd name="T5" fmla="*/ 932 h 4611"/>
                <a:gd name="T6" fmla="*/ 2252 w 4688"/>
                <a:gd name="T7" fmla="*/ 1057 h 4611"/>
                <a:gd name="T8" fmla="*/ 2180 w 4688"/>
                <a:gd name="T9" fmla="*/ 1177 h 4611"/>
                <a:gd name="T10" fmla="*/ 2089 w 4688"/>
                <a:gd name="T11" fmla="*/ 1290 h 4611"/>
                <a:gd name="T12" fmla="*/ 1979 w 4688"/>
                <a:gd name="T13" fmla="*/ 1399 h 4611"/>
                <a:gd name="T14" fmla="*/ 1877 w 4688"/>
                <a:gd name="T15" fmla="*/ 1494 h 4611"/>
                <a:gd name="T16" fmla="*/ 1780 w 4688"/>
                <a:gd name="T17" fmla="*/ 1620 h 4611"/>
                <a:gd name="T18" fmla="*/ 1682 w 4688"/>
                <a:gd name="T19" fmla="*/ 1766 h 4611"/>
                <a:gd name="T20" fmla="*/ 1593 w 4688"/>
                <a:gd name="T21" fmla="*/ 1919 h 4611"/>
                <a:gd name="T22" fmla="*/ 1516 w 4688"/>
                <a:gd name="T23" fmla="*/ 2061 h 4611"/>
                <a:gd name="T24" fmla="*/ 1460 w 4688"/>
                <a:gd name="T25" fmla="*/ 2179 h 4611"/>
                <a:gd name="T26" fmla="*/ 1428 w 4688"/>
                <a:gd name="T27" fmla="*/ 2254 h 4611"/>
                <a:gd name="T28" fmla="*/ 1368 w 4688"/>
                <a:gd name="T29" fmla="*/ 2248 h 4611"/>
                <a:gd name="T30" fmla="*/ 1299 w 4688"/>
                <a:gd name="T31" fmla="*/ 2172 h 4611"/>
                <a:gd name="T32" fmla="*/ 1201 w 4688"/>
                <a:gd name="T33" fmla="*/ 2070 h 4611"/>
                <a:gd name="T34" fmla="*/ 1081 w 4688"/>
                <a:gd name="T35" fmla="*/ 1950 h 4611"/>
                <a:gd name="T36" fmla="*/ 948 w 4688"/>
                <a:gd name="T37" fmla="*/ 1831 h 4611"/>
                <a:gd name="T38" fmla="*/ 814 w 4688"/>
                <a:gd name="T39" fmla="*/ 1725 h 4611"/>
                <a:gd name="T40" fmla="*/ 688 w 4688"/>
                <a:gd name="T41" fmla="*/ 1646 h 4611"/>
                <a:gd name="T42" fmla="*/ 555 w 4688"/>
                <a:gd name="T43" fmla="*/ 1587 h 4611"/>
                <a:gd name="T44" fmla="*/ 422 w 4688"/>
                <a:gd name="T45" fmla="*/ 1515 h 4611"/>
                <a:gd name="T46" fmla="*/ 307 w 4688"/>
                <a:gd name="T47" fmla="*/ 1431 h 4611"/>
                <a:gd name="T48" fmla="*/ 209 w 4688"/>
                <a:gd name="T49" fmla="*/ 1336 h 4611"/>
                <a:gd name="T50" fmla="*/ 127 w 4688"/>
                <a:gd name="T51" fmla="*/ 1226 h 4611"/>
                <a:gd name="T52" fmla="*/ 65 w 4688"/>
                <a:gd name="T53" fmla="*/ 1109 h 4611"/>
                <a:gd name="T54" fmla="*/ 24 w 4688"/>
                <a:gd name="T55" fmla="*/ 982 h 4611"/>
                <a:gd name="T56" fmla="*/ 1 w 4688"/>
                <a:gd name="T57" fmla="*/ 842 h 4611"/>
                <a:gd name="T58" fmla="*/ 9 w 4688"/>
                <a:gd name="T59" fmla="*/ 697 h 4611"/>
                <a:gd name="T60" fmla="*/ 46 w 4688"/>
                <a:gd name="T61" fmla="*/ 561 h 4611"/>
                <a:gd name="T62" fmla="*/ 111 w 4688"/>
                <a:gd name="T63" fmla="*/ 439 h 4611"/>
                <a:gd name="T64" fmla="*/ 199 w 4688"/>
                <a:gd name="T65" fmla="*/ 334 h 4611"/>
                <a:gd name="T66" fmla="*/ 308 w 4688"/>
                <a:gd name="T67" fmla="*/ 251 h 4611"/>
                <a:gd name="T68" fmla="*/ 435 w 4688"/>
                <a:gd name="T69" fmla="*/ 194 h 4611"/>
                <a:gd name="T70" fmla="*/ 562 w 4688"/>
                <a:gd name="T71" fmla="*/ 167 h 4611"/>
                <a:gd name="T72" fmla="*/ 663 w 4688"/>
                <a:gd name="T73" fmla="*/ 166 h 4611"/>
                <a:gd name="T74" fmla="*/ 761 w 4688"/>
                <a:gd name="T75" fmla="*/ 180 h 4611"/>
                <a:gd name="T76" fmla="*/ 856 w 4688"/>
                <a:gd name="T77" fmla="*/ 211 h 4611"/>
                <a:gd name="T78" fmla="*/ 944 w 4688"/>
                <a:gd name="T79" fmla="*/ 257 h 4611"/>
                <a:gd name="T80" fmla="*/ 1026 w 4688"/>
                <a:gd name="T81" fmla="*/ 316 h 4611"/>
                <a:gd name="T82" fmla="*/ 1097 w 4688"/>
                <a:gd name="T83" fmla="*/ 388 h 4611"/>
                <a:gd name="T84" fmla="*/ 1118 w 4688"/>
                <a:gd name="T85" fmla="*/ 447 h 4611"/>
                <a:gd name="T86" fmla="*/ 1154 w 4688"/>
                <a:gd name="T87" fmla="*/ 351 h 4611"/>
                <a:gd name="T88" fmla="*/ 1206 w 4688"/>
                <a:gd name="T89" fmla="*/ 264 h 4611"/>
                <a:gd name="T90" fmla="*/ 1270 w 4688"/>
                <a:gd name="T91" fmla="*/ 188 h 4611"/>
                <a:gd name="T92" fmla="*/ 1344 w 4688"/>
                <a:gd name="T93" fmla="*/ 121 h 4611"/>
                <a:gd name="T94" fmla="*/ 1428 w 4688"/>
                <a:gd name="T95" fmla="*/ 69 h 4611"/>
                <a:gd name="T96" fmla="*/ 1519 w 4688"/>
                <a:gd name="T97" fmla="*/ 31 h 4611"/>
                <a:gd name="T98" fmla="*/ 1620 w 4688"/>
                <a:gd name="T99" fmla="*/ 9 h 4611"/>
                <a:gd name="T100" fmla="*/ 1760 w 4688"/>
                <a:gd name="T101" fmla="*/ 1 h 4611"/>
                <a:gd name="T102" fmla="*/ 1896 w 4688"/>
                <a:gd name="T103" fmla="*/ 27 h 4611"/>
                <a:gd name="T104" fmla="*/ 2021 w 4688"/>
                <a:gd name="T105" fmla="*/ 82 h 4611"/>
                <a:gd name="T106" fmla="*/ 2132 w 4688"/>
                <a:gd name="T107" fmla="*/ 165 h 4611"/>
                <a:gd name="T108" fmla="*/ 2223 w 4688"/>
                <a:gd name="T109" fmla="*/ 269 h 4611"/>
                <a:gd name="T110" fmla="*/ 2290 w 4688"/>
                <a:gd name="T111" fmla="*/ 392 h 4611"/>
                <a:gd name="T112" fmla="*/ 2331 w 4688"/>
                <a:gd name="T113" fmla="*/ 532 h 461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88" h="4611">
                  <a:moveTo>
                    <a:pt x="4668" y="1100"/>
                  </a:moveTo>
                  <a:lnTo>
                    <a:pt x="4670" y="1129"/>
                  </a:lnTo>
                  <a:lnTo>
                    <a:pt x="4674" y="1158"/>
                  </a:lnTo>
                  <a:lnTo>
                    <a:pt x="4676" y="1187"/>
                  </a:lnTo>
                  <a:lnTo>
                    <a:pt x="4680" y="1218"/>
                  </a:lnTo>
                  <a:lnTo>
                    <a:pt x="4682" y="1247"/>
                  </a:lnTo>
                  <a:lnTo>
                    <a:pt x="4684" y="1278"/>
                  </a:lnTo>
                  <a:lnTo>
                    <a:pt x="4686" y="1307"/>
                  </a:lnTo>
                  <a:lnTo>
                    <a:pt x="4688" y="1338"/>
                  </a:lnTo>
                  <a:lnTo>
                    <a:pt x="4686" y="1367"/>
                  </a:lnTo>
                  <a:lnTo>
                    <a:pt x="4686" y="1396"/>
                  </a:lnTo>
                  <a:lnTo>
                    <a:pt x="4684" y="1425"/>
                  </a:lnTo>
                  <a:lnTo>
                    <a:pt x="4682" y="1456"/>
                  </a:lnTo>
                  <a:lnTo>
                    <a:pt x="4678" y="1486"/>
                  </a:lnTo>
                  <a:lnTo>
                    <a:pt x="4676" y="1515"/>
                  </a:lnTo>
                  <a:lnTo>
                    <a:pt x="4674" y="1544"/>
                  </a:lnTo>
                  <a:lnTo>
                    <a:pt x="4672" y="1575"/>
                  </a:lnTo>
                  <a:lnTo>
                    <a:pt x="4666" y="1604"/>
                  </a:lnTo>
                  <a:lnTo>
                    <a:pt x="4663" y="1633"/>
                  </a:lnTo>
                  <a:lnTo>
                    <a:pt x="4657" y="1662"/>
                  </a:lnTo>
                  <a:lnTo>
                    <a:pt x="4651" y="1691"/>
                  </a:lnTo>
                  <a:lnTo>
                    <a:pt x="4643" y="1720"/>
                  </a:lnTo>
                  <a:lnTo>
                    <a:pt x="4637" y="1749"/>
                  </a:lnTo>
                  <a:lnTo>
                    <a:pt x="4630" y="1778"/>
                  </a:lnTo>
                  <a:lnTo>
                    <a:pt x="4624" y="1807"/>
                  </a:lnTo>
                  <a:lnTo>
                    <a:pt x="4614" y="1835"/>
                  </a:lnTo>
                  <a:lnTo>
                    <a:pt x="4604" y="1864"/>
                  </a:lnTo>
                  <a:lnTo>
                    <a:pt x="4595" y="1891"/>
                  </a:lnTo>
                  <a:lnTo>
                    <a:pt x="4587" y="1920"/>
                  </a:lnTo>
                  <a:lnTo>
                    <a:pt x="4575" y="1947"/>
                  </a:lnTo>
                  <a:lnTo>
                    <a:pt x="4566" y="1976"/>
                  </a:lnTo>
                  <a:lnTo>
                    <a:pt x="4554" y="2005"/>
                  </a:lnTo>
                  <a:lnTo>
                    <a:pt x="4544" y="2034"/>
                  </a:lnTo>
                  <a:lnTo>
                    <a:pt x="4531" y="2059"/>
                  </a:lnTo>
                  <a:lnTo>
                    <a:pt x="4517" y="2088"/>
                  </a:lnTo>
                  <a:lnTo>
                    <a:pt x="4504" y="2114"/>
                  </a:lnTo>
                  <a:lnTo>
                    <a:pt x="4490" y="2143"/>
                  </a:lnTo>
                  <a:lnTo>
                    <a:pt x="4474" y="2168"/>
                  </a:lnTo>
                  <a:lnTo>
                    <a:pt x="4461" y="2195"/>
                  </a:lnTo>
                  <a:lnTo>
                    <a:pt x="4445" y="2222"/>
                  </a:lnTo>
                  <a:lnTo>
                    <a:pt x="4430" y="2249"/>
                  </a:lnTo>
                  <a:lnTo>
                    <a:pt x="4412" y="2275"/>
                  </a:lnTo>
                  <a:lnTo>
                    <a:pt x="4395" y="2302"/>
                  </a:lnTo>
                  <a:lnTo>
                    <a:pt x="4377" y="2327"/>
                  </a:lnTo>
                  <a:lnTo>
                    <a:pt x="4360" y="2354"/>
                  </a:lnTo>
                  <a:lnTo>
                    <a:pt x="4341" y="2379"/>
                  </a:lnTo>
                  <a:lnTo>
                    <a:pt x="4323" y="2406"/>
                  </a:lnTo>
                  <a:lnTo>
                    <a:pt x="4304" y="2432"/>
                  </a:lnTo>
                  <a:lnTo>
                    <a:pt x="4286" y="2459"/>
                  </a:lnTo>
                  <a:lnTo>
                    <a:pt x="4265" y="2482"/>
                  </a:lnTo>
                  <a:lnTo>
                    <a:pt x="4244" y="2507"/>
                  </a:lnTo>
                  <a:lnTo>
                    <a:pt x="4222" y="2532"/>
                  </a:lnTo>
                  <a:lnTo>
                    <a:pt x="4201" y="2558"/>
                  </a:lnTo>
                  <a:lnTo>
                    <a:pt x="4178" y="2581"/>
                  </a:lnTo>
                  <a:lnTo>
                    <a:pt x="4154" y="2606"/>
                  </a:lnTo>
                  <a:lnTo>
                    <a:pt x="4131" y="2631"/>
                  </a:lnTo>
                  <a:lnTo>
                    <a:pt x="4110" y="2657"/>
                  </a:lnTo>
                  <a:lnTo>
                    <a:pt x="4085" y="2680"/>
                  </a:lnTo>
                  <a:lnTo>
                    <a:pt x="4059" y="2703"/>
                  </a:lnTo>
                  <a:lnTo>
                    <a:pt x="4034" y="2726"/>
                  </a:lnTo>
                  <a:lnTo>
                    <a:pt x="4009" y="2752"/>
                  </a:lnTo>
                  <a:lnTo>
                    <a:pt x="3982" y="2775"/>
                  </a:lnTo>
                  <a:lnTo>
                    <a:pt x="3957" y="2798"/>
                  </a:lnTo>
                  <a:lnTo>
                    <a:pt x="3929" y="2821"/>
                  </a:lnTo>
                  <a:lnTo>
                    <a:pt x="3904" y="2847"/>
                  </a:lnTo>
                  <a:lnTo>
                    <a:pt x="3881" y="2862"/>
                  </a:lnTo>
                  <a:lnTo>
                    <a:pt x="3862" y="2880"/>
                  </a:lnTo>
                  <a:lnTo>
                    <a:pt x="3838" y="2899"/>
                  </a:lnTo>
                  <a:lnTo>
                    <a:pt x="3819" y="2920"/>
                  </a:lnTo>
                  <a:lnTo>
                    <a:pt x="3796" y="2942"/>
                  </a:lnTo>
                  <a:lnTo>
                    <a:pt x="3776" y="2965"/>
                  </a:lnTo>
                  <a:lnTo>
                    <a:pt x="3753" y="2988"/>
                  </a:lnTo>
                  <a:lnTo>
                    <a:pt x="3734" y="3013"/>
                  </a:lnTo>
                  <a:lnTo>
                    <a:pt x="3710" y="3037"/>
                  </a:lnTo>
                  <a:lnTo>
                    <a:pt x="3689" y="3064"/>
                  </a:lnTo>
                  <a:lnTo>
                    <a:pt x="3668" y="3091"/>
                  </a:lnTo>
                  <a:lnTo>
                    <a:pt x="3646" y="3120"/>
                  </a:lnTo>
                  <a:lnTo>
                    <a:pt x="3623" y="3149"/>
                  </a:lnTo>
                  <a:lnTo>
                    <a:pt x="3602" y="3178"/>
                  </a:lnTo>
                  <a:lnTo>
                    <a:pt x="3580" y="3207"/>
                  </a:lnTo>
                  <a:lnTo>
                    <a:pt x="3559" y="3240"/>
                  </a:lnTo>
                  <a:lnTo>
                    <a:pt x="3536" y="3269"/>
                  </a:lnTo>
                  <a:lnTo>
                    <a:pt x="3514" y="3302"/>
                  </a:lnTo>
                  <a:lnTo>
                    <a:pt x="3493" y="3333"/>
                  </a:lnTo>
                  <a:lnTo>
                    <a:pt x="3472" y="3366"/>
                  </a:lnTo>
                  <a:lnTo>
                    <a:pt x="3449" y="3399"/>
                  </a:lnTo>
                  <a:lnTo>
                    <a:pt x="3427" y="3432"/>
                  </a:lnTo>
                  <a:lnTo>
                    <a:pt x="3406" y="3465"/>
                  </a:lnTo>
                  <a:lnTo>
                    <a:pt x="3386" y="3500"/>
                  </a:lnTo>
                  <a:lnTo>
                    <a:pt x="3363" y="3533"/>
                  </a:lnTo>
                  <a:lnTo>
                    <a:pt x="3344" y="3568"/>
                  </a:lnTo>
                  <a:lnTo>
                    <a:pt x="3322" y="3601"/>
                  </a:lnTo>
                  <a:lnTo>
                    <a:pt x="3303" y="3636"/>
                  </a:lnTo>
                  <a:lnTo>
                    <a:pt x="3282" y="3669"/>
                  </a:lnTo>
                  <a:lnTo>
                    <a:pt x="3262" y="3703"/>
                  </a:lnTo>
                  <a:lnTo>
                    <a:pt x="3243" y="3738"/>
                  </a:lnTo>
                  <a:lnTo>
                    <a:pt x="3225" y="3773"/>
                  </a:lnTo>
                  <a:lnTo>
                    <a:pt x="3204" y="3806"/>
                  </a:lnTo>
                  <a:lnTo>
                    <a:pt x="3185" y="3839"/>
                  </a:lnTo>
                  <a:lnTo>
                    <a:pt x="3167" y="3872"/>
                  </a:lnTo>
                  <a:lnTo>
                    <a:pt x="3150" y="3905"/>
                  </a:lnTo>
                  <a:lnTo>
                    <a:pt x="3130" y="3936"/>
                  </a:lnTo>
                  <a:lnTo>
                    <a:pt x="3113" y="3969"/>
                  </a:lnTo>
                  <a:lnTo>
                    <a:pt x="3096" y="4000"/>
                  </a:lnTo>
                  <a:lnTo>
                    <a:pt x="3080" y="4033"/>
                  </a:lnTo>
                  <a:lnTo>
                    <a:pt x="3063" y="4062"/>
                  </a:lnTo>
                  <a:lnTo>
                    <a:pt x="3047" y="4093"/>
                  </a:lnTo>
                  <a:lnTo>
                    <a:pt x="3032" y="4122"/>
                  </a:lnTo>
                  <a:lnTo>
                    <a:pt x="3018" y="4153"/>
                  </a:lnTo>
                  <a:lnTo>
                    <a:pt x="3002" y="4180"/>
                  </a:lnTo>
                  <a:lnTo>
                    <a:pt x="2989" y="4209"/>
                  </a:lnTo>
                  <a:lnTo>
                    <a:pt x="2977" y="4237"/>
                  </a:lnTo>
                  <a:lnTo>
                    <a:pt x="2966" y="4264"/>
                  </a:lnTo>
                  <a:lnTo>
                    <a:pt x="2952" y="4287"/>
                  </a:lnTo>
                  <a:lnTo>
                    <a:pt x="2940" y="4312"/>
                  </a:lnTo>
                  <a:lnTo>
                    <a:pt x="2929" y="4335"/>
                  </a:lnTo>
                  <a:lnTo>
                    <a:pt x="2919" y="4359"/>
                  </a:lnTo>
                  <a:lnTo>
                    <a:pt x="2907" y="4378"/>
                  </a:lnTo>
                  <a:lnTo>
                    <a:pt x="2900" y="4399"/>
                  </a:lnTo>
                  <a:lnTo>
                    <a:pt x="2890" y="4419"/>
                  </a:lnTo>
                  <a:lnTo>
                    <a:pt x="2884" y="4438"/>
                  </a:lnTo>
                  <a:lnTo>
                    <a:pt x="2876" y="4454"/>
                  </a:lnTo>
                  <a:lnTo>
                    <a:pt x="2871" y="4469"/>
                  </a:lnTo>
                  <a:lnTo>
                    <a:pt x="2865" y="4483"/>
                  </a:lnTo>
                  <a:lnTo>
                    <a:pt x="2861" y="4498"/>
                  </a:lnTo>
                  <a:lnTo>
                    <a:pt x="2855" y="4508"/>
                  </a:lnTo>
                  <a:lnTo>
                    <a:pt x="2853" y="4520"/>
                  </a:lnTo>
                  <a:lnTo>
                    <a:pt x="2849" y="4527"/>
                  </a:lnTo>
                  <a:lnTo>
                    <a:pt x="2849" y="4537"/>
                  </a:lnTo>
                  <a:lnTo>
                    <a:pt x="2840" y="4611"/>
                  </a:lnTo>
                  <a:lnTo>
                    <a:pt x="2785" y="4557"/>
                  </a:lnTo>
                  <a:lnTo>
                    <a:pt x="2772" y="4539"/>
                  </a:lnTo>
                  <a:lnTo>
                    <a:pt x="2756" y="4522"/>
                  </a:lnTo>
                  <a:lnTo>
                    <a:pt x="2745" y="4508"/>
                  </a:lnTo>
                  <a:lnTo>
                    <a:pt x="2735" y="4496"/>
                  </a:lnTo>
                  <a:lnTo>
                    <a:pt x="2723" y="4483"/>
                  </a:lnTo>
                  <a:lnTo>
                    <a:pt x="2712" y="4469"/>
                  </a:lnTo>
                  <a:lnTo>
                    <a:pt x="2696" y="4452"/>
                  </a:lnTo>
                  <a:lnTo>
                    <a:pt x="2682" y="4436"/>
                  </a:lnTo>
                  <a:lnTo>
                    <a:pt x="2667" y="4419"/>
                  </a:lnTo>
                  <a:lnTo>
                    <a:pt x="2651" y="4403"/>
                  </a:lnTo>
                  <a:lnTo>
                    <a:pt x="2634" y="4384"/>
                  </a:lnTo>
                  <a:lnTo>
                    <a:pt x="2617" y="4365"/>
                  </a:lnTo>
                  <a:lnTo>
                    <a:pt x="2597" y="4345"/>
                  </a:lnTo>
                  <a:lnTo>
                    <a:pt x="2580" y="4326"/>
                  </a:lnTo>
                  <a:lnTo>
                    <a:pt x="2558" y="4303"/>
                  </a:lnTo>
                  <a:lnTo>
                    <a:pt x="2537" y="4281"/>
                  </a:lnTo>
                  <a:lnTo>
                    <a:pt x="2516" y="4258"/>
                  </a:lnTo>
                  <a:lnTo>
                    <a:pt x="2494" y="4235"/>
                  </a:lnTo>
                  <a:lnTo>
                    <a:pt x="2471" y="4209"/>
                  </a:lnTo>
                  <a:lnTo>
                    <a:pt x="2448" y="4186"/>
                  </a:lnTo>
                  <a:lnTo>
                    <a:pt x="2425" y="4163"/>
                  </a:lnTo>
                  <a:lnTo>
                    <a:pt x="2401" y="4140"/>
                  </a:lnTo>
                  <a:lnTo>
                    <a:pt x="2374" y="4113"/>
                  </a:lnTo>
                  <a:lnTo>
                    <a:pt x="2349" y="4087"/>
                  </a:lnTo>
                  <a:lnTo>
                    <a:pt x="2324" y="4060"/>
                  </a:lnTo>
                  <a:lnTo>
                    <a:pt x="2298" y="4035"/>
                  </a:lnTo>
                  <a:lnTo>
                    <a:pt x="2269" y="4008"/>
                  </a:lnTo>
                  <a:lnTo>
                    <a:pt x="2244" y="3983"/>
                  </a:lnTo>
                  <a:lnTo>
                    <a:pt x="2215" y="3955"/>
                  </a:lnTo>
                  <a:lnTo>
                    <a:pt x="2190" y="3930"/>
                  </a:lnTo>
                  <a:lnTo>
                    <a:pt x="2161" y="3901"/>
                  </a:lnTo>
                  <a:lnTo>
                    <a:pt x="2132" y="3874"/>
                  </a:lnTo>
                  <a:lnTo>
                    <a:pt x="2103" y="3847"/>
                  </a:lnTo>
                  <a:lnTo>
                    <a:pt x="2073" y="3822"/>
                  </a:lnTo>
                  <a:lnTo>
                    <a:pt x="2042" y="3793"/>
                  </a:lnTo>
                  <a:lnTo>
                    <a:pt x="2013" y="3767"/>
                  </a:lnTo>
                  <a:lnTo>
                    <a:pt x="1984" y="3740"/>
                  </a:lnTo>
                  <a:lnTo>
                    <a:pt x="1955" y="3715"/>
                  </a:lnTo>
                  <a:lnTo>
                    <a:pt x="1924" y="3688"/>
                  </a:lnTo>
                  <a:lnTo>
                    <a:pt x="1895" y="3663"/>
                  </a:lnTo>
                  <a:lnTo>
                    <a:pt x="1864" y="3638"/>
                  </a:lnTo>
                  <a:lnTo>
                    <a:pt x="1835" y="3614"/>
                  </a:lnTo>
                  <a:lnTo>
                    <a:pt x="1804" y="3589"/>
                  </a:lnTo>
                  <a:lnTo>
                    <a:pt x="1775" y="3564"/>
                  </a:lnTo>
                  <a:lnTo>
                    <a:pt x="1746" y="3541"/>
                  </a:lnTo>
                  <a:lnTo>
                    <a:pt x="1717" y="3519"/>
                  </a:lnTo>
                  <a:lnTo>
                    <a:pt x="1686" y="3496"/>
                  </a:lnTo>
                  <a:lnTo>
                    <a:pt x="1657" y="3473"/>
                  </a:lnTo>
                  <a:lnTo>
                    <a:pt x="1627" y="3451"/>
                  </a:lnTo>
                  <a:lnTo>
                    <a:pt x="1598" y="3432"/>
                  </a:lnTo>
                  <a:lnTo>
                    <a:pt x="1569" y="3411"/>
                  </a:lnTo>
                  <a:lnTo>
                    <a:pt x="1540" y="3391"/>
                  </a:lnTo>
                  <a:lnTo>
                    <a:pt x="1513" y="3374"/>
                  </a:lnTo>
                  <a:lnTo>
                    <a:pt x="1486" y="3356"/>
                  </a:lnTo>
                  <a:lnTo>
                    <a:pt x="1457" y="3339"/>
                  </a:lnTo>
                  <a:lnTo>
                    <a:pt x="1428" y="3322"/>
                  </a:lnTo>
                  <a:lnTo>
                    <a:pt x="1401" y="3306"/>
                  </a:lnTo>
                  <a:lnTo>
                    <a:pt x="1375" y="3292"/>
                  </a:lnTo>
                  <a:lnTo>
                    <a:pt x="1348" y="3277"/>
                  </a:lnTo>
                  <a:lnTo>
                    <a:pt x="1323" y="3265"/>
                  </a:lnTo>
                  <a:lnTo>
                    <a:pt x="1298" y="3254"/>
                  </a:lnTo>
                  <a:lnTo>
                    <a:pt x="1274" y="3246"/>
                  </a:lnTo>
                  <a:lnTo>
                    <a:pt x="1240" y="3230"/>
                  </a:lnTo>
                  <a:lnTo>
                    <a:pt x="1207" y="3217"/>
                  </a:lnTo>
                  <a:lnTo>
                    <a:pt x="1174" y="3203"/>
                  </a:lnTo>
                  <a:lnTo>
                    <a:pt x="1143" y="3190"/>
                  </a:lnTo>
                  <a:lnTo>
                    <a:pt x="1110" y="3174"/>
                  </a:lnTo>
                  <a:lnTo>
                    <a:pt x="1079" y="3159"/>
                  </a:lnTo>
                  <a:lnTo>
                    <a:pt x="1048" y="3143"/>
                  </a:lnTo>
                  <a:lnTo>
                    <a:pt x="1018" y="3130"/>
                  </a:lnTo>
                  <a:lnTo>
                    <a:pt x="987" y="3112"/>
                  </a:lnTo>
                  <a:lnTo>
                    <a:pt x="958" y="3097"/>
                  </a:lnTo>
                  <a:lnTo>
                    <a:pt x="929" y="3081"/>
                  </a:lnTo>
                  <a:lnTo>
                    <a:pt x="902" y="3066"/>
                  </a:lnTo>
                  <a:lnTo>
                    <a:pt x="873" y="3048"/>
                  </a:lnTo>
                  <a:lnTo>
                    <a:pt x="844" y="3031"/>
                  </a:lnTo>
                  <a:lnTo>
                    <a:pt x="817" y="3013"/>
                  </a:lnTo>
                  <a:lnTo>
                    <a:pt x="792" y="2996"/>
                  </a:lnTo>
                  <a:lnTo>
                    <a:pt x="762" y="2976"/>
                  </a:lnTo>
                  <a:lnTo>
                    <a:pt x="737" y="2957"/>
                  </a:lnTo>
                  <a:lnTo>
                    <a:pt x="710" y="2938"/>
                  </a:lnTo>
                  <a:lnTo>
                    <a:pt x="687" y="2920"/>
                  </a:lnTo>
                  <a:lnTo>
                    <a:pt x="660" y="2901"/>
                  </a:lnTo>
                  <a:lnTo>
                    <a:pt x="636" y="2881"/>
                  </a:lnTo>
                  <a:lnTo>
                    <a:pt x="613" y="2862"/>
                  </a:lnTo>
                  <a:lnTo>
                    <a:pt x="590" y="2843"/>
                  </a:lnTo>
                  <a:lnTo>
                    <a:pt x="567" y="2821"/>
                  </a:lnTo>
                  <a:lnTo>
                    <a:pt x="543" y="2800"/>
                  </a:lnTo>
                  <a:lnTo>
                    <a:pt x="520" y="2779"/>
                  </a:lnTo>
                  <a:lnTo>
                    <a:pt x="499" y="2759"/>
                  </a:lnTo>
                  <a:lnTo>
                    <a:pt x="475" y="2736"/>
                  </a:lnTo>
                  <a:lnTo>
                    <a:pt x="456" y="2715"/>
                  </a:lnTo>
                  <a:lnTo>
                    <a:pt x="435" y="2693"/>
                  </a:lnTo>
                  <a:lnTo>
                    <a:pt x="417" y="2672"/>
                  </a:lnTo>
                  <a:lnTo>
                    <a:pt x="396" y="2647"/>
                  </a:lnTo>
                  <a:lnTo>
                    <a:pt x="377" y="2624"/>
                  </a:lnTo>
                  <a:lnTo>
                    <a:pt x="357" y="2600"/>
                  </a:lnTo>
                  <a:lnTo>
                    <a:pt x="340" y="2577"/>
                  </a:lnTo>
                  <a:lnTo>
                    <a:pt x="320" y="2552"/>
                  </a:lnTo>
                  <a:lnTo>
                    <a:pt x="303" y="2529"/>
                  </a:lnTo>
                  <a:lnTo>
                    <a:pt x="287" y="2503"/>
                  </a:lnTo>
                  <a:lnTo>
                    <a:pt x="272" y="2480"/>
                  </a:lnTo>
                  <a:lnTo>
                    <a:pt x="254" y="2453"/>
                  </a:lnTo>
                  <a:lnTo>
                    <a:pt x="237" y="2430"/>
                  </a:lnTo>
                  <a:lnTo>
                    <a:pt x="221" y="2403"/>
                  </a:lnTo>
                  <a:lnTo>
                    <a:pt x="208" y="2379"/>
                  </a:lnTo>
                  <a:lnTo>
                    <a:pt x="192" y="2352"/>
                  </a:lnTo>
                  <a:lnTo>
                    <a:pt x="179" y="2327"/>
                  </a:lnTo>
                  <a:lnTo>
                    <a:pt x="167" y="2300"/>
                  </a:lnTo>
                  <a:lnTo>
                    <a:pt x="155" y="2275"/>
                  </a:lnTo>
                  <a:lnTo>
                    <a:pt x="142" y="2246"/>
                  </a:lnTo>
                  <a:lnTo>
                    <a:pt x="130" y="2218"/>
                  </a:lnTo>
                  <a:lnTo>
                    <a:pt x="119" y="2191"/>
                  </a:lnTo>
                  <a:lnTo>
                    <a:pt x="109" y="2164"/>
                  </a:lnTo>
                  <a:lnTo>
                    <a:pt x="97" y="2135"/>
                  </a:lnTo>
                  <a:lnTo>
                    <a:pt x="88" y="2108"/>
                  </a:lnTo>
                  <a:lnTo>
                    <a:pt x="78" y="2079"/>
                  </a:lnTo>
                  <a:lnTo>
                    <a:pt x="70" y="2052"/>
                  </a:lnTo>
                  <a:lnTo>
                    <a:pt x="60" y="2023"/>
                  </a:lnTo>
                  <a:lnTo>
                    <a:pt x="53" y="1994"/>
                  </a:lnTo>
                  <a:lnTo>
                    <a:pt x="47" y="1964"/>
                  </a:lnTo>
                  <a:lnTo>
                    <a:pt x="41" y="1935"/>
                  </a:lnTo>
                  <a:lnTo>
                    <a:pt x="33" y="1906"/>
                  </a:lnTo>
                  <a:lnTo>
                    <a:pt x="27" y="1877"/>
                  </a:lnTo>
                  <a:lnTo>
                    <a:pt x="24" y="1848"/>
                  </a:lnTo>
                  <a:lnTo>
                    <a:pt x="20" y="1819"/>
                  </a:lnTo>
                  <a:lnTo>
                    <a:pt x="14" y="1784"/>
                  </a:lnTo>
                  <a:lnTo>
                    <a:pt x="8" y="1751"/>
                  </a:lnTo>
                  <a:lnTo>
                    <a:pt x="4" y="1718"/>
                  </a:lnTo>
                  <a:lnTo>
                    <a:pt x="2" y="1685"/>
                  </a:lnTo>
                  <a:lnTo>
                    <a:pt x="0" y="1650"/>
                  </a:lnTo>
                  <a:lnTo>
                    <a:pt x="0" y="1619"/>
                  </a:lnTo>
                  <a:lnTo>
                    <a:pt x="0" y="1586"/>
                  </a:lnTo>
                  <a:lnTo>
                    <a:pt x="2" y="1555"/>
                  </a:lnTo>
                  <a:lnTo>
                    <a:pt x="2" y="1520"/>
                  </a:lnTo>
                  <a:lnTo>
                    <a:pt x="6" y="1489"/>
                  </a:lnTo>
                  <a:lnTo>
                    <a:pt x="8" y="1456"/>
                  </a:lnTo>
                  <a:lnTo>
                    <a:pt x="14" y="1425"/>
                  </a:lnTo>
                  <a:lnTo>
                    <a:pt x="18" y="1394"/>
                  </a:lnTo>
                  <a:lnTo>
                    <a:pt x="24" y="1363"/>
                  </a:lnTo>
                  <a:lnTo>
                    <a:pt x="29" y="1332"/>
                  </a:lnTo>
                  <a:lnTo>
                    <a:pt x="37" y="1303"/>
                  </a:lnTo>
                  <a:lnTo>
                    <a:pt x="43" y="1272"/>
                  </a:lnTo>
                  <a:lnTo>
                    <a:pt x="53" y="1241"/>
                  </a:lnTo>
                  <a:lnTo>
                    <a:pt x="60" y="1210"/>
                  </a:lnTo>
                  <a:lnTo>
                    <a:pt x="70" y="1181"/>
                  </a:lnTo>
                  <a:lnTo>
                    <a:pt x="80" y="1152"/>
                  </a:lnTo>
                  <a:lnTo>
                    <a:pt x="91" y="1123"/>
                  </a:lnTo>
                  <a:lnTo>
                    <a:pt x="103" y="1094"/>
                  </a:lnTo>
                  <a:lnTo>
                    <a:pt x="117" y="1067"/>
                  </a:lnTo>
                  <a:lnTo>
                    <a:pt x="128" y="1038"/>
                  </a:lnTo>
                  <a:lnTo>
                    <a:pt x="142" y="1011"/>
                  </a:lnTo>
                  <a:lnTo>
                    <a:pt x="155" y="983"/>
                  </a:lnTo>
                  <a:lnTo>
                    <a:pt x="173" y="958"/>
                  </a:lnTo>
                  <a:lnTo>
                    <a:pt x="188" y="929"/>
                  </a:lnTo>
                  <a:lnTo>
                    <a:pt x="204" y="904"/>
                  </a:lnTo>
                  <a:lnTo>
                    <a:pt x="221" y="879"/>
                  </a:lnTo>
                  <a:lnTo>
                    <a:pt x="241" y="855"/>
                  </a:lnTo>
                  <a:lnTo>
                    <a:pt x="258" y="828"/>
                  </a:lnTo>
                  <a:lnTo>
                    <a:pt x="276" y="803"/>
                  </a:lnTo>
                  <a:lnTo>
                    <a:pt x="293" y="780"/>
                  </a:lnTo>
                  <a:lnTo>
                    <a:pt x="314" y="757"/>
                  </a:lnTo>
                  <a:lnTo>
                    <a:pt x="332" y="733"/>
                  </a:lnTo>
                  <a:lnTo>
                    <a:pt x="353" y="710"/>
                  </a:lnTo>
                  <a:lnTo>
                    <a:pt x="375" y="689"/>
                  </a:lnTo>
                  <a:lnTo>
                    <a:pt x="398" y="669"/>
                  </a:lnTo>
                  <a:lnTo>
                    <a:pt x="419" y="646"/>
                  </a:lnTo>
                  <a:lnTo>
                    <a:pt x="441" y="627"/>
                  </a:lnTo>
                  <a:lnTo>
                    <a:pt x="464" y="605"/>
                  </a:lnTo>
                  <a:lnTo>
                    <a:pt x="489" y="588"/>
                  </a:lnTo>
                  <a:lnTo>
                    <a:pt x="512" y="570"/>
                  </a:lnTo>
                  <a:lnTo>
                    <a:pt x="538" y="553"/>
                  </a:lnTo>
                  <a:lnTo>
                    <a:pt x="563" y="536"/>
                  </a:lnTo>
                  <a:lnTo>
                    <a:pt x="590" y="520"/>
                  </a:lnTo>
                  <a:lnTo>
                    <a:pt x="615" y="503"/>
                  </a:lnTo>
                  <a:lnTo>
                    <a:pt x="642" y="487"/>
                  </a:lnTo>
                  <a:lnTo>
                    <a:pt x="667" y="472"/>
                  </a:lnTo>
                  <a:lnTo>
                    <a:pt x="697" y="458"/>
                  </a:lnTo>
                  <a:lnTo>
                    <a:pt x="724" y="444"/>
                  </a:lnTo>
                  <a:lnTo>
                    <a:pt x="753" y="431"/>
                  </a:lnTo>
                  <a:lnTo>
                    <a:pt x="782" y="419"/>
                  </a:lnTo>
                  <a:lnTo>
                    <a:pt x="811" y="410"/>
                  </a:lnTo>
                  <a:lnTo>
                    <a:pt x="840" y="398"/>
                  </a:lnTo>
                  <a:lnTo>
                    <a:pt x="869" y="388"/>
                  </a:lnTo>
                  <a:lnTo>
                    <a:pt x="898" y="379"/>
                  </a:lnTo>
                  <a:lnTo>
                    <a:pt x="931" y="371"/>
                  </a:lnTo>
                  <a:lnTo>
                    <a:pt x="960" y="363"/>
                  </a:lnTo>
                  <a:lnTo>
                    <a:pt x="993" y="355"/>
                  </a:lnTo>
                  <a:lnTo>
                    <a:pt x="1024" y="349"/>
                  </a:lnTo>
                  <a:lnTo>
                    <a:pt x="1057" y="346"/>
                  </a:lnTo>
                  <a:lnTo>
                    <a:pt x="1079" y="340"/>
                  </a:lnTo>
                  <a:lnTo>
                    <a:pt x="1102" y="338"/>
                  </a:lnTo>
                  <a:lnTo>
                    <a:pt x="1123" y="334"/>
                  </a:lnTo>
                  <a:lnTo>
                    <a:pt x="1146" y="334"/>
                  </a:lnTo>
                  <a:lnTo>
                    <a:pt x="1168" y="330"/>
                  </a:lnTo>
                  <a:lnTo>
                    <a:pt x="1191" y="330"/>
                  </a:lnTo>
                  <a:lnTo>
                    <a:pt x="1212" y="330"/>
                  </a:lnTo>
                  <a:lnTo>
                    <a:pt x="1236" y="330"/>
                  </a:lnTo>
                  <a:lnTo>
                    <a:pt x="1257" y="330"/>
                  </a:lnTo>
                  <a:lnTo>
                    <a:pt x="1280" y="330"/>
                  </a:lnTo>
                  <a:lnTo>
                    <a:pt x="1302" y="330"/>
                  </a:lnTo>
                  <a:lnTo>
                    <a:pt x="1325" y="332"/>
                  </a:lnTo>
                  <a:lnTo>
                    <a:pt x="1346" y="332"/>
                  </a:lnTo>
                  <a:lnTo>
                    <a:pt x="1370" y="336"/>
                  </a:lnTo>
                  <a:lnTo>
                    <a:pt x="1391" y="338"/>
                  </a:lnTo>
                  <a:lnTo>
                    <a:pt x="1414" y="342"/>
                  </a:lnTo>
                  <a:lnTo>
                    <a:pt x="1433" y="344"/>
                  </a:lnTo>
                  <a:lnTo>
                    <a:pt x="1457" y="348"/>
                  </a:lnTo>
                  <a:lnTo>
                    <a:pt x="1476" y="351"/>
                  </a:lnTo>
                  <a:lnTo>
                    <a:pt x="1499" y="357"/>
                  </a:lnTo>
                  <a:lnTo>
                    <a:pt x="1521" y="361"/>
                  </a:lnTo>
                  <a:lnTo>
                    <a:pt x="1542" y="367"/>
                  </a:lnTo>
                  <a:lnTo>
                    <a:pt x="1563" y="373"/>
                  </a:lnTo>
                  <a:lnTo>
                    <a:pt x="1587" y="379"/>
                  </a:lnTo>
                  <a:lnTo>
                    <a:pt x="1606" y="384"/>
                  </a:lnTo>
                  <a:lnTo>
                    <a:pt x="1627" y="390"/>
                  </a:lnTo>
                  <a:lnTo>
                    <a:pt x="1649" y="398"/>
                  </a:lnTo>
                  <a:lnTo>
                    <a:pt x="1670" y="408"/>
                  </a:lnTo>
                  <a:lnTo>
                    <a:pt x="1689" y="413"/>
                  </a:lnTo>
                  <a:lnTo>
                    <a:pt x="1711" y="423"/>
                  </a:lnTo>
                  <a:lnTo>
                    <a:pt x="1732" y="431"/>
                  </a:lnTo>
                  <a:lnTo>
                    <a:pt x="1753" y="443"/>
                  </a:lnTo>
                  <a:lnTo>
                    <a:pt x="1771" y="450"/>
                  </a:lnTo>
                  <a:lnTo>
                    <a:pt x="1792" y="460"/>
                  </a:lnTo>
                  <a:lnTo>
                    <a:pt x="1810" y="470"/>
                  </a:lnTo>
                  <a:lnTo>
                    <a:pt x="1831" y="481"/>
                  </a:lnTo>
                  <a:lnTo>
                    <a:pt x="1849" y="491"/>
                  </a:lnTo>
                  <a:lnTo>
                    <a:pt x="1870" y="503"/>
                  </a:lnTo>
                  <a:lnTo>
                    <a:pt x="1887" y="514"/>
                  </a:lnTo>
                  <a:lnTo>
                    <a:pt x="1909" y="526"/>
                  </a:lnTo>
                  <a:lnTo>
                    <a:pt x="1926" y="538"/>
                  </a:lnTo>
                  <a:lnTo>
                    <a:pt x="1944" y="549"/>
                  </a:lnTo>
                  <a:lnTo>
                    <a:pt x="1961" y="561"/>
                  </a:lnTo>
                  <a:lnTo>
                    <a:pt x="1980" y="576"/>
                  </a:lnTo>
                  <a:lnTo>
                    <a:pt x="1998" y="588"/>
                  </a:lnTo>
                  <a:lnTo>
                    <a:pt x="2015" y="603"/>
                  </a:lnTo>
                  <a:lnTo>
                    <a:pt x="2033" y="617"/>
                  </a:lnTo>
                  <a:lnTo>
                    <a:pt x="2052" y="633"/>
                  </a:lnTo>
                  <a:lnTo>
                    <a:pt x="2068" y="646"/>
                  </a:lnTo>
                  <a:lnTo>
                    <a:pt x="2083" y="662"/>
                  </a:lnTo>
                  <a:lnTo>
                    <a:pt x="2099" y="675"/>
                  </a:lnTo>
                  <a:lnTo>
                    <a:pt x="2116" y="693"/>
                  </a:lnTo>
                  <a:lnTo>
                    <a:pt x="2132" y="708"/>
                  </a:lnTo>
                  <a:lnTo>
                    <a:pt x="2147" y="724"/>
                  </a:lnTo>
                  <a:lnTo>
                    <a:pt x="2163" y="741"/>
                  </a:lnTo>
                  <a:lnTo>
                    <a:pt x="2180" y="759"/>
                  </a:lnTo>
                  <a:lnTo>
                    <a:pt x="2194" y="776"/>
                  </a:lnTo>
                  <a:lnTo>
                    <a:pt x="2209" y="793"/>
                  </a:lnTo>
                  <a:lnTo>
                    <a:pt x="2223" y="811"/>
                  </a:lnTo>
                  <a:lnTo>
                    <a:pt x="2238" y="830"/>
                  </a:lnTo>
                  <a:lnTo>
                    <a:pt x="2252" y="848"/>
                  </a:lnTo>
                  <a:lnTo>
                    <a:pt x="2265" y="867"/>
                  </a:lnTo>
                  <a:lnTo>
                    <a:pt x="2279" y="886"/>
                  </a:lnTo>
                  <a:lnTo>
                    <a:pt x="2295" y="908"/>
                  </a:lnTo>
                  <a:lnTo>
                    <a:pt x="2231" y="918"/>
                  </a:lnTo>
                  <a:lnTo>
                    <a:pt x="2236" y="894"/>
                  </a:lnTo>
                  <a:lnTo>
                    <a:pt x="2242" y="871"/>
                  </a:lnTo>
                  <a:lnTo>
                    <a:pt x="2248" y="850"/>
                  </a:lnTo>
                  <a:lnTo>
                    <a:pt x="2258" y="828"/>
                  </a:lnTo>
                  <a:lnTo>
                    <a:pt x="2264" y="805"/>
                  </a:lnTo>
                  <a:lnTo>
                    <a:pt x="2273" y="786"/>
                  </a:lnTo>
                  <a:lnTo>
                    <a:pt x="2281" y="764"/>
                  </a:lnTo>
                  <a:lnTo>
                    <a:pt x="2291" y="745"/>
                  </a:lnTo>
                  <a:lnTo>
                    <a:pt x="2298" y="722"/>
                  </a:lnTo>
                  <a:lnTo>
                    <a:pt x="2308" y="702"/>
                  </a:lnTo>
                  <a:lnTo>
                    <a:pt x="2318" y="681"/>
                  </a:lnTo>
                  <a:lnTo>
                    <a:pt x="2329" y="662"/>
                  </a:lnTo>
                  <a:lnTo>
                    <a:pt x="2341" y="642"/>
                  </a:lnTo>
                  <a:lnTo>
                    <a:pt x="2353" y="623"/>
                  </a:lnTo>
                  <a:lnTo>
                    <a:pt x="2364" y="603"/>
                  </a:lnTo>
                  <a:lnTo>
                    <a:pt x="2376" y="586"/>
                  </a:lnTo>
                  <a:lnTo>
                    <a:pt x="2388" y="567"/>
                  </a:lnTo>
                  <a:lnTo>
                    <a:pt x="2399" y="547"/>
                  </a:lnTo>
                  <a:lnTo>
                    <a:pt x="2411" y="528"/>
                  </a:lnTo>
                  <a:lnTo>
                    <a:pt x="2425" y="510"/>
                  </a:lnTo>
                  <a:lnTo>
                    <a:pt x="2436" y="493"/>
                  </a:lnTo>
                  <a:lnTo>
                    <a:pt x="2452" y="475"/>
                  </a:lnTo>
                  <a:lnTo>
                    <a:pt x="2465" y="458"/>
                  </a:lnTo>
                  <a:lnTo>
                    <a:pt x="2481" y="443"/>
                  </a:lnTo>
                  <a:lnTo>
                    <a:pt x="2494" y="425"/>
                  </a:lnTo>
                  <a:lnTo>
                    <a:pt x="2510" y="408"/>
                  </a:lnTo>
                  <a:lnTo>
                    <a:pt x="2523" y="390"/>
                  </a:lnTo>
                  <a:lnTo>
                    <a:pt x="2539" y="377"/>
                  </a:lnTo>
                  <a:lnTo>
                    <a:pt x="2554" y="359"/>
                  </a:lnTo>
                  <a:lnTo>
                    <a:pt x="2570" y="346"/>
                  </a:lnTo>
                  <a:lnTo>
                    <a:pt x="2587" y="330"/>
                  </a:lnTo>
                  <a:lnTo>
                    <a:pt x="2605" y="316"/>
                  </a:lnTo>
                  <a:lnTo>
                    <a:pt x="2620" y="299"/>
                  </a:lnTo>
                  <a:lnTo>
                    <a:pt x="2636" y="285"/>
                  </a:lnTo>
                  <a:lnTo>
                    <a:pt x="2653" y="270"/>
                  </a:lnTo>
                  <a:lnTo>
                    <a:pt x="2671" y="258"/>
                  </a:lnTo>
                  <a:lnTo>
                    <a:pt x="2688" y="243"/>
                  </a:lnTo>
                  <a:lnTo>
                    <a:pt x="2706" y="229"/>
                  </a:lnTo>
                  <a:lnTo>
                    <a:pt x="2723" y="218"/>
                  </a:lnTo>
                  <a:lnTo>
                    <a:pt x="2743" y="206"/>
                  </a:lnTo>
                  <a:lnTo>
                    <a:pt x="2760" y="194"/>
                  </a:lnTo>
                  <a:lnTo>
                    <a:pt x="2777" y="183"/>
                  </a:lnTo>
                  <a:lnTo>
                    <a:pt x="2797" y="171"/>
                  </a:lnTo>
                  <a:lnTo>
                    <a:pt x="2816" y="159"/>
                  </a:lnTo>
                  <a:lnTo>
                    <a:pt x="2834" y="148"/>
                  </a:lnTo>
                  <a:lnTo>
                    <a:pt x="2855" y="138"/>
                  </a:lnTo>
                  <a:lnTo>
                    <a:pt x="2874" y="128"/>
                  </a:lnTo>
                  <a:lnTo>
                    <a:pt x="2896" y="121"/>
                  </a:lnTo>
                  <a:lnTo>
                    <a:pt x="2913" y="109"/>
                  </a:lnTo>
                  <a:lnTo>
                    <a:pt x="2935" y="101"/>
                  </a:lnTo>
                  <a:lnTo>
                    <a:pt x="2954" y="92"/>
                  </a:lnTo>
                  <a:lnTo>
                    <a:pt x="2975" y="86"/>
                  </a:lnTo>
                  <a:lnTo>
                    <a:pt x="2995" y="76"/>
                  </a:lnTo>
                  <a:lnTo>
                    <a:pt x="3018" y="68"/>
                  </a:lnTo>
                  <a:lnTo>
                    <a:pt x="3037" y="63"/>
                  </a:lnTo>
                  <a:lnTo>
                    <a:pt x="3061" y="57"/>
                  </a:lnTo>
                  <a:lnTo>
                    <a:pt x="3082" y="49"/>
                  </a:lnTo>
                  <a:lnTo>
                    <a:pt x="3103" y="43"/>
                  </a:lnTo>
                  <a:lnTo>
                    <a:pt x="3125" y="37"/>
                  </a:lnTo>
                  <a:lnTo>
                    <a:pt x="3148" y="33"/>
                  </a:lnTo>
                  <a:lnTo>
                    <a:pt x="3169" y="28"/>
                  </a:lnTo>
                  <a:lnTo>
                    <a:pt x="3193" y="24"/>
                  </a:lnTo>
                  <a:lnTo>
                    <a:pt x="3216" y="20"/>
                  </a:lnTo>
                  <a:lnTo>
                    <a:pt x="3239" y="18"/>
                  </a:lnTo>
                  <a:lnTo>
                    <a:pt x="3270" y="12"/>
                  </a:lnTo>
                  <a:lnTo>
                    <a:pt x="3301" y="6"/>
                  </a:lnTo>
                  <a:lnTo>
                    <a:pt x="3332" y="2"/>
                  </a:lnTo>
                  <a:lnTo>
                    <a:pt x="3365" y="2"/>
                  </a:lnTo>
                  <a:lnTo>
                    <a:pt x="3396" y="0"/>
                  </a:lnTo>
                  <a:lnTo>
                    <a:pt x="3427" y="0"/>
                  </a:lnTo>
                  <a:lnTo>
                    <a:pt x="3458" y="0"/>
                  </a:lnTo>
                  <a:lnTo>
                    <a:pt x="3491" y="2"/>
                  </a:lnTo>
                  <a:lnTo>
                    <a:pt x="3520" y="2"/>
                  </a:lnTo>
                  <a:lnTo>
                    <a:pt x="3551" y="6"/>
                  </a:lnTo>
                  <a:lnTo>
                    <a:pt x="3582" y="8"/>
                  </a:lnTo>
                  <a:lnTo>
                    <a:pt x="3613" y="14"/>
                  </a:lnTo>
                  <a:lnTo>
                    <a:pt x="3642" y="18"/>
                  </a:lnTo>
                  <a:lnTo>
                    <a:pt x="3673" y="24"/>
                  </a:lnTo>
                  <a:lnTo>
                    <a:pt x="3705" y="30"/>
                  </a:lnTo>
                  <a:lnTo>
                    <a:pt x="3736" y="39"/>
                  </a:lnTo>
                  <a:lnTo>
                    <a:pt x="3763" y="45"/>
                  </a:lnTo>
                  <a:lnTo>
                    <a:pt x="3792" y="55"/>
                  </a:lnTo>
                  <a:lnTo>
                    <a:pt x="3821" y="64"/>
                  </a:lnTo>
                  <a:lnTo>
                    <a:pt x="3850" y="76"/>
                  </a:lnTo>
                  <a:lnTo>
                    <a:pt x="3877" y="86"/>
                  </a:lnTo>
                  <a:lnTo>
                    <a:pt x="3906" y="97"/>
                  </a:lnTo>
                  <a:lnTo>
                    <a:pt x="3933" y="111"/>
                  </a:lnTo>
                  <a:lnTo>
                    <a:pt x="3962" y="125"/>
                  </a:lnTo>
                  <a:lnTo>
                    <a:pt x="3988" y="136"/>
                  </a:lnTo>
                  <a:lnTo>
                    <a:pt x="4015" y="152"/>
                  </a:lnTo>
                  <a:lnTo>
                    <a:pt x="4042" y="165"/>
                  </a:lnTo>
                  <a:lnTo>
                    <a:pt x="4069" y="183"/>
                  </a:lnTo>
                  <a:lnTo>
                    <a:pt x="4094" y="200"/>
                  </a:lnTo>
                  <a:lnTo>
                    <a:pt x="4120" y="218"/>
                  </a:lnTo>
                  <a:lnTo>
                    <a:pt x="4145" y="235"/>
                  </a:lnTo>
                  <a:lnTo>
                    <a:pt x="4172" y="254"/>
                  </a:lnTo>
                  <a:lnTo>
                    <a:pt x="4193" y="272"/>
                  </a:lnTo>
                  <a:lnTo>
                    <a:pt x="4217" y="289"/>
                  </a:lnTo>
                  <a:lnTo>
                    <a:pt x="4240" y="309"/>
                  </a:lnTo>
                  <a:lnTo>
                    <a:pt x="4263" y="330"/>
                  </a:lnTo>
                  <a:lnTo>
                    <a:pt x="4284" y="351"/>
                  </a:lnTo>
                  <a:lnTo>
                    <a:pt x="4308" y="373"/>
                  </a:lnTo>
                  <a:lnTo>
                    <a:pt x="4329" y="396"/>
                  </a:lnTo>
                  <a:lnTo>
                    <a:pt x="4350" y="419"/>
                  </a:lnTo>
                  <a:lnTo>
                    <a:pt x="4370" y="441"/>
                  </a:lnTo>
                  <a:lnTo>
                    <a:pt x="4389" y="464"/>
                  </a:lnTo>
                  <a:lnTo>
                    <a:pt x="4408" y="489"/>
                  </a:lnTo>
                  <a:lnTo>
                    <a:pt x="4428" y="514"/>
                  </a:lnTo>
                  <a:lnTo>
                    <a:pt x="4445" y="538"/>
                  </a:lnTo>
                  <a:lnTo>
                    <a:pt x="4463" y="565"/>
                  </a:lnTo>
                  <a:lnTo>
                    <a:pt x="4480" y="590"/>
                  </a:lnTo>
                  <a:lnTo>
                    <a:pt x="4498" y="619"/>
                  </a:lnTo>
                  <a:lnTo>
                    <a:pt x="4511" y="644"/>
                  </a:lnTo>
                  <a:lnTo>
                    <a:pt x="4527" y="671"/>
                  </a:lnTo>
                  <a:lnTo>
                    <a:pt x="4540" y="698"/>
                  </a:lnTo>
                  <a:lnTo>
                    <a:pt x="4556" y="728"/>
                  </a:lnTo>
                  <a:lnTo>
                    <a:pt x="4568" y="755"/>
                  </a:lnTo>
                  <a:lnTo>
                    <a:pt x="4579" y="784"/>
                  </a:lnTo>
                  <a:lnTo>
                    <a:pt x="4591" y="815"/>
                  </a:lnTo>
                  <a:lnTo>
                    <a:pt x="4604" y="846"/>
                  </a:lnTo>
                  <a:lnTo>
                    <a:pt x="4614" y="875"/>
                  </a:lnTo>
                  <a:lnTo>
                    <a:pt x="4624" y="904"/>
                  </a:lnTo>
                  <a:lnTo>
                    <a:pt x="4632" y="935"/>
                  </a:lnTo>
                  <a:lnTo>
                    <a:pt x="4641" y="968"/>
                  </a:lnTo>
                  <a:lnTo>
                    <a:pt x="4647" y="999"/>
                  </a:lnTo>
                  <a:lnTo>
                    <a:pt x="4655" y="1032"/>
                  </a:lnTo>
                  <a:lnTo>
                    <a:pt x="4661" y="1065"/>
                  </a:lnTo>
                  <a:lnTo>
                    <a:pt x="4668" y="1100"/>
                  </a:lnTo>
                  <a:close/>
                </a:path>
              </a:pathLst>
            </a:custGeom>
            <a:solidFill>
              <a:srgbClr val="FF0066">
                <a:alpha val="47842"/>
              </a:srgbClr>
            </a:solidFill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071" name="Freeform 208"/>
            <p:cNvSpPr>
              <a:spLocks/>
            </p:cNvSpPr>
            <p:nvPr/>
          </p:nvSpPr>
          <p:spPr bwMode="auto">
            <a:xfrm>
              <a:off x="1483" y="743"/>
              <a:ext cx="2250" cy="2162"/>
            </a:xfrm>
            <a:custGeom>
              <a:avLst/>
              <a:gdLst>
                <a:gd name="T0" fmla="*/ 1495 w 4502"/>
                <a:gd name="T1" fmla="*/ 25 h 4325"/>
                <a:gd name="T2" fmla="*/ 1410 w 4502"/>
                <a:gd name="T3" fmla="*/ 58 h 4325"/>
                <a:gd name="T4" fmla="*/ 1332 w 4502"/>
                <a:gd name="T5" fmla="*/ 104 h 4325"/>
                <a:gd name="T6" fmla="*/ 1263 w 4502"/>
                <a:gd name="T7" fmla="*/ 163 h 4325"/>
                <a:gd name="T8" fmla="*/ 1203 w 4502"/>
                <a:gd name="T9" fmla="*/ 234 h 4325"/>
                <a:gd name="T10" fmla="*/ 1153 w 4502"/>
                <a:gd name="T11" fmla="*/ 314 h 4325"/>
                <a:gd name="T12" fmla="*/ 1119 w 4502"/>
                <a:gd name="T13" fmla="*/ 404 h 4325"/>
                <a:gd name="T14" fmla="*/ 1026 w 4502"/>
                <a:gd name="T15" fmla="*/ 385 h 4325"/>
                <a:gd name="T16" fmla="*/ 962 w 4502"/>
                <a:gd name="T17" fmla="*/ 317 h 4325"/>
                <a:gd name="T18" fmla="*/ 889 w 4502"/>
                <a:gd name="T19" fmla="*/ 259 h 4325"/>
                <a:gd name="T20" fmla="*/ 810 w 4502"/>
                <a:gd name="T21" fmla="*/ 217 h 4325"/>
                <a:gd name="T22" fmla="*/ 721 w 4502"/>
                <a:gd name="T23" fmla="*/ 185 h 4325"/>
                <a:gd name="T24" fmla="*/ 632 w 4502"/>
                <a:gd name="T25" fmla="*/ 167 h 4325"/>
                <a:gd name="T26" fmla="*/ 540 w 4502"/>
                <a:gd name="T27" fmla="*/ 164 h 4325"/>
                <a:gd name="T28" fmla="*/ 431 w 4502"/>
                <a:gd name="T29" fmla="*/ 182 h 4325"/>
                <a:gd name="T30" fmla="*/ 310 w 4502"/>
                <a:gd name="T31" fmla="*/ 228 h 4325"/>
                <a:gd name="T32" fmla="*/ 205 w 4502"/>
                <a:gd name="T33" fmla="*/ 301 h 4325"/>
                <a:gd name="T34" fmla="*/ 119 w 4502"/>
                <a:gd name="T35" fmla="*/ 395 h 4325"/>
                <a:gd name="T36" fmla="*/ 54 w 4502"/>
                <a:gd name="T37" fmla="*/ 505 h 4325"/>
                <a:gd name="T38" fmla="*/ 13 w 4502"/>
                <a:gd name="T39" fmla="*/ 628 h 4325"/>
                <a:gd name="T40" fmla="*/ 0 w 4502"/>
                <a:gd name="T41" fmla="*/ 760 h 4325"/>
                <a:gd name="T42" fmla="*/ 14 w 4502"/>
                <a:gd name="T43" fmla="*/ 893 h 4325"/>
                <a:gd name="T44" fmla="*/ 49 w 4502"/>
                <a:gd name="T45" fmla="*/ 1015 h 4325"/>
                <a:gd name="T46" fmla="*/ 103 w 4502"/>
                <a:gd name="T47" fmla="*/ 1129 h 4325"/>
                <a:gd name="T48" fmla="*/ 176 w 4502"/>
                <a:gd name="T49" fmla="*/ 1234 h 4325"/>
                <a:gd name="T50" fmla="*/ 266 w 4502"/>
                <a:gd name="T51" fmla="*/ 1328 h 4325"/>
                <a:gd name="T52" fmla="*/ 373 w 4502"/>
                <a:gd name="T53" fmla="*/ 1413 h 4325"/>
                <a:gd name="T54" fmla="*/ 496 w 4502"/>
                <a:gd name="T55" fmla="*/ 1485 h 4325"/>
                <a:gd name="T56" fmla="*/ 625 w 4502"/>
                <a:gd name="T57" fmla="*/ 1543 h 4325"/>
                <a:gd name="T58" fmla="*/ 736 w 4502"/>
                <a:gd name="T59" fmla="*/ 1605 h 4325"/>
                <a:gd name="T60" fmla="*/ 858 w 4502"/>
                <a:gd name="T61" fmla="*/ 1692 h 4325"/>
                <a:gd name="T62" fmla="*/ 980 w 4502"/>
                <a:gd name="T63" fmla="*/ 1794 h 4325"/>
                <a:gd name="T64" fmla="*/ 1099 w 4502"/>
                <a:gd name="T65" fmla="*/ 1902 h 4325"/>
                <a:gd name="T66" fmla="*/ 1204 w 4502"/>
                <a:gd name="T67" fmla="*/ 2007 h 4325"/>
                <a:gd name="T68" fmla="*/ 1292 w 4502"/>
                <a:gd name="T69" fmla="*/ 2099 h 4325"/>
                <a:gd name="T70" fmla="*/ 1352 w 4502"/>
                <a:gd name="T71" fmla="*/ 2153 h 4325"/>
                <a:gd name="T72" fmla="*/ 1392 w 4502"/>
                <a:gd name="T73" fmla="*/ 2060 h 4325"/>
                <a:gd name="T74" fmla="*/ 1451 w 4502"/>
                <a:gd name="T75" fmla="*/ 1942 h 4325"/>
                <a:gd name="T76" fmla="*/ 1525 w 4502"/>
                <a:gd name="T77" fmla="*/ 1809 h 4325"/>
                <a:gd name="T78" fmla="*/ 1607 w 4502"/>
                <a:gd name="T79" fmla="*/ 1672 h 4325"/>
                <a:gd name="T80" fmla="*/ 1696 w 4502"/>
                <a:gd name="T81" fmla="*/ 1539 h 4325"/>
                <a:gd name="T82" fmla="*/ 1787 w 4502"/>
                <a:gd name="T83" fmla="*/ 1424 h 4325"/>
                <a:gd name="T84" fmla="*/ 1877 w 4502"/>
                <a:gd name="T85" fmla="*/ 1339 h 4325"/>
                <a:gd name="T86" fmla="*/ 1985 w 4502"/>
                <a:gd name="T87" fmla="*/ 1238 h 4325"/>
                <a:gd name="T88" fmla="*/ 2076 w 4502"/>
                <a:gd name="T89" fmla="*/ 1132 h 4325"/>
                <a:gd name="T90" fmla="*/ 2149 w 4502"/>
                <a:gd name="T91" fmla="*/ 1018 h 4325"/>
                <a:gd name="T92" fmla="*/ 2204 w 4502"/>
                <a:gd name="T93" fmla="*/ 900 h 4325"/>
                <a:gd name="T94" fmla="*/ 2236 w 4502"/>
                <a:gd name="T95" fmla="*/ 777 h 4325"/>
                <a:gd name="T96" fmla="*/ 2249 w 4502"/>
                <a:gd name="T97" fmla="*/ 652 h 4325"/>
                <a:gd name="T98" fmla="*/ 2241 w 4502"/>
                <a:gd name="T99" fmla="*/ 525 h 4325"/>
                <a:gd name="T100" fmla="*/ 2210 w 4502"/>
                <a:gd name="T101" fmla="*/ 393 h 4325"/>
                <a:gd name="T102" fmla="*/ 2151 w 4502"/>
                <a:gd name="T103" fmla="*/ 274 h 4325"/>
                <a:gd name="T104" fmla="*/ 2071 w 4502"/>
                <a:gd name="T105" fmla="*/ 173 h 4325"/>
                <a:gd name="T106" fmla="*/ 1973 w 4502"/>
                <a:gd name="T107" fmla="*/ 92 h 4325"/>
                <a:gd name="T108" fmla="*/ 1860 w 4502"/>
                <a:gd name="T109" fmla="*/ 34 h 4325"/>
                <a:gd name="T110" fmla="*/ 1736 w 4502"/>
                <a:gd name="T111" fmla="*/ 3 h 4325"/>
                <a:gd name="T112" fmla="*/ 1605 w 4502"/>
                <a:gd name="T113" fmla="*/ 2 h 43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02" h="4325">
                  <a:moveTo>
                    <a:pt x="3154" y="15"/>
                  </a:moveTo>
                  <a:lnTo>
                    <a:pt x="3130" y="17"/>
                  </a:lnTo>
                  <a:lnTo>
                    <a:pt x="3111" y="21"/>
                  </a:lnTo>
                  <a:lnTo>
                    <a:pt x="3090" y="23"/>
                  </a:lnTo>
                  <a:lnTo>
                    <a:pt x="3070" y="29"/>
                  </a:lnTo>
                  <a:lnTo>
                    <a:pt x="3049" y="33"/>
                  </a:lnTo>
                  <a:lnTo>
                    <a:pt x="3030" y="38"/>
                  </a:lnTo>
                  <a:lnTo>
                    <a:pt x="3008" y="44"/>
                  </a:lnTo>
                  <a:lnTo>
                    <a:pt x="2991" y="50"/>
                  </a:lnTo>
                  <a:lnTo>
                    <a:pt x="2971" y="56"/>
                  </a:lnTo>
                  <a:lnTo>
                    <a:pt x="2952" y="62"/>
                  </a:lnTo>
                  <a:lnTo>
                    <a:pt x="2933" y="67"/>
                  </a:lnTo>
                  <a:lnTo>
                    <a:pt x="2915" y="75"/>
                  </a:lnTo>
                  <a:lnTo>
                    <a:pt x="2896" y="81"/>
                  </a:lnTo>
                  <a:lnTo>
                    <a:pt x="2876" y="91"/>
                  </a:lnTo>
                  <a:lnTo>
                    <a:pt x="2859" y="98"/>
                  </a:lnTo>
                  <a:lnTo>
                    <a:pt x="2842" y="108"/>
                  </a:lnTo>
                  <a:lnTo>
                    <a:pt x="2822" y="116"/>
                  </a:lnTo>
                  <a:lnTo>
                    <a:pt x="2805" y="126"/>
                  </a:lnTo>
                  <a:lnTo>
                    <a:pt x="2785" y="133"/>
                  </a:lnTo>
                  <a:lnTo>
                    <a:pt x="2768" y="145"/>
                  </a:lnTo>
                  <a:lnTo>
                    <a:pt x="2750" y="153"/>
                  </a:lnTo>
                  <a:lnTo>
                    <a:pt x="2733" y="164"/>
                  </a:lnTo>
                  <a:lnTo>
                    <a:pt x="2715" y="176"/>
                  </a:lnTo>
                  <a:lnTo>
                    <a:pt x="2700" y="188"/>
                  </a:lnTo>
                  <a:lnTo>
                    <a:pt x="2682" y="197"/>
                  </a:lnTo>
                  <a:lnTo>
                    <a:pt x="2665" y="209"/>
                  </a:lnTo>
                  <a:lnTo>
                    <a:pt x="2650" y="221"/>
                  </a:lnTo>
                  <a:lnTo>
                    <a:pt x="2634" y="234"/>
                  </a:lnTo>
                  <a:lnTo>
                    <a:pt x="2617" y="246"/>
                  </a:lnTo>
                  <a:lnTo>
                    <a:pt x="2603" y="259"/>
                  </a:lnTo>
                  <a:lnTo>
                    <a:pt x="2587" y="273"/>
                  </a:lnTo>
                  <a:lnTo>
                    <a:pt x="2574" y="288"/>
                  </a:lnTo>
                  <a:lnTo>
                    <a:pt x="2556" y="300"/>
                  </a:lnTo>
                  <a:lnTo>
                    <a:pt x="2543" y="314"/>
                  </a:lnTo>
                  <a:lnTo>
                    <a:pt x="2527" y="327"/>
                  </a:lnTo>
                  <a:lnTo>
                    <a:pt x="2514" y="343"/>
                  </a:lnTo>
                  <a:lnTo>
                    <a:pt x="2498" y="356"/>
                  </a:lnTo>
                  <a:lnTo>
                    <a:pt x="2485" y="372"/>
                  </a:lnTo>
                  <a:lnTo>
                    <a:pt x="2471" y="387"/>
                  </a:lnTo>
                  <a:lnTo>
                    <a:pt x="2459" y="405"/>
                  </a:lnTo>
                  <a:lnTo>
                    <a:pt x="2444" y="420"/>
                  </a:lnTo>
                  <a:lnTo>
                    <a:pt x="2430" y="436"/>
                  </a:lnTo>
                  <a:lnTo>
                    <a:pt x="2419" y="451"/>
                  </a:lnTo>
                  <a:lnTo>
                    <a:pt x="2407" y="469"/>
                  </a:lnTo>
                  <a:lnTo>
                    <a:pt x="2395" y="486"/>
                  </a:lnTo>
                  <a:lnTo>
                    <a:pt x="2384" y="504"/>
                  </a:lnTo>
                  <a:lnTo>
                    <a:pt x="2372" y="521"/>
                  </a:lnTo>
                  <a:lnTo>
                    <a:pt x="2362" y="540"/>
                  </a:lnTo>
                  <a:lnTo>
                    <a:pt x="2351" y="558"/>
                  </a:lnTo>
                  <a:lnTo>
                    <a:pt x="2339" y="575"/>
                  </a:lnTo>
                  <a:lnTo>
                    <a:pt x="2328" y="593"/>
                  </a:lnTo>
                  <a:lnTo>
                    <a:pt x="2320" y="610"/>
                  </a:lnTo>
                  <a:lnTo>
                    <a:pt x="2308" y="628"/>
                  </a:lnTo>
                  <a:lnTo>
                    <a:pt x="2300" y="647"/>
                  </a:lnTo>
                  <a:lnTo>
                    <a:pt x="2291" y="666"/>
                  </a:lnTo>
                  <a:lnTo>
                    <a:pt x="2283" y="688"/>
                  </a:lnTo>
                  <a:lnTo>
                    <a:pt x="2273" y="705"/>
                  </a:lnTo>
                  <a:lnTo>
                    <a:pt x="2266" y="727"/>
                  </a:lnTo>
                  <a:lnTo>
                    <a:pt x="2258" y="746"/>
                  </a:lnTo>
                  <a:lnTo>
                    <a:pt x="2252" y="767"/>
                  </a:lnTo>
                  <a:lnTo>
                    <a:pt x="2244" y="787"/>
                  </a:lnTo>
                  <a:lnTo>
                    <a:pt x="2238" y="808"/>
                  </a:lnTo>
                  <a:lnTo>
                    <a:pt x="2233" y="827"/>
                  </a:lnTo>
                  <a:lnTo>
                    <a:pt x="2227" y="851"/>
                  </a:lnTo>
                  <a:lnTo>
                    <a:pt x="2190" y="969"/>
                  </a:lnTo>
                  <a:lnTo>
                    <a:pt x="2116" y="860"/>
                  </a:lnTo>
                  <a:lnTo>
                    <a:pt x="2103" y="841"/>
                  </a:lnTo>
                  <a:lnTo>
                    <a:pt x="2091" y="824"/>
                  </a:lnTo>
                  <a:lnTo>
                    <a:pt x="2077" y="806"/>
                  </a:lnTo>
                  <a:lnTo>
                    <a:pt x="2066" y="789"/>
                  </a:lnTo>
                  <a:lnTo>
                    <a:pt x="2052" y="771"/>
                  </a:lnTo>
                  <a:lnTo>
                    <a:pt x="2039" y="754"/>
                  </a:lnTo>
                  <a:lnTo>
                    <a:pt x="2025" y="738"/>
                  </a:lnTo>
                  <a:lnTo>
                    <a:pt x="2013" y="725"/>
                  </a:lnTo>
                  <a:lnTo>
                    <a:pt x="1998" y="707"/>
                  </a:lnTo>
                  <a:lnTo>
                    <a:pt x="1984" y="692"/>
                  </a:lnTo>
                  <a:lnTo>
                    <a:pt x="1969" y="676"/>
                  </a:lnTo>
                  <a:lnTo>
                    <a:pt x="1955" y="663"/>
                  </a:lnTo>
                  <a:lnTo>
                    <a:pt x="1940" y="647"/>
                  </a:lnTo>
                  <a:lnTo>
                    <a:pt x="1924" y="634"/>
                  </a:lnTo>
                  <a:lnTo>
                    <a:pt x="1909" y="620"/>
                  </a:lnTo>
                  <a:lnTo>
                    <a:pt x="1895" y="608"/>
                  </a:lnTo>
                  <a:lnTo>
                    <a:pt x="1878" y="593"/>
                  </a:lnTo>
                  <a:lnTo>
                    <a:pt x="1862" y="579"/>
                  </a:lnTo>
                  <a:lnTo>
                    <a:pt x="1845" y="568"/>
                  </a:lnTo>
                  <a:lnTo>
                    <a:pt x="1829" y="556"/>
                  </a:lnTo>
                  <a:lnTo>
                    <a:pt x="1812" y="542"/>
                  </a:lnTo>
                  <a:lnTo>
                    <a:pt x="1796" y="531"/>
                  </a:lnTo>
                  <a:lnTo>
                    <a:pt x="1779" y="519"/>
                  </a:lnTo>
                  <a:lnTo>
                    <a:pt x="1763" y="509"/>
                  </a:lnTo>
                  <a:lnTo>
                    <a:pt x="1744" y="498"/>
                  </a:lnTo>
                  <a:lnTo>
                    <a:pt x="1726" y="486"/>
                  </a:lnTo>
                  <a:lnTo>
                    <a:pt x="1709" y="476"/>
                  </a:lnTo>
                  <a:lnTo>
                    <a:pt x="1691" y="469"/>
                  </a:lnTo>
                  <a:lnTo>
                    <a:pt x="1672" y="457"/>
                  </a:lnTo>
                  <a:lnTo>
                    <a:pt x="1655" y="449"/>
                  </a:lnTo>
                  <a:lnTo>
                    <a:pt x="1637" y="440"/>
                  </a:lnTo>
                  <a:lnTo>
                    <a:pt x="1620" y="434"/>
                  </a:lnTo>
                  <a:lnTo>
                    <a:pt x="1598" y="424"/>
                  </a:lnTo>
                  <a:lnTo>
                    <a:pt x="1581" y="416"/>
                  </a:lnTo>
                  <a:lnTo>
                    <a:pt x="1560" y="407"/>
                  </a:lnTo>
                  <a:lnTo>
                    <a:pt x="1542" y="401"/>
                  </a:lnTo>
                  <a:lnTo>
                    <a:pt x="1521" y="393"/>
                  </a:lnTo>
                  <a:lnTo>
                    <a:pt x="1503" y="387"/>
                  </a:lnTo>
                  <a:lnTo>
                    <a:pt x="1482" y="381"/>
                  </a:lnTo>
                  <a:lnTo>
                    <a:pt x="1465" y="376"/>
                  </a:lnTo>
                  <a:lnTo>
                    <a:pt x="1443" y="370"/>
                  </a:lnTo>
                  <a:lnTo>
                    <a:pt x="1424" y="364"/>
                  </a:lnTo>
                  <a:lnTo>
                    <a:pt x="1404" y="358"/>
                  </a:lnTo>
                  <a:lnTo>
                    <a:pt x="1385" y="354"/>
                  </a:lnTo>
                  <a:lnTo>
                    <a:pt x="1364" y="349"/>
                  </a:lnTo>
                  <a:lnTo>
                    <a:pt x="1344" y="347"/>
                  </a:lnTo>
                  <a:lnTo>
                    <a:pt x="1325" y="343"/>
                  </a:lnTo>
                  <a:lnTo>
                    <a:pt x="1306" y="341"/>
                  </a:lnTo>
                  <a:lnTo>
                    <a:pt x="1284" y="337"/>
                  </a:lnTo>
                  <a:lnTo>
                    <a:pt x="1265" y="335"/>
                  </a:lnTo>
                  <a:lnTo>
                    <a:pt x="1243" y="331"/>
                  </a:lnTo>
                  <a:lnTo>
                    <a:pt x="1224" y="331"/>
                  </a:lnTo>
                  <a:lnTo>
                    <a:pt x="1203" y="329"/>
                  </a:lnTo>
                  <a:lnTo>
                    <a:pt x="1183" y="329"/>
                  </a:lnTo>
                  <a:lnTo>
                    <a:pt x="1162" y="329"/>
                  </a:lnTo>
                  <a:lnTo>
                    <a:pt x="1143" y="329"/>
                  </a:lnTo>
                  <a:lnTo>
                    <a:pt x="1121" y="329"/>
                  </a:lnTo>
                  <a:lnTo>
                    <a:pt x="1102" y="329"/>
                  </a:lnTo>
                  <a:lnTo>
                    <a:pt x="1081" y="329"/>
                  </a:lnTo>
                  <a:lnTo>
                    <a:pt x="1061" y="331"/>
                  </a:lnTo>
                  <a:lnTo>
                    <a:pt x="1040" y="331"/>
                  </a:lnTo>
                  <a:lnTo>
                    <a:pt x="1020" y="335"/>
                  </a:lnTo>
                  <a:lnTo>
                    <a:pt x="999" y="337"/>
                  </a:lnTo>
                  <a:lnTo>
                    <a:pt x="980" y="341"/>
                  </a:lnTo>
                  <a:lnTo>
                    <a:pt x="949" y="345"/>
                  </a:lnTo>
                  <a:lnTo>
                    <a:pt x="920" y="350"/>
                  </a:lnTo>
                  <a:lnTo>
                    <a:pt x="891" y="356"/>
                  </a:lnTo>
                  <a:lnTo>
                    <a:pt x="863" y="364"/>
                  </a:lnTo>
                  <a:lnTo>
                    <a:pt x="834" y="370"/>
                  </a:lnTo>
                  <a:lnTo>
                    <a:pt x="805" y="380"/>
                  </a:lnTo>
                  <a:lnTo>
                    <a:pt x="778" y="389"/>
                  </a:lnTo>
                  <a:lnTo>
                    <a:pt x="753" y="401"/>
                  </a:lnTo>
                  <a:lnTo>
                    <a:pt x="724" y="411"/>
                  </a:lnTo>
                  <a:lnTo>
                    <a:pt x="699" y="422"/>
                  </a:lnTo>
                  <a:lnTo>
                    <a:pt x="671" y="434"/>
                  </a:lnTo>
                  <a:lnTo>
                    <a:pt x="648" y="445"/>
                  </a:lnTo>
                  <a:lnTo>
                    <a:pt x="621" y="457"/>
                  </a:lnTo>
                  <a:lnTo>
                    <a:pt x="596" y="473"/>
                  </a:lnTo>
                  <a:lnTo>
                    <a:pt x="572" y="486"/>
                  </a:lnTo>
                  <a:lnTo>
                    <a:pt x="549" y="504"/>
                  </a:lnTo>
                  <a:lnTo>
                    <a:pt x="524" y="517"/>
                  </a:lnTo>
                  <a:lnTo>
                    <a:pt x="501" y="533"/>
                  </a:lnTo>
                  <a:lnTo>
                    <a:pt x="477" y="550"/>
                  </a:lnTo>
                  <a:lnTo>
                    <a:pt x="456" y="568"/>
                  </a:lnTo>
                  <a:lnTo>
                    <a:pt x="433" y="585"/>
                  </a:lnTo>
                  <a:lnTo>
                    <a:pt x="411" y="602"/>
                  </a:lnTo>
                  <a:lnTo>
                    <a:pt x="390" y="622"/>
                  </a:lnTo>
                  <a:lnTo>
                    <a:pt x="371" y="641"/>
                  </a:lnTo>
                  <a:lnTo>
                    <a:pt x="349" y="659"/>
                  </a:lnTo>
                  <a:lnTo>
                    <a:pt x="330" y="680"/>
                  </a:lnTo>
                  <a:lnTo>
                    <a:pt x="309" y="699"/>
                  </a:lnTo>
                  <a:lnTo>
                    <a:pt x="291" y="723"/>
                  </a:lnTo>
                  <a:lnTo>
                    <a:pt x="274" y="744"/>
                  </a:lnTo>
                  <a:lnTo>
                    <a:pt x="256" y="767"/>
                  </a:lnTo>
                  <a:lnTo>
                    <a:pt x="239" y="791"/>
                  </a:lnTo>
                  <a:lnTo>
                    <a:pt x="223" y="814"/>
                  </a:lnTo>
                  <a:lnTo>
                    <a:pt x="206" y="837"/>
                  </a:lnTo>
                  <a:lnTo>
                    <a:pt x="188" y="860"/>
                  </a:lnTo>
                  <a:lnTo>
                    <a:pt x="173" y="884"/>
                  </a:lnTo>
                  <a:lnTo>
                    <a:pt x="159" y="909"/>
                  </a:lnTo>
                  <a:lnTo>
                    <a:pt x="146" y="932"/>
                  </a:lnTo>
                  <a:lnTo>
                    <a:pt x="132" y="957"/>
                  </a:lnTo>
                  <a:lnTo>
                    <a:pt x="121" y="982"/>
                  </a:lnTo>
                  <a:lnTo>
                    <a:pt x="109" y="1010"/>
                  </a:lnTo>
                  <a:lnTo>
                    <a:pt x="97" y="1035"/>
                  </a:lnTo>
                  <a:lnTo>
                    <a:pt x="86" y="1062"/>
                  </a:lnTo>
                  <a:lnTo>
                    <a:pt x="74" y="1087"/>
                  </a:lnTo>
                  <a:lnTo>
                    <a:pt x="66" y="1116"/>
                  </a:lnTo>
                  <a:lnTo>
                    <a:pt x="57" y="1143"/>
                  </a:lnTo>
                  <a:lnTo>
                    <a:pt x="49" y="1171"/>
                  </a:lnTo>
                  <a:lnTo>
                    <a:pt x="41" y="1200"/>
                  </a:lnTo>
                  <a:lnTo>
                    <a:pt x="35" y="1229"/>
                  </a:lnTo>
                  <a:lnTo>
                    <a:pt x="27" y="1256"/>
                  </a:lnTo>
                  <a:lnTo>
                    <a:pt x="22" y="1285"/>
                  </a:lnTo>
                  <a:lnTo>
                    <a:pt x="16" y="1314"/>
                  </a:lnTo>
                  <a:lnTo>
                    <a:pt x="12" y="1343"/>
                  </a:lnTo>
                  <a:lnTo>
                    <a:pt x="6" y="1372"/>
                  </a:lnTo>
                  <a:lnTo>
                    <a:pt x="4" y="1401"/>
                  </a:lnTo>
                  <a:lnTo>
                    <a:pt x="2" y="1430"/>
                  </a:lnTo>
                  <a:lnTo>
                    <a:pt x="2" y="1461"/>
                  </a:lnTo>
                  <a:lnTo>
                    <a:pt x="0" y="1490"/>
                  </a:lnTo>
                  <a:lnTo>
                    <a:pt x="0" y="1520"/>
                  </a:lnTo>
                  <a:lnTo>
                    <a:pt x="0" y="1551"/>
                  </a:lnTo>
                  <a:lnTo>
                    <a:pt x="2" y="1582"/>
                  </a:lnTo>
                  <a:lnTo>
                    <a:pt x="2" y="1611"/>
                  </a:lnTo>
                  <a:lnTo>
                    <a:pt x="6" y="1642"/>
                  </a:lnTo>
                  <a:lnTo>
                    <a:pt x="10" y="1673"/>
                  </a:lnTo>
                  <a:lnTo>
                    <a:pt x="16" y="1706"/>
                  </a:lnTo>
                  <a:lnTo>
                    <a:pt x="18" y="1733"/>
                  </a:lnTo>
                  <a:lnTo>
                    <a:pt x="24" y="1760"/>
                  </a:lnTo>
                  <a:lnTo>
                    <a:pt x="29" y="1787"/>
                  </a:lnTo>
                  <a:lnTo>
                    <a:pt x="35" y="1816"/>
                  </a:lnTo>
                  <a:lnTo>
                    <a:pt x="41" y="1843"/>
                  </a:lnTo>
                  <a:lnTo>
                    <a:pt x="47" y="1870"/>
                  </a:lnTo>
                  <a:lnTo>
                    <a:pt x="55" y="1898"/>
                  </a:lnTo>
                  <a:lnTo>
                    <a:pt x="64" y="1927"/>
                  </a:lnTo>
                  <a:lnTo>
                    <a:pt x="70" y="1952"/>
                  </a:lnTo>
                  <a:lnTo>
                    <a:pt x="80" y="1979"/>
                  </a:lnTo>
                  <a:lnTo>
                    <a:pt x="88" y="2004"/>
                  </a:lnTo>
                  <a:lnTo>
                    <a:pt x="99" y="2031"/>
                  </a:lnTo>
                  <a:lnTo>
                    <a:pt x="109" y="2057"/>
                  </a:lnTo>
                  <a:lnTo>
                    <a:pt x="121" y="2084"/>
                  </a:lnTo>
                  <a:lnTo>
                    <a:pt x="132" y="2109"/>
                  </a:lnTo>
                  <a:lnTo>
                    <a:pt x="144" y="2136"/>
                  </a:lnTo>
                  <a:lnTo>
                    <a:pt x="155" y="2159"/>
                  </a:lnTo>
                  <a:lnTo>
                    <a:pt x="167" y="2184"/>
                  </a:lnTo>
                  <a:lnTo>
                    <a:pt x="179" y="2210"/>
                  </a:lnTo>
                  <a:lnTo>
                    <a:pt x="194" y="2235"/>
                  </a:lnTo>
                  <a:lnTo>
                    <a:pt x="206" y="2258"/>
                  </a:lnTo>
                  <a:lnTo>
                    <a:pt x="221" y="2283"/>
                  </a:lnTo>
                  <a:lnTo>
                    <a:pt x="235" y="2307"/>
                  </a:lnTo>
                  <a:lnTo>
                    <a:pt x="252" y="2332"/>
                  </a:lnTo>
                  <a:lnTo>
                    <a:pt x="268" y="2353"/>
                  </a:lnTo>
                  <a:lnTo>
                    <a:pt x="283" y="2376"/>
                  </a:lnTo>
                  <a:lnTo>
                    <a:pt x="301" y="2400"/>
                  </a:lnTo>
                  <a:lnTo>
                    <a:pt x="318" y="2423"/>
                  </a:lnTo>
                  <a:lnTo>
                    <a:pt x="336" y="2444"/>
                  </a:lnTo>
                  <a:lnTo>
                    <a:pt x="353" y="2468"/>
                  </a:lnTo>
                  <a:lnTo>
                    <a:pt x="373" y="2491"/>
                  </a:lnTo>
                  <a:lnTo>
                    <a:pt x="392" y="2514"/>
                  </a:lnTo>
                  <a:lnTo>
                    <a:pt x="410" y="2533"/>
                  </a:lnTo>
                  <a:lnTo>
                    <a:pt x="429" y="2555"/>
                  </a:lnTo>
                  <a:lnTo>
                    <a:pt x="448" y="2574"/>
                  </a:lnTo>
                  <a:lnTo>
                    <a:pt x="470" y="2596"/>
                  </a:lnTo>
                  <a:lnTo>
                    <a:pt x="489" y="2615"/>
                  </a:lnTo>
                  <a:lnTo>
                    <a:pt x="510" y="2636"/>
                  </a:lnTo>
                  <a:lnTo>
                    <a:pt x="532" y="2656"/>
                  </a:lnTo>
                  <a:lnTo>
                    <a:pt x="555" y="2677"/>
                  </a:lnTo>
                  <a:lnTo>
                    <a:pt x="576" y="2694"/>
                  </a:lnTo>
                  <a:lnTo>
                    <a:pt x="600" y="2714"/>
                  </a:lnTo>
                  <a:lnTo>
                    <a:pt x="623" y="2733"/>
                  </a:lnTo>
                  <a:lnTo>
                    <a:pt x="648" y="2753"/>
                  </a:lnTo>
                  <a:lnTo>
                    <a:pt x="671" y="2770"/>
                  </a:lnTo>
                  <a:lnTo>
                    <a:pt x="695" y="2789"/>
                  </a:lnTo>
                  <a:lnTo>
                    <a:pt x="720" y="2807"/>
                  </a:lnTo>
                  <a:lnTo>
                    <a:pt x="747" y="2826"/>
                  </a:lnTo>
                  <a:lnTo>
                    <a:pt x="770" y="2842"/>
                  </a:lnTo>
                  <a:lnTo>
                    <a:pt x="797" y="2859"/>
                  </a:lnTo>
                  <a:lnTo>
                    <a:pt x="823" y="2875"/>
                  </a:lnTo>
                  <a:lnTo>
                    <a:pt x="852" y="2892"/>
                  </a:lnTo>
                  <a:lnTo>
                    <a:pt x="879" y="2908"/>
                  </a:lnTo>
                  <a:lnTo>
                    <a:pt x="906" y="2923"/>
                  </a:lnTo>
                  <a:lnTo>
                    <a:pt x="935" y="2939"/>
                  </a:lnTo>
                  <a:lnTo>
                    <a:pt x="964" y="2956"/>
                  </a:lnTo>
                  <a:lnTo>
                    <a:pt x="993" y="2970"/>
                  </a:lnTo>
                  <a:lnTo>
                    <a:pt x="1022" y="2985"/>
                  </a:lnTo>
                  <a:lnTo>
                    <a:pt x="1051" y="2999"/>
                  </a:lnTo>
                  <a:lnTo>
                    <a:pt x="1083" y="3014"/>
                  </a:lnTo>
                  <a:lnTo>
                    <a:pt x="1112" y="3028"/>
                  </a:lnTo>
                  <a:lnTo>
                    <a:pt x="1143" y="3041"/>
                  </a:lnTo>
                  <a:lnTo>
                    <a:pt x="1174" y="3055"/>
                  </a:lnTo>
                  <a:lnTo>
                    <a:pt x="1207" y="3070"/>
                  </a:lnTo>
                  <a:lnTo>
                    <a:pt x="1228" y="3076"/>
                  </a:lnTo>
                  <a:lnTo>
                    <a:pt x="1251" y="3086"/>
                  </a:lnTo>
                  <a:lnTo>
                    <a:pt x="1275" y="3098"/>
                  </a:lnTo>
                  <a:lnTo>
                    <a:pt x="1300" y="3109"/>
                  </a:lnTo>
                  <a:lnTo>
                    <a:pt x="1323" y="3121"/>
                  </a:lnTo>
                  <a:lnTo>
                    <a:pt x="1346" y="3134"/>
                  </a:lnTo>
                  <a:lnTo>
                    <a:pt x="1371" y="3148"/>
                  </a:lnTo>
                  <a:lnTo>
                    <a:pt x="1399" y="3164"/>
                  </a:lnTo>
                  <a:lnTo>
                    <a:pt x="1422" y="3177"/>
                  </a:lnTo>
                  <a:lnTo>
                    <a:pt x="1447" y="3193"/>
                  </a:lnTo>
                  <a:lnTo>
                    <a:pt x="1472" y="3210"/>
                  </a:lnTo>
                  <a:lnTo>
                    <a:pt x="1499" y="3228"/>
                  </a:lnTo>
                  <a:lnTo>
                    <a:pt x="1525" y="3245"/>
                  </a:lnTo>
                  <a:lnTo>
                    <a:pt x="1554" y="3262"/>
                  </a:lnTo>
                  <a:lnTo>
                    <a:pt x="1579" y="3282"/>
                  </a:lnTo>
                  <a:lnTo>
                    <a:pt x="1608" y="3303"/>
                  </a:lnTo>
                  <a:lnTo>
                    <a:pt x="1633" y="3321"/>
                  </a:lnTo>
                  <a:lnTo>
                    <a:pt x="1660" y="3342"/>
                  </a:lnTo>
                  <a:lnTo>
                    <a:pt x="1688" y="3361"/>
                  </a:lnTo>
                  <a:lnTo>
                    <a:pt x="1717" y="3385"/>
                  </a:lnTo>
                  <a:lnTo>
                    <a:pt x="1744" y="3404"/>
                  </a:lnTo>
                  <a:lnTo>
                    <a:pt x="1771" y="3427"/>
                  </a:lnTo>
                  <a:lnTo>
                    <a:pt x="1798" y="3450"/>
                  </a:lnTo>
                  <a:lnTo>
                    <a:pt x="1827" y="3474"/>
                  </a:lnTo>
                  <a:lnTo>
                    <a:pt x="1852" y="3495"/>
                  </a:lnTo>
                  <a:lnTo>
                    <a:pt x="1882" y="3518"/>
                  </a:lnTo>
                  <a:lnTo>
                    <a:pt x="1907" y="3542"/>
                  </a:lnTo>
                  <a:lnTo>
                    <a:pt x="1936" y="3565"/>
                  </a:lnTo>
                  <a:lnTo>
                    <a:pt x="1961" y="3588"/>
                  </a:lnTo>
                  <a:lnTo>
                    <a:pt x="1990" y="3613"/>
                  </a:lnTo>
                  <a:lnTo>
                    <a:pt x="2015" y="3639"/>
                  </a:lnTo>
                  <a:lnTo>
                    <a:pt x="2044" y="3664"/>
                  </a:lnTo>
                  <a:lnTo>
                    <a:pt x="2070" y="3687"/>
                  </a:lnTo>
                  <a:lnTo>
                    <a:pt x="2095" y="3710"/>
                  </a:lnTo>
                  <a:lnTo>
                    <a:pt x="2120" y="3734"/>
                  </a:lnTo>
                  <a:lnTo>
                    <a:pt x="2147" y="3759"/>
                  </a:lnTo>
                  <a:lnTo>
                    <a:pt x="2172" y="3782"/>
                  </a:lnTo>
                  <a:lnTo>
                    <a:pt x="2198" y="3805"/>
                  </a:lnTo>
                  <a:lnTo>
                    <a:pt x="2223" y="3829"/>
                  </a:lnTo>
                  <a:lnTo>
                    <a:pt x="2248" y="3854"/>
                  </a:lnTo>
                  <a:lnTo>
                    <a:pt x="2271" y="3877"/>
                  </a:lnTo>
                  <a:lnTo>
                    <a:pt x="2295" y="3900"/>
                  </a:lnTo>
                  <a:lnTo>
                    <a:pt x="2318" y="3924"/>
                  </a:lnTo>
                  <a:lnTo>
                    <a:pt x="2343" y="3947"/>
                  </a:lnTo>
                  <a:lnTo>
                    <a:pt x="2364" y="3968"/>
                  </a:lnTo>
                  <a:lnTo>
                    <a:pt x="2388" y="3991"/>
                  </a:lnTo>
                  <a:lnTo>
                    <a:pt x="2409" y="4015"/>
                  </a:lnTo>
                  <a:lnTo>
                    <a:pt x="2432" y="4038"/>
                  </a:lnTo>
                  <a:lnTo>
                    <a:pt x="2452" y="4057"/>
                  </a:lnTo>
                  <a:lnTo>
                    <a:pt x="2471" y="4079"/>
                  </a:lnTo>
                  <a:lnTo>
                    <a:pt x="2490" y="4100"/>
                  </a:lnTo>
                  <a:lnTo>
                    <a:pt x="2512" y="4121"/>
                  </a:lnTo>
                  <a:lnTo>
                    <a:pt x="2529" y="4141"/>
                  </a:lnTo>
                  <a:lnTo>
                    <a:pt x="2549" y="4160"/>
                  </a:lnTo>
                  <a:lnTo>
                    <a:pt x="2566" y="4179"/>
                  </a:lnTo>
                  <a:lnTo>
                    <a:pt x="2586" y="4199"/>
                  </a:lnTo>
                  <a:lnTo>
                    <a:pt x="2601" y="4214"/>
                  </a:lnTo>
                  <a:lnTo>
                    <a:pt x="2617" y="4232"/>
                  </a:lnTo>
                  <a:lnTo>
                    <a:pt x="2632" y="4249"/>
                  </a:lnTo>
                  <a:lnTo>
                    <a:pt x="2648" y="4267"/>
                  </a:lnTo>
                  <a:lnTo>
                    <a:pt x="2661" y="4280"/>
                  </a:lnTo>
                  <a:lnTo>
                    <a:pt x="2675" y="4296"/>
                  </a:lnTo>
                  <a:lnTo>
                    <a:pt x="2686" y="4309"/>
                  </a:lnTo>
                  <a:lnTo>
                    <a:pt x="2700" y="4325"/>
                  </a:lnTo>
                  <a:lnTo>
                    <a:pt x="2706" y="4307"/>
                  </a:lnTo>
                  <a:lnTo>
                    <a:pt x="2712" y="4290"/>
                  </a:lnTo>
                  <a:lnTo>
                    <a:pt x="2719" y="4271"/>
                  </a:lnTo>
                  <a:lnTo>
                    <a:pt x="2727" y="4253"/>
                  </a:lnTo>
                  <a:lnTo>
                    <a:pt x="2735" y="4232"/>
                  </a:lnTo>
                  <a:lnTo>
                    <a:pt x="2745" y="4212"/>
                  </a:lnTo>
                  <a:lnTo>
                    <a:pt x="2754" y="4191"/>
                  </a:lnTo>
                  <a:lnTo>
                    <a:pt x="2766" y="4170"/>
                  </a:lnTo>
                  <a:lnTo>
                    <a:pt x="2776" y="4145"/>
                  </a:lnTo>
                  <a:lnTo>
                    <a:pt x="2785" y="4121"/>
                  </a:lnTo>
                  <a:lnTo>
                    <a:pt x="2797" y="4096"/>
                  </a:lnTo>
                  <a:lnTo>
                    <a:pt x="2810" y="4073"/>
                  </a:lnTo>
                  <a:lnTo>
                    <a:pt x="2822" y="4046"/>
                  </a:lnTo>
                  <a:lnTo>
                    <a:pt x="2834" y="4020"/>
                  </a:lnTo>
                  <a:lnTo>
                    <a:pt x="2847" y="3995"/>
                  </a:lnTo>
                  <a:lnTo>
                    <a:pt x="2863" y="3970"/>
                  </a:lnTo>
                  <a:lnTo>
                    <a:pt x="2874" y="3941"/>
                  </a:lnTo>
                  <a:lnTo>
                    <a:pt x="2890" y="3914"/>
                  </a:lnTo>
                  <a:lnTo>
                    <a:pt x="2904" y="3885"/>
                  </a:lnTo>
                  <a:lnTo>
                    <a:pt x="2919" y="3858"/>
                  </a:lnTo>
                  <a:lnTo>
                    <a:pt x="2935" y="3829"/>
                  </a:lnTo>
                  <a:lnTo>
                    <a:pt x="2950" y="3799"/>
                  </a:lnTo>
                  <a:lnTo>
                    <a:pt x="2966" y="3770"/>
                  </a:lnTo>
                  <a:lnTo>
                    <a:pt x="2983" y="3741"/>
                  </a:lnTo>
                  <a:lnTo>
                    <a:pt x="2999" y="3710"/>
                  </a:lnTo>
                  <a:lnTo>
                    <a:pt x="3016" y="3679"/>
                  </a:lnTo>
                  <a:lnTo>
                    <a:pt x="3034" y="3648"/>
                  </a:lnTo>
                  <a:lnTo>
                    <a:pt x="3051" y="3619"/>
                  </a:lnTo>
                  <a:lnTo>
                    <a:pt x="3068" y="3588"/>
                  </a:lnTo>
                  <a:lnTo>
                    <a:pt x="3086" y="3559"/>
                  </a:lnTo>
                  <a:lnTo>
                    <a:pt x="3105" y="3528"/>
                  </a:lnTo>
                  <a:lnTo>
                    <a:pt x="3125" y="3499"/>
                  </a:lnTo>
                  <a:lnTo>
                    <a:pt x="3142" y="3466"/>
                  </a:lnTo>
                  <a:lnTo>
                    <a:pt x="3160" y="3435"/>
                  </a:lnTo>
                  <a:lnTo>
                    <a:pt x="3179" y="3404"/>
                  </a:lnTo>
                  <a:lnTo>
                    <a:pt x="3198" y="3375"/>
                  </a:lnTo>
                  <a:lnTo>
                    <a:pt x="3216" y="3344"/>
                  </a:lnTo>
                  <a:lnTo>
                    <a:pt x="3235" y="3313"/>
                  </a:lnTo>
                  <a:lnTo>
                    <a:pt x="3255" y="3282"/>
                  </a:lnTo>
                  <a:lnTo>
                    <a:pt x="3276" y="3253"/>
                  </a:lnTo>
                  <a:lnTo>
                    <a:pt x="3293" y="3222"/>
                  </a:lnTo>
                  <a:lnTo>
                    <a:pt x="3315" y="3193"/>
                  </a:lnTo>
                  <a:lnTo>
                    <a:pt x="3332" y="3164"/>
                  </a:lnTo>
                  <a:lnTo>
                    <a:pt x="3354" y="3136"/>
                  </a:lnTo>
                  <a:lnTo>
                    <a:pt x="3373" y="3107"/>
                  </a:lnTo>
                  <a:lnTo>
                    <a:pt x="3394" y="3078"/>
                  </a:lnTo>
                  <a:lnTo>
                    <a:pt x="3414" y="3051"/>
                  </a:lnTo>
                  <a:lnTo>
                    <a:pt x="3435" y="3026"/>
                  </a:lnTo>
                  <a:lnTo>
                    <a:pt x="3454" y="2997"/>
                  </a:lnTo>
                  <a:lnTo>
                    <a:pt x="3474" y="2972"/>
                  </a:lnTo>
                  <a:lnTo>
                    <a:pt x="3493" y="2944"/>
                  </a:lnTo>
                  <a:lnTo>
                    <a:pt x="3514" y="2921"/>
                  </a:lnTo>
                  <a:lnTo>
                    <a:pt x="3534" y="2896"/>
                  </a:lnTo>
                  <a:lnTo>
                    <a:pt x="3555" y="2873"/>
                  </a:lnTo>
                  <a:lnTo>
                    <a:pt x="3575" y="2849"/>
                  </a:lnTo>
                  <a:lnTo>
                    <a:pt x="3596" y="2828"/>
                  </a:lnTo>
                  <a:lnTo>
                    <a:pt x="3615" y="2805"/>
                  </a:lnTo>
                  <a:lnTo>
                    <a:pt x="3635" y="2786"/>
                  </a:lnTo>
                  <a:lnTo>
                    <a:pt x="3654" y="2764"/>
                  </a:lnTo>
                  <a:lnTo>
                    <a:pt x="3675" y="2747"/>
                  </a:lnTo>
                  <a:lnTo>
                    <a:pt x="3695" y="2727"/>
                  </a:lnTo>
                  <a:lnTo>
                    <a:pt x="3714" y="2710"/>
                  </a:lnTo>
                  <a:lnTo>
                    <a:pt x="3734" y="2692"/>
                  </a:lnTo>
                  <a:lnTo>
                    <a:pt x="3755" y="2679"/>
                  </a:lnTo>
                  <a:lnTo>
                    <a:pt x="3780" y="2656"/>
                  </a:lnTo>
                  <a:lnTo>
                    <a:pt x="3805" y="2634"/>
                  </a:lnTo>
                  <a:lnTo>
                    <a:pt x="3831" y="2611"/>
                  </a:lnTo>
                  <a:lnTo>
                    <a:pt x="3856" y="2590"/>
                  </a:lnTo>
                  <a:lnTo>
                    <a:pt x="3879" y="2566"/>
                  </a:lnTo>
                  <a:lnTo>
                    <a:pt x="3902" y="2545"/>
                  </a:lnTo>
                  <a:lnTo>
                    <a:pt x="3926" y="2522"/>
                  </a:lnTo>
                  <a:lnTo>
                    <a:pt x="3951" y="2501"/>
                  </a:lnTo>
                  <a:lnTo>
                    <a:pt x="3972" y="2477"/>
                  </a:lnTo>
                  <a:lnTo>
                    <a:pt x="3994" y="2454"/>
                  </a:lnTo>
                  <a:lnTo>
                    <a:pt x="4015" y="2431"/>
                  </a:lnTo>
                  <a:lnTo>
                    <a:pt x="4038" y="2407"/>
                  </a:lnTo>
                  <a:lnTo>
                    <a:pt x="4058" y="2384"/>
                  </a:lnTo>
                  <a:lnTo>
                    <a:pt x="4079" y="2361"/>
                  </a:lnTo>
                  <a:lnTo>
                    <a:pt x="4098" y="2338"/>
                  </a:lnTo>
                  <a:lnTo>
                    <a:pt x="4120" y="2314"/>
                  </a:lnTo>
                  <a:lnTo>
                    <a:pt x="4137" y="2289"/>
                  </a:lnTo>
                  <a:lnTo>
                    <a:pt x="4154" y="2264"/>
                  </a:lnTo>
                  <a:lnTo>
                    <a:pt x="4172" y="2239"/>
                  </a:lnTo>
                  <a:lnTo>
                    <a:pt x="4191" y="2214"/>
                  </a:lnTo>
                  <a:lnTo>
                    <a:pt x="4207" y="2188"/>
                  </a:lnTo>
                  <a:lnTo>
                    <a:pt x="4224" y="2163"/>
                  </a:lnTo>
                  <a:lnTo>
                    <a:pt x="4240" y="2138"/>
                  </a:lnTo>
                  <a:lnTo>
                    <a:pt x="4257" y="2115"/>
                  </a:lnTo>
                  <a:lnTo>
                    <a:pt x="4271" y="2088"/>
                  </a:lnTo>
                  <a:lnTo>
                    <a:pt x="4286" y="2062"/>
                  </a:lnTo>
                  <a:lnTo>
                    <a:pt x="4300" y="2037"/>
                  </a:lnTo>
                  <a:lnTo>
                    <a:pt x="4315" y="2012"/>
                  </a:lnTo>
                  <a:lnTo>
                    <a:pt x="4329" y="1985"/>
                  </a:lnTo>
                  <a:lnTo>
                    <a:pt x="4343" y="1960"/>
                  </a:lnTo>
                  <a:lnTo>
                    <a:pt x="4354" y="1934"/>
                  </a:lnTo>
                  <a:lnTo>
                    <a:pt x="4368" y="1909"/>
                  </a:lnTo>
                  <a:lnTo>
                    <a:pt x="4377" y="1880"/>
                  </a:lnTo>
                  <a:lnTo>
                    <a:pt x="4389" y="1855"/>
                  </a:lnTo>
                  <a:lnTo>
                    <a:pt x="4399" y="1826"/>
                  </a:lnTo>
                  <a:lnTo>
                    <a:pt x="4409" y="1801"/>
                  </a:lnTo>
                  <a:lnTo>
                    <a:pt x="4416" y="1773"/>
                  </a:lnTo>
                  <a:lnTo>
                    <a:pt x="4426" y="1746"/>
                  </a:lnTo>
                  <a:lnTo>
                    <a:pt x="4434" y="1719"/>
                  </a:lnTo>
                  <a:lnTo>
                    <a:pt x="4443" y="1694"/>
                  </a:lnTo>
                  <a:lnTo>
                    <a:pt x="4449" y="1665"/>
                  </a:lnTo>
                  <a:lnTo>
                    <a:pt x="4457" y="1638"/>
                  </a:lnTo>
                  <a:lnTo>
                    <a:pt x="4463" y="1611"/>
                  </a:lnTo>
                  <a:lnTo>
                    <a:pt x="4471" y="1583"/>
                  </a:lnTo>
                  <a:lnTo>
                    <a:pt x="4474" y="1554"/>
                  </a:lnTo>
                  <a:lnTo>
                    <a:pt x="4480" y="1529"/>
                  </a:lnTo>
                  <a:lnTo>
                    <a:pt x="4484" y="1500"/>
                  </a:lnTo>
                  <a:lnTo>
                    <a:pt x="4490" y="1475"/>
                  </a:lnTo>
                  <a:lnTo>
                    <a:pt x="4492" y="1446"/>
                  </a:lnTo>
                  <a:lnTo>
                    <a:pt x="4494" y="1417"/>
                  </a:lnTo>
                  <a:lnTo>
                    <a:pt x="4496" y="1388"/>
                  </a:lnTo>
                  <a:lnTo>
                    <a:pt x="4500" y="1361"/>
                  </a:lnTo>
                  <a:lnTo>
                    <a:pt x="4500" y="1331"/>
                  </a:lnTo>
                  <a:lnTo>
                    <a:pt x="4500" y="1304"/>
                  </a:lnTo>
                  <a:lnTo>
                    <a:pt x="4500" y="1275"/>
                  </a:lnTo>
                  <a:lnTo>
                    <a:pt x="4502" y="1248"/>
                  </a:lnTo>
                  <a:lnTo>
                    <a:pt x="4500" y="1219"/>
                  </a:lnTo>
                  <a:lnTo>
                    <a:pt x="4500" y="1192"/>
                  </a:lnTo>
                  <a:lnTo>
                    <a:pt x="4498" y="1163"/>
                  </a:lnTo>
                  <a:lnTo>
                    <a:pt x="4496" y="1136"/>
                  </a:lnTo>
                  <a:lnTo>
                    <a:pt x="4492" y="1107"/>
                  </a:lnTo>
                  <a:lnTo>
                    <a:pt x="4488" y="1079"/>
                  </a:lnTo>
                  <a:lnTo>
                    <a:pt x="4484" y="1050"/>
                  </a:lnTo>
                  <a:lnTo>
                    <a:pt x="4482" y="1023"/>
                  </a:lnTo>
                  <a:lnTo>
                    <a:pt x="4474" y="990"/>
                  </a:lnTo>
                  <a:lnTo>
                    <a:pt x="4469" y="959"/>
                  </a:lnTo>
                  <a:lnTo>
                    <a:pt x="4463" y="930"/>
                  </a:lnTo>
                  <a:lnTo>
                    <a:pt x="4457" y="901"/>
                  </a:lnTo>
                  <a:lnTo>
                    <a:pt x="4447" y="870"/>
                  </a:lnTo>
                  <a:lnTo>
                    <a:pt x="4440" y="841"/>
                  </a:lnTo>
                  <a:lnTo>
                    <a:pt x="4430" y="814"/>
                  </a:lnTo>
                  <a:lnTo>
                    <a:pt x="4422" y="787"/>
                  </a:lnTo>
                  <a:lnTo>
                    <a:pt x="4410" y="758"/>
                  </a:lnTo>
                  <a:lnTo>
                    <a:pt x="4399" y="729"/>
                  </a:lnTo>
                  <a:lnTo>
                    <a:pt x="4387" y="701"/>
                  </a:lnTo>
                  <a:lnTo>
                    <a:pt x="4376" y="676"/>
                  </a:lnTo>
                  <a:lnTo>
                    <a:pt x="4362" y="647"/>
                  </a:lnTo>
                  <a:lnTo>
                    <a:pt x="4348" y="622"/>
                  </a:lnTo>
                  <a:lnTo>
                    <a:pt x="4335" y="597"/>
                  </a:lnTo>
                  <a:lnTo>
                    <a:pt x="4321" y="573"/>
                  </a:lnTo>
                  <a:lnTo>
                    <a:pt x="4304" y="548"/>
                  </a:lnTo>
                  <a:lnTo>
                    <a:pt x="4288" y="523"/>
                  </a:lnTo>
                  <a:lnTo>
                    <a:pt x="4271" y="500"/>
                  </a:lnTo>
                  <a:lnTo>
                    <a:pt x="4255" y="476"/>
                  </a:lnTo>
                  <a:lnTo>
                    <a:pt x="4238" y="453"/>
                  </a:lnTo>
                  <a:lnTo>
                    <a:pt x="4220" y="430"/>
                  </a:lnTo>
                  <a:lnTo>
                    <a:pt x="4201" y="409"/>
                  </a:lnTo>
                  <a:lnTo>
                    <a:pt x="4184" y="389"/>
                  </a:lnTo>
                  <a:lnTo>
                    <a:pt x="4162" y="366"/>
                  </a:lnTo>
                  <a:lnTo>
                    <a:pt x="4143" y="347"/>
                  </a:lnTo>
                  <a:lnTo>
                    <a:pt x="4123" y="325"/>
                  </a:lnTo>
                  <a:lnTo>
                    <a:pt x="4104" y="308"/>
                  </a:lnTo>
                  <a:lnTo>
                    <a:pt x="4083" y="288"/>
                  </a:lnTo>
                  <a:lnTo>
                    <a:pt x="4061" y="269"/>
                  </a:lnTo>
                  <a:lnTo>
                    <a:pt x="4040" y="252"/>
                  </a:lnTo>
                  <a:lnTo>
                    <a:pt x="4019" y="236"/>
                  </a:lnTo>
                  <a:lnTo>
                    <a:pt x="3994" y="219"/>
                  </a:lnTo>
                  <a:lnTo>
                    <a:pt x="3970" y="201"/>
                  </a:lnTo>
                  <a:lnTo>
                    <a:pt x="3947" y="184"/>
                  </a:lnTo>
                  <a:lnTo>
                    <a:pt x="3924" y="170"/>
                  </a:lnTo>
                  <a:lnTo>
                    <a:pt x="3898" y="155"/>
                  </a:lnTo>
                  <a:lnTo>
                    <a:pt x="3873" y="141"/>
                  </a:lnTo>
                  <a:lnTo>
                    <a:pt x="3848" y="128"/>
                  </a:lnTo>
                  <a:lnTo>
                    <a:pt x="3825" y="116"/>
                  </a:lnTo>
                  <a:lnTo>
                    <a:pt x="3798" y="102"/>
                  </a:lnTo>
                  <a:lnTo>
                    <a:pt x="3772" y="91"/>
                  </a:lnTo>
                  <a:lnTo>
                    <a:pt x="3747" y="79"/>
                  </a:lnTo>
                  <a:lnTo>
                    <a:pt x="3722" y="69"/>
                  </a:lnTo>
                  <a:lnTo>
                    <a:pt x="3695" y="58"/>
                  </a:lnTo>
                  <a:lnTo>
                    <a:pt x="3668" y="50"/>
                  </a:lnTo>
                  <a:lnTo>
                    <a:pt x="3641" y="42"/>
                  </a:lnTo>
                  <a:lnTo>
                    <a:pt x="3615" y="36"/>
                  </a:lnTo>
                  <a:lnTo>
                    <a:pt x="3586" y="29"/>
                  </a:lnTo>
                  <a:lnTo>
                    <a:pt x="3559" y="23"/>
                  </a:lnTo>
                  <a:lnTo>
                    <a:pt x="3530" y="17"/>
                  </a:lnTo>
                  <a:lnTo>
                    <a:pt x="3503" y="13"/>
                  </a:lnTo>
                  <a:lnTo>
                    <a:pt x="3474" y="7"/>
                  </a:lnTo>
                  <a:lnTo>
                    <a:pt x="3445" y="5"/>
                  </a:lnTo>
                  <a:lnTo>
                    <a:pt x="3416" y="1"/>
                  </a:lnTo>
                  <a:lnTo>
                    <a:pt x="3388" y="1"/>
                  </a:lnTo>
                  <a:lnTo>
                    <a:pt x="3357" y="0"/>
                  </a:lnTo>
                  <a:lnTo>
                    <a:pt x="3328" y="0"/>
                  </a:lnTo>
                  <a:lnTo>
                    <a:pt x="3299" y="0"/>
                  </a:lnTo>
                  <a:lnTo>
                    <a:pt x="3270" y="1"/>
                  </a:lnTo>
                  <a:lnTo>
                    <a:pt x="3241" y="1"/>
                  </a:lnTo>
                  <a:lnTo>
                    <a:pt x="3212" y="5"/>
                  </a:lnTo>
                  <a:lnTo>
                    <a:pt x="3183" y="9"/>
                  </a:lnTo>
                  <a:lnTo>
                    <a:pt x="3154" y="15"/>
                  </a:lnTo>
                  <a:close/>
                </a:path>
              </a:pathLst>
            </a:custGeom>
            <a:solidFill>
              <a:srgbClr val="FF3399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72" name="Freeform 209"/>
            <p:cNvSpPr>
              <a:spLocks/>
            </p:cNvSpPr>
            <p:nvPr/>
          </p:nvSpPr>
          <p:spPr bwMode="auto">
            <a:xfrm>
              <a:off x="3100" y="872"/>
              <a:ext cx="503" cy="692"/>
            </a:xfrm>
            <a:custGeom>
              <a:avLst/>
              <a:gdLst>
                <a:gd name="T0" fmla="*/ 3 w 1007"/>
                <a:gd name="T1" fmla="*/ 22 h 1385"/>
                <a:gd name="T2" fmla="*/ 17 w 1007"/>
                <a:gd name="T3" fmla="*/ 16 h 1385"/>
                <a:gd name="T4" fmla="*/ 34 w 1007"/>
                <a:gd name="T5" fmla="*/ 12 h 1385"/>
                <a:gd name="T6" fmla="*/ 50 w 1007"/>
                <a:gd name="T7" fmla="*/ 8 h 1385"/>
                <a:gd name="T8" fmla="*/ 68 w 1007"/>
                <a:gd name="T9" fmla="*/ 5 h 1385"/>
                <a:gd name="T10" fmla="*/ 88 w 1007"/>
                <a:gd name="T11" fmla="*/ 2 h 1385"/>
                <a:gd name="T12" fmla="*/ 110 w 1007"/>
                <a:gd name="T13" fmla="*/ 0 h 1385"/>
                <a:gd name="T14" fmla="*/ 134 w 1007"/>
                <a:gd name="T15" fmla="*/ 0 h 1385"/>
                <a:gd name="T16" fmla="*/ 160 w 1007"/>
                <a:gd name="T17" fmla="*/ 3 h 1385"/>
                <a:gd name="T18" fmla="*/ 185 w 1007"/>
                <a:gd name="T19" fmla="*/ 5 h 1385"/>
                <a:gd name="T20" fmla="*/ 212 w 1007"/>
                <a:gd name="T21" fmla="*/ 12 h 1385"/>
                <a:gd name="T22" fmla="*/ 239 w 1007"/>
                <a:gd name="T23" fmla="*/ 20 h 1385"/>
                <a:gd name="T24" fmla="*/ 268 w 1007"/>
                <a:gd name="T25" fmla="*/ 33 h 1385"/>
                <a:gd name="T26" fmla="*/ 297 w 1007"/>
                <a:gd name="T27" fmla="*/ 47 h 1385"/>
                <a:gd name="T28" fmla="*/ 325 w 1007"/>
                <a:gd name="T29" fmla="*/ 66 h 1385"/>
                <a:gd name="T30" fmla="*/ 352 w 1007"/>
                <a:gd name="T31" fmla="*/ 89 h 1385"/>
                <a:gd name="T32" fmla="*/ 381 w 1007"/>
                <a:gd name="T33" fmla="*/ 117 h 1385"/>
                <a:gd name="T34" fmla="*/ 407 w 1007"/>
                <a:gd name="T35" fmla="*/ 148 h 1385"/>
                <a:gd name="T36" fmla="*/ 433 w 1007"/>
                <a:gd name="T37" fmla="*/ 186 h 1385"/>
                <a:gd name="T38" fmla="*/ 456 w 1007"/>
                <a:gd name="T39" fmla="*/ 226 h 1385"/>
                <a:gd name="T40" fmla="*/ 472 w 1007"/>
                <a:gd name="T41" fmla="*/ 261 h 1385"/>
                <a:gd name="T42" fmla="*/ 484 w 1007"/>
                <a:gd name="T43" fmla="*/ 295 h 1385"/>
                <a:gd name="T44" fmla="*/ 492 w 1007"/>
                <a:gd name="T45" fmla="*/ 329 h 1385"/>
                <a:gd name="T46" fmla="*/ 498 w 1007"/>
                <a:gd name="T47" fmla="*/ 362 h 1385"/>
                <a:gd name="T48" fmla="*/ 503 w 1007"/>
                <a:gd name="T49" fmla="*/ 394 h 1385"/>
                <a:gd name="T50" fmla="*/ 503 w 1007"/>
                <a:gd name="T51" fmla="*/ 425 h 1385"/>
                <a:gd name="T52" fmla="*/ 502 w 1007"/>
                <a:gd name="T53" fmla="*/ 455 h 1385"/>
                <a:gd name="T54" fmla="*/ 499 w 1007"/>
                <a:gd name="T55" fmla="*/ 484 h 1385"/>
                <a:gd name="T56" fmla="*/ 495 w 1007"/>
                <a:gd name="T57" fmla="*/ 512 h 1385"/>
                <a:gd name="T58" fmla="*/ 489 w 1007"/>
                <a:gd name="T59" fmla="*/ 538 h 1385"/>
                <a:gd name="T60" fmla="*/ 482 w 1007"/>
                <a:gd name="T61" fmla="*/ 562 h 1385"/>
                <a:gd name="T62" fmla="*/ 474 w 1007"/>
                <a:gd name="T63" fmla="*/ 584 h 1385"/>
                <a:gd name="T64" fmla="*/ 467 w 1007"/>
                <a:gd name="T65" fmla="*/ 606 h 1385"/>
                <a:gd name="T66" fmla="*/ 459 w 1007"/>
                <a:gd name="T67" fmla="*/ 624 h 1385"/>
                <a:gd name="T68" fmla="*/ 451 w 1007"/>
                <a:gd name="T69" fmla="*/ 642 h 1385"/>
                <a:gd name="T70" fmla="*/ 441 w 1007"/>
                <a:gd name="T71" fmla="*/ 660 h 1385"/>
                <a:gd name="T72" fmla="*/ 429 w 1007"/>
                <a:gd name="T73" fmla="*/ 681 h 1385"/>
                <a:gd name="T74" fmla="*/ 424 w 1007"/>
                <a:gd name="T75" fmla="*/ 690 h 1385"/>
                <a:gd name="T76" fmla="*/ 427 w 1007"/>
                <a:gd name="T77" fmla="*/ 669 h 1385"/>
                <a:gd name="T78" fmla="*/ 427 w 1007"/>
                <a:gd name="T79" fmla="*/ 648 h 1385"/>
                <a:gd name="T80" fmla="*/ 428 w 1007"/>
                <a:gd name="T81" fmla="*/ 624 h 1385"/>
                <a:gd name="T82" fmla="*/ 429 w 1007"/>
                <a:gd name="T83" fmla="*/ 596 h 1385"/>
                <a:gd name="T84" fmla="*/ 429 w 1007"/>
                <a:gd name="T85" fmla="*/ 564 h 1385"/>
                <a:gd name="T86" fmla="*/ 427 w 1007"/>
                <a:gd name="T87" fmla="*/ 528 h 1385"/>
                <a:gd name="T88" fmla="*/ 423 w 1007"/>
                <a:gd name="T89" fmla="*/ 490 h 1385"/>
                <a:gd name="T90" fmla="*/ 417 w 1007"/>
                <a:gd name="T91" fmla="*/ 451 h 1385"/>
                <a:gd name="T92" fmla="*/ 408 w 1007"/>
                <a:gd name="T93" fmla="*/ 410 h 1385"/>
                <a:gd name="T94" fmla="*/ 394 w 1007"/>
                <a:gd name="T95" fmla="*/ 366 h 1385"/>
                <a:gd name="T96" fmla="*/ 376 w 1007"/>
                <a:gd name="T97" fmla="*/ 324 h 1385"/>
                <a:gd name="T98" fmla="*/ 355 w 1007"/>
                <a:gd name="T99" fmla="*/ 281 h 1385"/>
                <a:gd name="T100" fmla="*/ 330 w 1007"/>
                <a:gd name="T101" fmla="*/ 239 h 1385"/>
                <a:gd name="T102" fmla="*/ 298 w 1007"/>
                <a:gd name="T103" fmla="*/ 199 h 1385"/>
                <a:gd name="T104" fmla="*/ 261 w 1007"/>
                <a:gd name="T105" fmla="*/ 161 h 1385"/>
                <a:gd name="T106" fmla="*/ 216 w 1007"/>
                <a:gd name="T107" fmla="*/ 125 h 1385"/>
                <a:gd name="T108" fmla="*/ 168 w 1007"/>
                <a:gd name="T109" fmla="*/ 92 h 1385"/>
                <a:gd name="T110" fmla="*/ 109 w 1007"/>
                <a:gd name="T111" fmla="*/ 63 h 1385"/>
                <a:gd name="T112" fmla="*/ 46 w 1007"/>
                <a:gd name="T113" fmla="*/ 38 h 13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07" h="1385">
                  <a:moveTo>
                    <a:pt x="0" y="49"/>
                  </a:moveTo>
                  <a:lnTo>
                    <a:pt x="0" y="47"/>
                  </a:lnTo>
                  <a:lnTo>
                    <a:pt x="6" y="45"/>
                  </a:lnTo>
                  <a:lnTo>
                    <a:pt x="12" y="41"/>
                  </a:lnTo>
                  <a:lnTo>
                    <a:pt x="23" y="39"/>
                  </a:lnTo>
                  <a:lnTo>
                    <a:pt x="35" y="33"/>
                  </a:lnTo>
                  <a:lnTo>
                    <a:pt x="51" y="29"/>
                  </a:lnTo>
                  <a:lnTo>
                    <a:pt x="58" y="26"/>
                  </a:lnTo>
                  <a:lnTo>
                    <a:pt x="68" y="24"/>
                  </a:lnTo>
                  <a:lnTo>
                    <a:pt x="80" y="20"/>
                  </a:lnTo>
                  <a:lnTo>
                    <a:pt x="91" y="20"/>
                  </a:lnTo>
                  <a:lnTo>
                    <a:pt x="101" y="16"/>
                  </a:lnTo>
                  <a:lnTo>
                    <a:pt x="113" y="14"/>
                  </a:lnTo>
                  <a:lnTo>
                    <a:pt x="124" y="12"/>
                  </a:lnTo>
                  <a:lnTo>
                    <a:pt x="136" y="10"/>
                  </a:lnTo>
                  <a:lnTo>
                    <a:pt x="148" y="8"/>
                  </a:lnTo>
                  <a:lnTo>
                    <a:pt x="163" y="6"/>
                  </a:lnTo>
                  <a:lnTo>
                    <a:pt x="177" y="4"/>
                  </a:lnTo>
                  <a:lnTo>
                    <a:pt x="192" y="4"/>
                  </a:lnTo>
                  <a:lnTo>
                    <a:pt x="206" y="2"/>
                  </a:lnTo>
                  <a:lnTo>
                    <a:pt x="221" y="0"/>
                  </a:lnTo>
                  <a:lnTo>
                    <a:pt x="235" y="0"/>
                  </a:lnTo>
                  <a:lnTo>
                    <a:pt x="252" y="0"/>
                  </a:lnTo>
                  <a:lnTo>
                    <a:pt x="268" y="0"/>
                  </a:lnTo>
                  <a:lnTo>
                    <a:pt x="285" y="0"/>
                  </a:lnTo>
                  <a:lnTo>
                    <a:pt x="303" y="2"/>
                  </a:lnTo>
                  <a:lnTo>
                    <a:pt x="320" y="6"/>
                  </a:lnTo>
                  <a:lnTo>
                    <a:pt x="336" y="6"/>
                  </a:lnTo>
                  <a:lnTo>
                    <a:pt x="353" y="8"/>
                  </a:lnTo>
                  <a:lnTo>
                    <a:pt x="371" y="10"/>
                  </a:lnTo>
                  <a:lnTo>
                    <a:pt x="388" y="16"/>
                  </a:lnTo>
                  <a:lnTo>
                    <a:pt x="406" y="18"/>
                  </a:lnTo>
                  <a:lnTo>
                    <a:pt x="425" y="24"/>
                  </a:lnTo>
                  <a:lnTo>
                    <a:pt x="442" y="29"/>
                  </a:lnTo>
                  <a:lnTo>
                    <a:pt x="462" y="35"/>
                  </a:lnTo>
                  <a:lnTo>
                    <a:pt x="479" y="41"/>
                  </a:lnTo>
                  <a:lnTo>
                    <a:pt x="499" y="47"/>
                  </a:lnTo>
                  <a:lnTo>
                    <a:pt x="518" y="55"/>
                  </a:lnTo>
                  <a:lnTo>
                    <a:pt x="537" y="66"/>
                  </a:lnTo>
                  <a:lnTo>
                    <a:pt x="555" y="74"/>
                  </a:lnTo>
                  <a:lnTo>
                    <a:pt x="574" y="84"/>
                  </a:lnTo>
                  <a:lnTo>
                    <a:pt x="594" y="95"/>
                  </a:lnTo>
                  <a:lnTo>
                    <a:pt x="613" y="109"/>
                  </a:lnTo>
                  <a:lnTo>
                    <a:pt x="631" y="121"/>
                  </a:lnTo>
                  <a:lnTo>
                    <a:pt x="650" y="132"/>
                  </a:lnTo>
                  <a:lnTo>
                    <a:pt x="667" y="146"/>
                  </a:lnTo>
                  <a:lnTo>
                    <a:pt x="687" y="163"/>
                  </a:lnTo>
                  <a:lnTo>
                    <a:pt x="704" y="179"/>
                  </a:lnTo>
                  <a:lnTo>
                    <a:pt x="724" y="196"/>
                  </a:lnTo>
                  <a:lnTo>
                    <a:pt x="743" y="214"/>
                  </a:lnTo>
                  <a:lnTo>
                    <a:pt x="762" y="235"/>
                  </a:lnTo>
                  <a:lnTo>
                    <a:pt x="780" y="252"/>
                  </a:lnTo>
                  <a:lnTo>
                    <a:pt x="797" y="276"/>
                  </a:lnTo>
                  <a:lnTo>
                    <a:pt x="815" y="297"/>
                  </a:lnTo>
                  <a:lnTo>
                    <a:pt x="832" y="322"/>
                  </a:lnTo>
                  <a:lnTo>
                    <a:pt x="850" y="345"/>
                  </a:lnTo>
                  <a:lnTo>
                    <a:pt x="867" y="373"/>
                  </a:lnTo>
                  <a:lnTo>
                    <a:pt x="885" y="402"/>
                  </a:lnTo>
                  <a:lnTo>
                    <a:pt x="902" y="431"/>
                  </a:lnTo>
                  <a:lnTo>
                    <a:pt x="912" y="452"/>
                  </a:lnTo>
                  <a:lnTo>
                    <a:pt x="923" y="475"/>
                  </a:lnTo>
                  <a:lnTo>
                    <a:pt x="933" y="499"/>
                  </a:lnTo>
                  <a:lnTo>
                    <a:pt x="945" y="522"/>
                  </a:lnTo>
                  <a:lnTo>
                    <a:pt x="952" y="543"/>
                  </a:lnTo>
                  <a:lnTo>
                    <a:pt x="960" y="567"/>
                  </a:lnTo>
                  <a:lnTo>
                    <a:pt x="968" y="590"/>
                  </a:lnTo>
                  <a:lnTo>
                    <a:pt x="976" y="613"/>
                  </a:lnTo>
                  <a:lnTo>
                    <a:pt x="980" y="634"/>
                  </a:lnTo>
                  <a:lnTo>
                    <a:pt x="985" y="658"/>
                  </a:lnTo>
                  <a:lnTo>
                    <a:pt x="989" y="679"/>
                  </a:lnTo>
                  <a:lnTo>
                    <a:pt x="995" y="702"/>
                  </a:lnTo>
                  <a:lnTo>
                    <a:pt x="997" y="724"/>
                  </a:lnTo>
                  <a:lnTo>
                    <a:pt x="1001" y="745"/>
                  </a:lnTo>
                  <a:lnTo>
                    <a:pt x="1003" y="766"/>
                  </a:lnTo>
                  <a:lnTo>
                    <a:pt x="1007" y="789"/>
                  </a:lnTo>
                  <a:lnTo>
                    <a:pt x="1007" y="809"/>
                  </a:lnTo>
                  <a:lnTo>
                    <a:pt x="1007" y="830"/>
                  </a:lnTo>
                  <a:lnTo>
                    <a:pt x="1007" y="850"/>
                  </a:lnTo>
                  <a:lnTo>
                    <a:pt x="1007" y="871"/>
                  </a:lnTo>
                  <a:lnTo>
                    <a:pt x="1005" y="890"/>
                  </a:lnTo>
                  <a:lnTo>
                    <a:pt x="1005" y="910"/>
                  </a:lnTo>
                  <a:lnTo>
                    <a:pt x="1003" y="929"/>
                  </a:lnTo>
                  <a:lnTo>
                    <a:pt x="1003" y="950"/>
                  </a:lnTo>
                  <a:lnTo>
                    <a:pt x="999" y="968"/>
                  </a:lnTo>
                  <a:lnTo>
                    <a:pt x="997" y="987"/>
                  </a:lnTo>
                  <a:lnTo>
                    <a:pt x="993" y="1005"/>
                  </a:lnTo>
                  <a:lnTo>
                    <a:pt x="991" y="1024"/>
                  </a:lnTo>
                  <a:lnTo>
                    <a:pt x="985" y="1041"/>
                  </a:lnTo>
                  <a:lnTo>
                    <a:pt x="983" y="1059"/>
                  </a:lnTo>
                  <a:lnTo>
                    <a:pt x="978" y="1076"/>
                  </a:lnTo>
                  <a:lnTo>
                    <a:pt x="976" y="1094"/>
                  </a:lnTo>
                  <a:lnTo>
                    <a:pt x="970" y="1107"/>
                  </a:lnTo>
                  <a:lnTo>
                    <a:pt x="964" y="1125"/>
                  </a:lnTo>
                  <a:lnTo>
                    <a:pt x="958" y="1138"/>
                  </a:lnTo>
                  <a:lnTo>
                    <a:pt x="954" y="1156"/>
                  </a:lnTo>
                  <a:lnTo>
                    <a:pt x="949" y="1169"/>
                  </a:lnTo>
                  <a:lnTo>
                    <a:pt x="945" y="1183"/>
                  </a:lnTo>
                  <a:lnTo>
                    <a:pt x="939" y="1197"/>
                  </a:lnTo>
                  <a:lnTo>
                    <a:pt x="935" y="1212"/>
                  </a:lnTo>
                  <a:lnTo>
                    <a:pt x="929" y="1224"/>
                  </a:lnTo>
                  <a:lnTo>
                    <a:pt x="923" y="1237"/>
                  </a:lnTo>
                  <a:lnTo>
                    <a:pt x="918" y="1249"/>
                  </a:lnTo>
                  <a:lnTo>
                    <a:pt x="914" y="1263"/>
                  </a:lnTo>
                  <a:lnTo>
                    <a:pt x="908" y="1272"/>
                  </a:lnTo>
                  <a:lnTo>
                    <a:pt x="902" y="1284"/>
                  </a:lnTo>
                  <a:lnTo>
                    <a:pt x="898" y="1294"/>
                  </a:lnTo>
                  <a:lnTo>
                    <a:pt x="894" y="1305"/>
                  </a:lnTo>
                  <a:lnTo>
                    <a:pt x="883" y="1321"/>
                  </a:lnTo>
                  <a:lnTo>
                    <a:pt x="875" y="1338"/>
                  </a:lnTo>
                  <a:lnTo>
                    <a:pt x="865" y="1350"/>
                  </a:lnTo>
                  <a:lnTo>
                    <a:pt x="859" y="1363"/>
                  </a:lnTo>
                  <a:lnTo>
                    <a:pt x="850" y="1379"/>
                  </a:lnTo>
                  <a:lnTo>
                    <a:pt x="848" y="1385"/>
                  </a:lnTo>
                  <a:lnTo>
                    <a:pt x="848" y="1381"/>
                  </a:lnTo>
                  <a:lnTo>
                    <a:pt x="848" y="1371"/>
                  </a:lnTo>
                  <a:lnTo>
                    <a:pt x="850" y="1356"/>
                  </a:lnTo>
                  <a:lnTo>
                    <a:pt x="854" y="1338"/>
                  </a:lnTo>
                  <a:lnTo>
                    <a:pt x="854" y="1325"/>
                  </a:lnTo>
                  <a:lnTo>
                    <a:pt x="854" y="1313"/>
                  </a:lnTo>
                  <a:lnTo>
                    <a:pt x="855" y="1297"/>
                  </a:lnTo>
                  <a:lnTo>
                    <a:pt x="857" y="1284"/>
                  </a:lnTo>
                  <a:lnTo>
                    <a:pt x="857" y="1266"/>
                  </a:lnTo>
                  <a:lnTo>
                    <a:pt x="857" y="1249"/>
                  </a:lnTo>
                  <a:lnTo>
                    <a:pt x="859" y="1231"/>
                  </a:lnTo>
                  <a:lnTo>
                    <a:pt x="861" y="1214"/>
                  </a:lnTo>
                  <a:lnTo>
                    <a:pt x="859" y="1193"/>
                  </a:lnTo>
                  <a:lnTo>
                    <a:pt x="859" y="1171"/>
                  </a:lnTo>
                  <a:lnTo>
                    <a:pt x="859" y="1150"/>
                  </a:lnTo>
                  <a:lnTo>
                    <a:pt x="859" y="1129"/>
                  </a:lnTo>
                  <a:lnTo>
                    <a:pt x="857" y="1105"/>
                  </a:lnTo>
                  <a:lnTo>
                    <a:pt x="855" y="1082"/>
                  </a:lnTo>
                  <a:lnTo>
                    <a:pt x="854" y="1057"/>
                  </a:lnTo>
                  <a:lnTo>
                    <a:pt x="854" y="1034"/>
                  </a:lnTo>
                  <a:lnTo>
                    <a:pt x="850" y="1007"/>
                  </a:lnTo>
                  <a:lnTo>
                    <a:pt x="846" y="981"/>
                  </a:lnTo>
                  <a:lnTo>
                    <a:pt x="842" y="954"/>
                  </a:lnTo>
                  <a:lnTo>
                    <a:pt x="840" y="929"/>
                  </a:lnTo>
                  <a:lnTo>
                    <a:pt x="834" y="902"/>
                  </a:lnTo>
                  <a:lnTo>
                    <a:pt x="828" y="875"/>
                  </a:lnTo>
                  <a:lnTo>
                    <a:pt x="823" y="848"/>
                  </a:lnTo>
                  <a:lnTo>
                    <a:pt x="817" y="820"/>
                  </a:lnTo>
                  <a:lnTo>
                    <a:pt x="807" y="791"/>
                  </a:lnTo>
                  <a:lnTo>
                    <a:pt x="797" y="762"/>
                  </a:lnTo>
                  <a:lnTo>
                    <a:pt x="788" y="733"/>
                  </a:lnTo>
                  <a:lnTo>
                    <a:pt x="778" y="706"/>
                  </a:lnTo>
                  <a:lnTo>
                    <a:pt x="764" y="677"/>
                  </a:lnTo>
                  <a:lnTo>
                    <a:pt x="753" y="648"/>
                  </a:lnTo>
                  <a:lnTo>
                    <a:pt x="739" y="619"/>
                  </a:lnTo>
                  <a:lnTo>
                    <a:pt x="727" y="592"/>
                  </a:lnTo>
                  <a:lnTo>
                    <a:pt x="710" y="563"/>
                  </a:lnTo>
                  <a:lnTo>
                    <a:pt x="695" y="534"/>
                  </a:lnTo>
                  <a:lnTo>
                    <a:pt x="677" y="506"/>
                  </a:lnTo>
                  <a:lnTo>
                    <a:pt x="660" y="479"/>
                  </a:lnTo>
                  <a:lnTo>
                    <a:pt x="638" y="450"/>
                  </a:lnTo>
                  <a:lnTo>
                    <a:pt x="619" y="425"/>
                  </a:lnTo>
                  <a:lnTo>
                    <a:pt x="596" y="398"/>
                  </a:lnTo>
                  <a:lnTo>
                    <a:pt x="574" y="375"/>
                  </a:lnTo>
                  <a:lnTo>
                    <a:pt x="547" y="347"/>
                  </a:lnTo>
                  <a:lnTo>
                    <a:pt x="522" y="322"/>
                  </a:lnTo>
                  <a:lnTo>
                    <a:pt x="493" y="297"/>
                  </a:lnTo>
                  <a:lnTo>
                    <a:pt x="466" y="274"/>
                  </a:lnTo>
                  <a:lnTo>
                    <a:pt x="433" y="250"/>
                  </a:lnTo>
                  <a:lnTo>
                    <a:pt x="402" y="227"/>
                  </a:lnTo>
                  <a:lnTo>
                    <a:pt x="369" y="204"/>
                  </a:lnTo>
                  <a:lnTo>
                    <a:pt x="336" y="185"/>
                  </a:lnTo>
                  <a:lnTo>
                    <a:pt x="297" y="163"/>
                  </a:lnTo>
                  <a:lnTo>
                    <a:pt x="260" y="144"/>
                  </a:lnTo>
                  <a:lnTo>
                    <a:pt x="219" y="126"/>
                  </a:lnTo>
                  <a:lnTo>
                    <a:pt x="181" y="109"/>
                  </a:lnTo>
                  <a:lnTo>
                    <a:pt x="136" y="92"/>
                  </a:lnTo>
                  <a:lnTo>
                    <a:pt x="93" y="76"/>
                  </a:lnTo>
                  <a:lnTo>
                    <a:pt x="47" y="6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CCF2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2053" name="Arc 210"/>
          <p:cNvSpPr>
            <a:spLocks/>
          </p:cNvSpPr>
          <p:nvPr/>
        </p:nvSpPr>
        <p:spPr bwMode="auto">
          <a:xfrm rot="9693004">
            <a:off x="358775" y="-2176463"/>
            <a:ext cx="11117263" cy="9021763"/>
          </a:xfrm>
          <a:custGeom>
            <a:avLst/>
            <a:gdLst>
              <a:gd name="T0" fmla="*/ 888352 w 21600"/>
              <a:gd name="T1" fmla="*/ 0 h 29271"/>
              <a:gd name="T2" fmla="*/ 10379200 w 21600"/>
              <a:gd name="T3" fmla="*/ 9021763 h 29271"/>
              <a:gd name="T4" fmla="*/ 0 w 21600"/>
              <a:gd name="T5" fmla="*/ 6636178 h 292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9271" fill="none" extrusionOk="0">
                <a:moveTo>
                  <a:pt x="1725" y="0"/>
                </a:moveTo>
                <a:cubicBezTo>
                  <a:pt x="12950" y="899"/>
                  <a:pt x="21600" y="10270"/>
                  <a:pt x="21600" y="21531"/>
                </a:cubicBezTo>
                <a:cubicBezTo>
                  <a:pt x="21600" y="24177"/>
                  <a:pt x="21113" y="26800"/>
                  <a:pt x="20165" y="29270"/>
                </a:cubicBezTo>
              </a:path>
              <a:path w="21600" h="29271" stroke="0" extrusionOk="0">
                <a:moveTo>
                  <a:pt x="1725" y="0"/>
                </a:moveTo>
                <a:cubicBezTo>
                  <a:pt x="12950" y="899"/>
                  <a:pt x="21600" y="10270"/>
                  <a:pt x="21600" y="21531"/>
                </a:cubicBezTo>
                <a:cubicBezTo>
                  <a:pt x="21600" y="24177"/>
                  <a:pt x="21113" y="26800"/>
                  <a:pt x="20165" y="29270"/>
                </a:cubicBezTo>
                <a:lnTo>
                  <a:pt x="0" y="21531"/>
                </a:lnTo>
                <a:lnTo>
                  <a:pt x="1725" y="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283" name="Group 211"/>
          <p:cNvGrpSpPr>
            <a:grpSpLocks/>
          </p:cNvGrpSpPr>
          <p:nvPr/>
        </p:nvGrpSpPr>
        <p:grpSpPr bwMode="auto">
          <a:xfrm>
            <a:off x="123825" y="3068638"/>
            <a:ext cx="1352550" cy="1238250"/>
            <a:chOff x="2346" y="-60"/>
            <a:chExt cx="2934" cy="2592"/>
          </a:xfrm>
        </p:grpSpPr>
        <p:sp>
          <p:nvSpPr>
            <p:cNvPr id="2068" name="Freeform 212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9" name="Freeform 213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3286" name="Group 214"/>
          <p:cNvGrpSpPr>
            <a:grpSpLocks/>
          </p:cNvGrpSpPr>
          <p:nvPr/>
        </p:nvGrpSpPr>
        <p:grpSpPr bwMode="auto">
          <a:xfrm>
            <a:off x="1835150" y="4292600"/>
            <a:ext cx="1223963" cy="1049338"/>
            <a:chOff x="2346" y="-60"/>
            <a:chExt cx="2934" cy="2592"/>
          </a:xfrm>
        </p:grpSpPr>
        <p:sp>
          <p:nvSpPr>
            <p:cNvPr id="2066" name="Freeform 215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7" name="Freeform 216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3289" name="Group 217"/>
          <p:cNvGrpSpPr>
            <a:grpSpLocks/>
          </p:cNvGrpSpPr>
          <p:nvPr/>
        </p:nvGrpSpPr>
        <p:grpSpPr bwMode="auto">
          <a:xfrm>
            <a:off x="3708400" y="5013325"/>
            <a:ext cx="1223963" cy="1022350"/>
            <a:chOff x="2346" y="-60"/>
            <a:chExt cx="2934" cy="2592"/>
          </a:xfrm>
        </p:grpSpPr>
        <p:sp>
          <p:nvSpPr>
            <p:cNvPr id="2064" name="Freeform 218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5" name="Freeform 219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3292" name="Group 220"/>
          <p:cNvGrpSpPr>
            <a:grpSpLocks/>
          </p:cNvGrpSpPr>
          <p:nvPr/>
        </p:nvGrpSpPr>
        <p:grpSpPr bwMode="auto">
          <a:xfrm>
            <a:off x="5364163" y="5300663"/>
            <a:ext cx="1152525" cy="1022350"/>
            <a:chOff x="2346" y="-60"/>
            <a:chExt cx="2934" cy="2592"/>
          </a:xfrm>
        </p:grpSpPr>
        <p:sp>
          <p:nvSpPr>
            <p:cNvPr id="2062" name="Freeform 221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3" name="Freeform 222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3295" name="Group 223"/>
          <p:cNvGrpSpPr>
            <a:grpSpLocks/>
          </p:cNvGrpSpPr>
          <p:nvPr/>
        </p:nvGrpSpPr>
        <p:grpSpPr bwMode="auto">
          <a:xfrm>
            <a:off x="7019925" y="5300663"/>
            <a:ext cx="1368425" cy="1095375"/>
            <a:chOff x="2346" y="-60"/>
            <a:chExt cx="2934" cy="2592"/>
          </a:xfrm>
        </p:grpSpPr>
        <p:sp>
          <p:nvSpPr>
            <p:cNvPr id="2060" name="Freeform 224"/>
            <p:cNvSpPr>
              <a:spLocks/>
            </p:cNvSpPr>
            <p:nvPr/>
          </p:nvSpPr>
          <p:spPr bwMode="auto">
            <a:xfrm>
              <a:off x="2346" y="-60"/>
              <a:ext cx="2934" cy="2592"/>
            </a:xfrm>
            <a:custGeom>
              <a:avLst/>
              <a:gdLst>
                <a:gd name="T0" fmla="*/ 2100 w 2934"/>
                <a:gd name="T1" fmla="*/ 342 h 2592"/>
                <a:gd name="T2" fmla="*/ 1896 w 2934"/>
                <a:gd name="T3" fmla="*/ 486 h 2592"/>
                <a:gd name="T4" fmla="*/ 1812 w 2934"/>
                <a:gd name="T5" fmla="*/ 516 h 2592"/>
                <a:gd name="T6" fmla="*/ 1986 w 2934"/>
                <a:gd name="T7" fmla="*/ 84 h 2592"/>
                <a:gd name="T8" fmla="*/ 1722 w 2934"/>
                <a:gd name="T9" fmla="*/ 216 h 2592"/>
                <a:gd name="T10" fmla="*/ 1470 w 2934"/>
                <a:gd name="T11" fmla="*/ 96 h 2592"/>
                <a:gd name="T12" fmla="*/ 1320 w 2934"/>
                <a:gd name="T13" fmla="*/ 354 h 2592"/>
                <a:gd name="T14" fmla="*/ 1254 w 2934"/>
                <a:gd name="T15" fmla="*/ 426 h 2592"/>
                <a:gd name="T16" fmla="*/ 1032 w 2934"/>
                <a:gd name="T17" fmla="*/ 300 h 2592"/>
                <a:gd name="T18" fmla="*/ 954 w 2934"/>
                <a:gd name="T19" fmla="*/ 636 h 2592"/>
                <a:gd name="T20" fmla="*/ 648 w 2934"/>
                <a:gd name="T21" fmla="*/ 648 h 2592"/>
                <a:gd name="T22" fmla="*/ 444 w 2934"/>
                <a:gd name="T23" fmla="*/ 714 h 2592"/>
                <a:gd name="T24" fmla="*/ 618 w 2934"/>
                <a:gd name="T25" fmla="*/ 822 h 2592"/>
                <a:gd name="T26" fmla="*/ 828 w 2934"/>
                <a:gd name="T27" fmla="*/ 936 h 2592"/>
                <a:gd name="T28" fmla="*/ 1002 w 2934"/>
                <a:gd name="T29" fmla="*/ 990 h 2592"/>
                <a:gd name="T30" fmla="*/ 594 w 2934"/>
                <a:gd name="T31" fmla="*/ 1104 h 2592"/>
                <a:gd name="T32" fmla="*/ 192 w 2934"/>
                <a:gd name="T33" fmla="*/ 1296 h 2592"/>
                <a:gd name="T34" fmla="*/ 54 w 2934"/>
                <a:gd name="T35" fmla="*/ 1458 h 2592"/>
                <a:gd name="T36" fmla="*/ 456 w 2934"/>
                <a:gd name="T37" fmla="*/ 1392 h 2592"/>
                <a:gd name="T38" fmla="*/ 954 w 2934"/>
                <a:gd name="T39" fmla="*/ 1224 h 2592"/>
                <a:gd name="T40" fmla="*/ 678 w 2934"/>
                <a:gd name="T41" fmla="*/ 1452 h 2592"/>
                <a:gd name="T42" fmla="*/ 444 w 2934"/>
                <a:gd name="T43" fmla="*/ 1788 h 2592"/>
                <a:gd name="T44" fmla="*/ 204 w 2934"/>
                <a:gd name="T45" fmla="*/ 2118 h 2592"/>
                <a:gd name="T46" fmla="*/ 276 w 2934"/>
                <a:gd name="T47" fmla="*/ 2166 h 2592"/>
                <a:gd name="T48" fmla="*/ 606 w 2934"/>
                <a:gd name="T49" fmla="*/ 1932 h 2592"/>
                <a:gd name="T50" fmla="*/ 906 w 2934"/>
                <a:gd name="T51" fmla="*/ 1620 h 2592"/>
                <a:gd name="T52" fmla="*/ 1062 w 2934"/>
                <a:gd name="T53" fmla="*/ 1446 h 2592"/>
                <a:gd name="T54" fmla="*/ 810 w 2934"/>
                <a:gd name="T55" fmla="*/ 1986 h 2592"/>
                <a:gd name="T56" fmla="*/ 636 w 2934"/>
                <a:gd name="T57" fmla="*/ 2442 h 2592"/>
                <a:gd name="T58" fmla="*/ 726 w 2934"/>
                <a:gd name="T59" fmla="*/ 2484 h 2592"/>
                <a:gd name="T60" fmla="*/ 972 w 2934"/>
                <a:gd name="T61" fmla="*/ 2136 h 2592"/>
                <a:gd name="T62" fmla="*/ 1212 w 2934"/>
                <a:gd name="T63" fmla="*/ 1644 h 2592"/>
                <a:gd name="T64" fmla="*/ 1272 w 2934"/>
                <a:gd name="T65" fmla="*/ 2568 h 2592"/>
                <a:gd name="T66" fmla="*/ 1374 w 2934"/>
                <a:gd name="T67" fmla="*/ 2520 h 2592"/>
                <a:gd name="T68" fmla="*/ 1488 w 2934"/>
                <a:gd name="T69" fmla="*/ 1644 h 2592"/>
                <a:gd name="T70" fmla="*/ 1686 w 2934"/>
                <a:gd name="T71" fmla="*/ 2004 h 2592"/>
                <a:gd name="T72" fmla="*/ 1932 w 2934"/>
                <a:gd name="T73" fmla="*/ 2214 h 2592"/>
                <a:gd name="T74" fmla="*/ 1944 w 2934"/>
                <a:gd name="T75" fmla="*/ 1938 h 2592"/>
                <a:gd name="T76" fmla="*/ 1692 w 2934"/>
                <a:gd name="T77" fmla="*/ 1344 h 2592"/>
                <a:gd name="T78" fmla="*/ 2154 w 2934"/>
                <a:gd name="T79" fmla="*/ 1578 h 2592"/>
                <a:gd name="T80" fmla="*/ 2574 w 2934"/>
                <a:gd name="T81" fmla="*/ 1644 h 2592"/>
                <a:gd name="T82" fmla="*/ 2664 w 2934"/>
                <a:gd name="T83" fmla="*/ 1560 h 2592"/>
                <a:gd name="T84" fmla="*/ 2328 w 2934"/>
                <a:gd name="T85" fmla="*/ 1344 h 2592"/>
                <a:gd name="T86" fmla="*/ 2130 w 2934"/>
                <a:gd name="T87" fmla="*/ 1206 h 2592"/>
                <a:gd name="T88" fmla="*/ 1914 w 2934"/>
                <a:gd name="T89" fmla="*/ 1110 h 2592"/>
                <a:gd name="T90" fmla="*/ 1986 w 2934"/>
                <a:gd name="T91" fmla="*/ 1110 h 2592"/>
                <a:gd name="T92" fmla="*/ 2364 w 2934"/>
                <a:gd name="T93" fmla="*/ 1188 h 2592"/>
                <a:gd name="T94" fmla="*/ 2760 w 2934"/>
                <a:gd name="T95" fmla="*/ 1194 h 2592"/>
                <a:gd name="T96" fmla="*/ 2700 w 2934"/>
                <a:gd name="T97" fmla="*/ 1074 h 2592"/>
                <a:gd name="T98" fmla="*/ 2442 w 2934"/>
                <a:gd name="T99" fmla="*/ 960 h 2592"/>
                <a:gd name="T100" fmla="*/ 2244 w 2934"/>
                <a:gd name="T101" fmla="*/ 912 h 2592"/>
                <a:gd name="T102" fmla="*/ 1962 w 2934"/>
                <a:gd name="T103" fmla="*/ 912 h 2592"/>
                <a:gd name="T104" fmla="*/ 2262 w 2934"/>
                <a:gd name="T105" fmla="*/ 816 h 2592"/>
                <a:gd name="T106" fmla="*/ 2712 w 2934"/>
                <a:gd name="T107" fmla="*/ 642 h 2592"/>
                <a:gd name="T108" fmla="*/ 2934 w 2934"/>
                <a:gd name="T109" fmla="*/ 486 h 2592"/>
                <a:gd name="T110" fmla="*/ 2694 w 2934"/>
                <a:gd name="T111" fmla="*/ 462 h 2592"/>
                <a:gd name="T112" fmla="*/ 2250 w 2934"/>
                <a:gd name="T113" fmla="*/ 522 h 2592"/>
                <a:gd name="T114" fmla="*/ 2202 w 2934"/>
                <a:gd name="T115" fmla="*/ 414 h 25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34" h="2592">
                  <a:moveTo>
                    <a:pt x="2328" y="126"/>
                  </a:moveTo>
                  <a:lnTo>
                    <a:pt x="2280" y="180"/>
                  </a:lnTo>
                  <a:lnTo>
                    <a:pt x="2232" y="228"/>
                  </a:lnTo>
                  <a:lnTo>
                    <a:pt x="2184" y="270"/>
                  </a:lnTo>
                  <a:lnTo>
                    <a:pt x="2142" y="306"/>
                  </a:lnTo>
                  <a:lnTo>
                    <a:pt x="2100" y="342"/>
                  </a:lnTo>
                  <a:lnTo>
                    <a:pt x="2064" y="372"/>
                  </a:lnTo>
                  <a:lnTo>
                    <a:pt x="2028" y="396"/>
                  </a:lnTo>
                  <a:lnTo>
                    <a:pt x="1992" y="426"/>
                  </a:lnTo>
                  <a:lnTo>
                    <a:pt x="1956" y="444"/>
                  </a:lnTo>
                  <a:lnTo>
                    <a:pt x="1926" y="468"/>
                  </a:lnTo>
                  <a:lnTo>
                    <a:pt x="1896" y="486"/>
                  </a:lnTo>
                  <a:lnTo>
                    <a:pt x="1866" y="504"/>
                  </a:lnTo>
                  <a:lnTo>
                    <a:pt x="1836" y="528"/>
                  </a:lnTo>
                  <a:lnTo>
                    <a:pt x="1806" y="546"/>
                  </a:lnTo>
                  <a:lnTo>
                    <a:pt x="1782" y="564"/>
                  </a:lnTo>
                  <a:lnTo>
                    <a:pt x="1752" y="588"/>
                  </a:lnTo>
                  <a:lnTo>
                    <a:pt x="1812" y="516"/>
                  </a:lnTo>
                  <a:lnTo>
                    <a:pt x="1854" y="444"/>
                  </a:lnTo>
                  <a:lnTo>
                    <a:pt x="1890" y="372"/>
                  </a:lnTo>
                  <a:lnTo>
                    <a:pt x="1920" y="300"/>
                  </a:lnTo>
                  <a:lnTo>
                    <a:pt x="1944" y="228"/>
                  </a:lnTo>
                  <a:lnTo>
                    <a:pt x="1968" y="156"/>
                  </a:lnTo>
                  <a:lnTo>
                    <a:pt x="1986" y="84"/>
                  </a:lnTo>
                  <a:lnTo>
                    <a:pt x="1998" y="18"/>
                  </a:lnTo>
                  <a:lnTo>
                    <a:pt x="1986" y="0"/>
                  </a:lnTo>
                  <a:lnTo>
                    <a:pt x="1938" y="24"/>
                  </a:lnTo>
                  <a:lnTo>
                    <a:pt x="1872" y="66"/>
                  </a:lnTo>
                  <a:lnTo>
                    <a:pt x="1800" y="138"/>
                  </a:lnTo>
                  <a:lnTo>
                    <a:pt x="1722" y="216"/>
                  </a:lnTo>
                  <a:lnTo>
                    <a:pt x="1656" y="306"/>
                  </a:lnTo>
                  <a:lnTo>
                    <a:pt x="1596" y="384"/>
                  </a:lnTo>
                  <a:lnTo>
                    <a:pt x="1566" y="456"/>
                  </a:lnTo>
                  <a:lnTo>
                    <a:pt x="1548" y="324"/>
                  </a:lnTo>
                  <a:lnTo>
                    <a:pt x="1512" y="198"/>
                  </a:lnTo>
                  <a:lnTo>
                    <a:pt x="1470" y="96"/>
                  </a:lnTo>
                  <a:lnTo>
                    <a:pt x="1440" y="36"/>
                  </a:lnTo>
                  <a:lnTo>
                    <a:pt x="1410" y="36"/>
                  </a:lnTo>
                  <a:lnTo>
                    <a:pt x="1380" y="90"/>
                  </a:lnTo>
                  <a:lnTo>
                    <a:pt x="1350" y="168"/>
                  </a:lnTo>
                  <a:lnTo>
                    <a:pt x="1326" y="258"/>
                  </a:lnTo>
                  <a:lnTo>
                    <a:pt x="1320" y="354"/>
                  </a:lnTo>
                  <a:lnTo>
                    <a:pt x="1314" y="450"/>
                  </a:lnTo>
                  <a:lnTo>
                    <a:pt x="1320" y="546"/>
                  </a:lnTo>
                  <a:lnTo>
                    <a:pt x="1338" y="648"/>
                  </a:lnTo>
                  <a:lnTo>
                    <a:pt x="1308" y="564"/>
                  </a:lnTo>
                  <a:lnTo>
                    <a:pt x="1284" y="486"/>
                  </a:lnTo>
                  <a:lnTo>
                    <a:pt x="1254" y="426"/>
                  </a:lnTo>
                  <a:lnTo>
                    <a:pt x="1218" y="372"/>
                  </a:lnTo>
                  <a:lnTo>
                    <a:pt x="1182" y="330"/>
                  </a:lnTo>
                  <a:lnTo>
                    <a:pt x="1146" y="288"/>
                  </a:lnTo>
                  <a:lnTo>
                    <a:pt x="1104" y="252"/>
                  </a:lnTo>
                  <a:lnTo>
                    <a:pt x="1056" y="216"/>
                  </a:lnTo>
                  <a:lnTo>
                    <a:pt x="1032" y="300"/>
                  </a:lnTo>
                  <a:lnTo>
                    <a:pt x="1038" y="450"/>
                  </a:lnTo>
                  <a:lnTo>
                    <a:pt x="1056" y="594"/>
                  </a:lnTo>
                  <a:lnTo>
                    <a:pt x="1068" y="660"/>
                  </a:lnTo>
                  <a:lnTo>
                    <a:pt x="1038" y="654"/>
                  </a:lnTo>
                  <a:lnTo>
                    <a:pt x="996" y="642"/>
                  </a:lnTo>
                  <a:lnTo>
                    <a:pt x="954" y="636"/>
                  </a:lnTo>
                  <a:lnTo>
                    <a:pt x="906" y="636"/>
                  </a:lnTo>
                  <a:lnTo>
                    <a:pt x="858" y="636"/>
                  </a:lnTo>
                  <a:lnTo>
                    <a:pt x="804" y="636"/>
                  </a:lnTo>
                  <a:lnTo>
                    <a:pt x="750" y="636"/>
                  </a:lnTo>
                  <a:lnTo>
                    <a:pt x="702" y="642"/>
                  </a:lnTo>
                  <a:lnTo>
                    <a:pt x="648" y="648"/>
                  </a:lnTo>
                  <a:lnTo>
                    <a:pt x="600" y="654"/>
                  </a:lnTo>
                  <a:lnTo>
                    <a:pt x="558" y="666"/>
                  </a:lnTo>
                  <a:lnTo>
                    <a:pt x="516" y="678"/>
                  </a:lnTo>
                  <a:lnTo>
                    <a:pt x="486" y="690"/>
                  </a:lnTo>
                  <a:lnTo>
                    <a:pt x="462" y="702"/>
                  </a:lnTo>
                  <a:lnTo>
                    <a:pt x="444" y="714"/>
                  </a:lnTo>
                  <a:lnTo>
                    <a:pt x="438" y="726"/>
                  </a:lnTo>
                  <a:lnTo>
                    <a:pt x="474" y="744"/>
                  </a:lnTo>
                  <a:lnTo>
                    <a:pt x="510" y="762"/>
                  </a:lnTo>
                  <a:lnTo>
                    <a:pt x="546" y="780"/>
                  </a:lnTo>
                  <a:lnTo>
                    <a:pt x="582" y="798"/>
                  </a:lnTo>
                  <a:lnTo>
                    <a:pt x="618" y="822"/>
                  </a:lnTo>
                  <a:lnTo>
                    <a:pt x="648" y="840"/>
                  </a:lnTo>
                  <a:lnTo>
                    <a:pt x="684" y="864"/>
                  </a:lnTo>
                  <a:lnTo>
                    <a:pt x="720" y="882"/>
                  </a:lnTo>
                  <a:lnTo>
                    <a:pt x="750" y="900"/>
                  </a:lnTo>
                  <a:lnTo>
                    <a:pt x="792" y="918"/>
                  </a:lnTo>
                  <a:lnTo>
                    <a:pt x="828" y="936"/>
                  </a:lnTo>
                  <a:lnTo>
                    <a:pt x="870" y="948"/>
                  </a:lnTo>
                  <a:lnTo>
                    <a:pt x="912" y="960"/>
                  </a:lnTo>
                  <a:lnTo>
                    <a:pt x="960" y="972"/>
                  </a:lnTo>
                  <a:lnTo>
                    <a:pt x="1014" y="978"/>
                  </a:lnTo>
                  <a:lnTo>
                    <a:pt x="1068" y="978"/>
                  </a:lnTo>
                  <a:lnTo>
                    <a:pt x="1002" y="990"/>
                  </a:lnTo>
                  <a:lnTo>
                    <a:pt x="930" y="1002"/>
                  </a:lnTo>
                  <a:lnTo>
                    <a:pt x="864" y="1020"/>
                  </a:lnTo>
                  <a:lnTo>
                    <a:pt x="798" y="1038"/>
                  </a:lnTo>
                  <a:lnTo>
                    <a:pt x="726" y="1056"/>
                  </a:lnTo>
                  <a:lnTo>
                    <a:pt x="660" y="1080"/>
                  </a:lnTo>
                  <a:lnTo>
                    <a:pt x="594" y="1104"/>
                  </a:lnTo>
                  <a:lnTo>
                    <a:pt x="522" y="1128"/>
                  </a:lnTo>
                  <a:lnTo>
                    <a:pt x="456" y="1158"/>
                  </a:lnTo>
                  <a:lnTo>
                    <a:pt x="390" y="1188"/>
                  </a:lnTo>
                  <a:lnTo>
                    <a:pt x="324" y="1224"/>
                  </a:lnTo>
                  <a:lnTo>
                    <a:pt x="258" y="1260"/>
                  </a:lnTo>
                  <a:lnTo>
                    <a:pt x="192" y="1296"/>
                  </a:lnTo>
                  <a:lnTo>
                    <a:pt x="132" y="1332"/>
                  </a:lnTo>
                  <a:lnTo>
                    <a:pt x="66" y="1374"/>
                  </a:lnTo>
                  <a:lnTo>
                    <a:pt x="0" y="1416"/>
                  </a:lnTo>
                  <a:lnTo>
                    <a:pt x="6" y="1440"/>
                  </a:lnTo>
                  <a:lnTo>
                    <a:pt x="18" y="1452"/>
                  </a:lnTo>
                  <a:lnTo>
                    <a:pt x="54" y="1458"/>
                  </a:lnTo>
                  <a:lnTo>
                    <a:pt x="96" y="1458"/>
                  </a:lnTo>
                  <a:lnTo>
                    <a:pt x="150" y="1452"/>
                  </a:lnTo>
                  <a:lnTo>
                    <a:pt x="216" y="1446"/>
                  </a:lnTo>
                  <a:lnTo>
                    <a:pt x="288" y="1434"/>
                  </a:lnTo>
                  <a:lnTo>
                    <a:pt x="372" y="1416"/>
                  </a:lnTo>
                  <a:lnTo>
                    <a:pt x="456" y="1392"/>
                  </a:lnTo>
                  <a:lnTo>
                    <a:pt x="540" y="1368"/>
                  </a:lnTo>
                  <a:lnTo>
                    <a:pt x="624" y="1344"/>
                  </a:lnTo>
                  <a:lnTo>
                    <a:pt x="714" y="1314"/>
                  </a:lnTo>
                  <a:lnTo>
                    <a:pt x="798" y="1284"/>
                  </a:lnTo>
                  <a:lnTo>
                    <a:pt x="876" y="1254"/>
                  </a:lnTo>
                  <a:lnTo>
                    <a:pt x="954" y="1224"/>
                  </a:lnTo>
                  <a:lnTo>
                    <a:pt x="1020" y="1194"/>
                  </a:lnTo>
                  <a:lnTo>
                    <a:pt x="936" y="1248"/>
                  </a:lnTo>
                  <a:lnTo>
                    <a:pt x="858" y="1296"/>
                  </a:lnTo>
                  <a:lnTo>
                    <a:pt x="792" y="1344"/>
                  </a:lnTo>
                  <a:lnTo>
                    <a:pt x="732" y="1398"/>
                  </a:lnTo>
                  <a:lnTo>
                    <a:pt x="678" y="1452"/>
                  </a:lnTo>
                  <a:lnTo>
                    <a:pt x="636" y="1506"/>
                  </a:lnTo>
                  <a:lnTo>
                    <a:pt x="588" y="1560"/>
                  </a:lnTo>
                  <a:lnTo>
                    <a:pt x="552" y="1614"/>
                  </a:lnTo>
                  <a:lnTo>
                    <a:pt x="516" y="1668"/>
                  </a:lnTo>
                  <a:lnTo>
                    <a:pt x="480" y="1728"/>
                  </a:lnTo>
                  <a:lnTo>
                    <a:pt x="444" y="1788"/>
                  </a:lnTo>
                  <a:lnTo>
                    <a:pt x="408" y="1842"/>
                  </a:lnTo>
                  <a:lnTo>
                    <a:pt x="366" y="1902"/>
                  </a:lnTo>
                  <a:lnTo>
                    <a:pt x="330" y="1968"/>
                  </a:lnTo>
                  <a:lnTo>
                    <a:pt x="282" y="2028"/>
                  </a:lnTo>
                  <a:lnTo>
                    <a:pt x="234" y="2088"/>
                  </a:lnTo>
                  <a:lnTo>
                    <a:pt x="204" y="2118"/>
                  </a:lnTo>
                  <a:lnTo>
                    <a:pt x="186" y="2148"/>
                  </a:lnTo>
                  <a:lnTo>
                    <a:pt x="174" y="2172"/>
                  </a:lnTo>
                  <a:lnTo>
                    <a:pt x="174" y="2190"/>
                  </a:lnTo>
                  <a:lnTo>
                    <a:pt x="186" y="2196"/>
                  </a:lnTo>
                  <a:lnTo>
                    <a:pt x="222" y="2190"/>
                  </a:lnTo>
                  <a:lnTo>
                    <a:pt x="276" y="2166"/>
                  </a:lnTo>
                  <a:lnTo>
                    <a:pt x="354" y="2124"/>
                  </a:lnTo>
                  <a:lnTo>
                    <a:pt x="402" y="2094"/>
                  </a:lnTo>
                  <a:lnTo>
                    <a:pt x="450" y="2058"/>
                  </a:lnTo>
                  <a:lnTo>
                    <a:pt x="504" y="2016"/>
                  </a:lnTo>
                  <a:lnTo>
                    <a:pt x="552" y="1974"/>
                  </a:lnTo>
                  <a:lnTo>
                    <a:pt x="606" y="1932"/>
                  </a:lnTo>
                  <a:lnTo>
                    <a:pt x="660" y="1884"/>
                  </a:lnTo>
                  <a:lnTo>
                    <a:pt x="708" y="1830"/>
                  </a:lnTo>
                  <a:lnTo>
                    <a:pt x="762" y="1782"/>
                  </a:lnTo>
                  <a:lnTo>
                    <a:pt x="810" y="1728"/>
                  </a:lnTo>
                  <a:lnTo>
                    <a:pt x="858" y="1674"/>
                  </a:lnTo>
                  <a:lnTo>
                    <a:pt x="906" y="1620"/>
                  </a:lnTo>
                  <a:lnTo>
                    <a:pt x="954" y="1572"/>
                  </a:lnTo>
                  <a:lnTo>
                    <a:pt x="996" y="1518"/>
                  </a:lnTo>
                  <a:lnTo>
                    <a:pt x="1032" y="1470"/>
                  </a:lnTo>
                  <a:lnTo>
                    <a:pt x="1068" y="1422"/>
                  </a:lnTo>
                  <a:lnTo>
                    <a:pt x="1098" y="1374"/>
                  </a:lnTo>
                  <a:lnTo>
                    <a:pt x="1062" y="1446"/>
                  </a:lnTo>
                  <a:lnTo>
                    <a:pt x="1020" y="1530"/>
                  </a:lnTo>
                  <a:lnTo>
                    <a:pt x="978" y="1614"/>
                  </a:lnTo>
                  <a:lnTo>
                    <a:pt x="936" y="1704"/>
                  </a:lnTo>
                  <a:lnTo>
                    <a:pt x="888" y="1800"/>
                  </a:lnTo>
                  <a:lnTo>
                    <a:pt x="846" y="1896"/>
                  </a:lnTo>
                  <a:lnTo>
                    <a:pt x="810" y="1986"/>
                  </a:lnTo>
                  <a:lnTo>
                    <a:pt x="768" y="2076"/>
                  </a:lnTo>
                  <a:lnTo>
                    <a:pt x="732" y="2166"/>
                  </a:lnTo>
                  <a:lnTo>
                    <a:pt x="702" y="2250"/>
                  </a:lnTo>
                  <a:lnTo>
                    <a:pt x="672" y="2322"/>
                  </a:lnTo>
                  <a:lnTo>
                    <a:pt x="654" y="2388"/>
                  </a:lnTo>
                  <a:lnTo>
                    <a:pt x="636" y="2442"/>
                  </a:lnTo>
                  <a:lnTo>
                    <a:pt x="624" y="2490"/>
                  </a:lnTo>
                  <a:lnTo>
                    <a:pt x="624" y="2520"/>
                  </a:lnTo>
                  <a:lnTo>
                    <a:pt x="630" y="2532"/>
                  </a:lnTo>
                  <a:lnTo>
                    <a:pt x="654" y="2538"/>
                  </a:lnTo>
                  <a:lnTo>
                    <a:pt x="684" y="2520"/>
                  </a:lnTo>
                  <a:lnTo>
                    <a:pt x="726" y="2484"/>
                  </a:lnTo>
                  <a:lnTo>
                    <a:pt x="762" y="2442"/>
                  </a:lnTo>
                  <a:lnTo>
                    <a:pt x="810" y="2388"/>
                  </a:lnTo>
                  <a:lnTo>
                    <a:pt x="852" y="2328"/>
                  </a:lnTo>
                  <a:lnTo>
                    <a:pt x="894" y="2262"/>
                  </a:lnTo>
                  <a:lnTo>
                    <a:pt x="936" y="2196"/>
                  </a:lnTo>
                  <a:lnTo>
                    <a:pt x="972" y="2136"/>
                  </a:lnTo>
                  <a:lnTo>
                    <a:pt x="1014" y="2082"/>
                  </a:lnTo>
                  <a:lnTo>
                    <a:pt x="1050" y="2022"/>
                  </a:lnTo>
                  <a:lnTo>
                    <a:pt x="1092" y="1950"/>
                  </a:lnTo>
                  <a:lnTo>
                    <a:pt x="1128" y="1866"/>
                  </a:lnTo>
                  <a:lnTo>
                    <a:pt x="1170" y="1770"/>
                  </a:lnTo>
                  <a:lnTo>
                    <a:pt x="1212" y="1644"/>
                  </a:lnTo>
                  <a:lnTo>
                    <a:pt x="1254" y="1500"/>
                  </a:lnTo>
                  <a:lnTo>
                    <a:pt x="1230" y="1836"/>
                  </a:lnTo>
                  <a:lnTo>
                    <a:pt x="1224" y="2112"/>
                  </a:lnTo>
                  <a:lnTo>
                    <a:pt x="1230" y="2352"/>
                  </a:lnTo>
                  <a:lnTo>
                    <a:pt x="1266" y="2556"/>
                  </a:lnTo>
                  <a:lnTo>
                    <a:pt x="1272" y="2568"/>
                  </a:lnTo>
                  <a:lnTo>
                    <a:pt x="1284" y="2580"/>
                  </a:lnTo>
                  <a:lnTo>
                    <a:pt x="1296" y="2592"/>
                  </a:lnTo>
                  <a:lnTo>
                    <a:pt x="1314" y="2592"/>
                  </a:lnTo>
                  <a:lnTo>
                    <a:pt x="1332" y="2580"/>
                  </a:lnTo>
                  <a:lnTo>
                    <a:pt x="1350" y="2556"/>
                  </a:lnTo>
                  <a:lnTo>
                    <a:pt x="1374" y="2520"/>
                  </a:lnTo>
                  <a:lnTo>
                    <a:pt x="1398" y="2466"/>
                  </a:lnTo>
                  <a:lnTo>
                    <a:pt x="1440" y="2280"/>
                  </a:lnTo>
                  <a:lnTo>
                    <a:pt x="1458" y="2034"/>
                  </a:lnTo>
                  <a:lnTo>
                    <a:pt x="1470" y="1776"/>
                  </a:lnTo>
                  <a:lnTo>
                    <a:pt x="1470" y="1584"/>
                  </a:lnTo>
                  <a:lnTo>
                    <a:pt x="1488" y="1644"/>
                  </a:lnTo>
                  <a:lnTo>
                    <a:pt x="1512" y="1710"/>
                  </a:lnTo>
                  <a:lnTo>
                    <a:pt x="1536" y="1776"/>
                  </a:lnTo>
                  <a:lnTo>
                    <a:pt x="1566" y="1842"/>
                  </a:lnTo>
                  <a:lnTo>
                    <a:pt x="1602" y="1902"/>
                  </a:lnTo>
                  <a:lnTo>
                    <a:pt x="1644" y="1956"/>
                  </a:lnTo>
                  <a:lnTo>
                    <a:pt x="1686" y="2004"/>
                  </a:lnTo>
                  <a:lnTo>
                    <a:pt x="1734" y="2040"/>
                  </a:lnTo>
                  <a:lnTo>
                    <a:pt x="1782" y="2076"/>
                  </a:lnTo>
                  <a:lnTo>
                    <a:pt x="1824" y="2118"/>
                  </a:lnTo>
                  <a:lnTo>
                    <a:pt x="1866" y="2154"/>
                  </a:lnTo>
                  <a:lnTo>
                    <a:pt x="1902" y="2190"/>
                  </a:lnTo>
                  <a:lnTo>
                    <a:pt x="1932" y="2214"/>
                  </a:lnTo>
                  <a:lnTo>
                    <a:pt x="1956" y="2232"/>
                  </a:lnTo>
                  <a:lnTo>
                    <a:pt x="1968" y="2232"/>
                  </a:lnTo>
                  <a:lnTo>
                    <a:pt x="1974" y="2220"/>
                  </a:lnTo>
                  <a:lnTo>
                    <a:pt x="1992" y="2160"/>
                  </a:lnTo>
                  <a:lnTo>
                    <a:pt x="1980" y="2064"/>
                  </a:lnTo>
                  <a:lnTo>
                    <a:pt x="1944" y="1938"/>
                  </a:lnTo>
                  <a:lnTo>
                    <a:pt x="1890" y="1800"/>
                  </a:lnTo>
                  <a:lnTo>
                    <a:pt x="1824" y="1656"/>
                  </a:lnTo>
                  <a:lnTo>
                    <a:pt x="1758" y="1518"/>
                  </a:lnTo>
                  <a:lnTo>
                    <a:pt x="1692" y="1386"/>
                  </a:lnTo>
                  <a:lnTo>
                    <a:pt x="1632" y="1284"/>
                  </a:lnTo>
                  <a:lnTo>
                    <a:pt x="1692" y="1344"/>
                  </a:lnTo>
                  <a:lnTo>
                    <a:pt x="1764" y="1398"/>
                  </a:lnTo>
                  <a:lnTo>
                    <a:pt x="1836" y="1440"/>
                  </a:lnTo>
                  <a:lnTo>
                    <a:pt x="1914" y="1482"/>
                  </a:lnTo>
                  <a:lnTo>
                    <a:pt x="1992" y="1518"/>
                  </a:lnTo>
                  <a:lnTo>
                    <a:pt x="2070" y="1554"/>
                  </a:lnTo>
                  <a:lnTo>
                    <a:pt x="2154" y="1578"/>
                  </a:lnTo>
                  <a:lnTo>
                    <a:pt x="2232" y="1602"/>
                  </a:lnTo>
                  <a:lnTo>
                    <a:pt x="2310" y="1620"/>
                  </a:lnTo>
                  <a:lnTo>
                    <a:pt x="2382" y="1632"/>
                  </a:lnTo>
                  <a:lnTo>
                    <a:pt x="2454" y="1638"/>
                  </a:lnTo>
                  <a:lnTo>
                    <a:pt x="2520" y="1644"/>
                  </a:lnTo>
                  <a:lnTo>
                    <a:pt x="2574" y="1644"/>
                  </a:lnTo>
                  <a:lnTo>
                    <a:pt x="2628" y="1644"/>
                  </a:lnTo>
                  <a:lnTo>
                    <a:pt x="2670" y="1638"/>
                  </a:lnTo>
                  <a:lnTo>
                    <a:pt x="2700" y="1626"/>
                  </a:lnTo>
                  <a:lnTo>
                    <a:pt x="2706" y="1602"/>
                  </a:lnTo>
                  <a:lnTo>
                    <a:pt x="2694" y="1584"/>
                  </a:lnTo>
                  <a:lnTo>
                    <a:pt x="2664" y="1560"/>
                  </a:lnTo>
                  <a:lnTo>
                    <a:pt x="2616" y="1536"/>
                  </a:lnTo>
                  <a:lnTo>
                    <a:pt x="2562" y="1506"/>
                  </a:lnTo>
                  <a:lnTo>
                    <a:pt x="2502" y="1470"/>
                  </a:lnTo>
                  <a:lnTo>
                    <a:pt x="2430" y="1428"/>
                  </a:lnTo>
                  <a:lnTo>
                    <a:pt x="2364" y="1374"/>
                  </a:lnTo>
                  <a:lnTo>
                    <a:pt x="2328" y="1344"/>
                  </a:lnTo>
                  <a:lnTo>
                    <a:pt x="2298" y="1320"/>
                  </a:lnTo>
                  <a:lnTo>
                    <a:pt x="2262" y="1296"/>
                  </a:lnTo>
                  <a:lnTo>
                    <a:pt x="2232" y="1266"/>
                  </a:lnTo>
                  <a:lnTo>
                    <a:pt x="2196" y="1248"/>
                  </a:lnTo>
                  <a:lnTo>
                    <a:pt x="2166" y="1224"/>
                  </a:lnTo>
                  <a:lnTo>
                    <a:pt x="2130" y="1206"/>
                  </a:lnTo>
                  <a:lnTo>
                    <a:pt x="2094" y="1188"/>
                  </a:lnTo>
                  <a:lnTo>
                    <a:pt x="2064" y="1170"/>
                  </a:lnTo>
                  <a:lnTo>
                    <a:pt x="2028" y="1152"/>
                  </a:lnTo>
                  <a:lnTo>
                    <a:pt x="1992" y="1140"/>
                  </a:lnTo>
                  <a:lnTo>
                    <a:pt x="1956" y="1122"/>
                  </a:lnTo>
                  <a:lnTo>
                    <a:pt x="1914" y="1110"/>
                  </a:lnTo>
                  <a:lnTo>
                    <a:pt x="1878" y="1098"/>
                  </a:lnTo>
                  <a:lnTo>
                    <a:pt x="1836" y="1092"/>
                  </a:lnTo>
                  <a:lnTo>
                    <a:pt x="1794" y="1080"/>
                  </a:lnTo>
                  <a:lnTo>
                    <a:pt x="1860" y="1086"/>
                  </a:lnTo>
                  <a:lnTo>
                    <a:pt x="1920" y="1098"/>
                  </a:lnTo>
                  <a:lnTo>
                    <a:pt x="1986" y="1110"/>
                  </a:lnTo>
                  <a:lnTo>
                    <a:pt x="2046" y="1122"/>
                  </a:lnTo>
                  <a:lnTo>
                    <a:pt x="2112" y="1134"/>
                  </a:lnTo>
                  <a:lnTo>
                    <a:pt x="2172" y="1152"/>
                  </a:lnTo>
                  <a:lnTo>
                    <a:pt x="2238" y="1164"/>
                  </a:lnTo>
                  <a:lnTo>
                    <a:pt x="2304" y="1176"/>
                  </a:lnTo>
                  <a:lnTo>
                    <a:pt x="2364" y="1188"/>
                  </a:lnTo>
                  <a:lnTo>
                    <a:pt x="2430" y="1194"/>
                  </a:lnTo>
                  <a:lnTo>
                    <a:pt x="2496" y="1200"/>
                  </a:lnTo>
                  <a:lnTo>
                    <a:pt x="2562" y="1206"/>
                  </a:lnTo>
                  <a:lnTo>
                    <a:pt x="2628" y="1206"/>
                  </a:lnTo>
                  <a:lnTo>
                    <a:pt x="2694" y="1200"/>
                  </a:lnTo>
                  <a:lnTo>
                    <a:pt x="2760" y="1194"/>
                  </a:lnTo>
                  <a:lnTo>
                    <a:pt x="2826" y="1182"/>
                  </a:lnTo>
                  <a:lnTo>
                    <a:pt x="2850" y="1158"/>
                  </a:lnTo>
                  <a:lnTo>
                    <a:pt x="2838" y="1134"/>
                  </a:lnTo>
                  <a:lnTo>
                    <a:pt x="2808" y="1110"/>
                  </a:lnTo>
                  <a:lnTo>
                    <a:pt x="2760" y="1092"/>
                  </a:lnTo>
                  <a:lnTo>
                    <a:pt x="2700" y="1074"/>
                  </a:lnTo>
                  <a:lnTo>
                    <a:pt x="2640" y="1050"/>
                  </a:lnTo>
                  <a:lnTo>
                    <a:pt x="2574" y="1026"/>
                  </a:lnTo>
                  <a:lnTo>
                    <a:pt x="2520" y="996"/>
                  </a:lnTo>
                  <a:lnTo>
                    <a:pt x="2496" y="984"/>
                  </a:lnTo>
                  <a:lnTo>
                    <a:pt x="2466" y="972"/>
                  </a:lnTo>
                  <a:lnTo>
                    <a:pt x="2442" y="960"/>
                  </a:lnTo>
                  <a:lnTo>
                    <a:pt x="2412" y="948"/>
                  </a:lnTo>
                  <a:lnTo>
                    <a:pt x="2382" y="942"/>
                  </a:lnTo>
                  <a:lnTo>
                    <a:pt x="2352" y="930"/>
                  </a:lnTo>
                  <a:lnTo>
                    <a:pt x="2316" y="924"/>
                  </a:lnTo>
                  <a:lnTo>
                    <a:pt x="2280" y="918"/>
                  </a:lnTo>
                  <a:lnTo>
                    <a:pt x="2244" y="912"/>
                  </a:lnTo>
                  <a:lnTo>
                    <a:pt x="2202" y="912"/>
                  </a:lnTo>
                  <a:lnTo>
                    <a:pt x="2160" y="906"/>
                  </a:lnTo>
                  <a:lnTo>
                    <a:pt x="2118" y="906"/>
                  </a:lnTo>
                  <a:lnTo>
                    <a:pt x="2070" y="906"/>
                  </a:lnTo>
                  <a:lnTo>
                    <a:pt x="2016" y="906"/>
                  </a:lnTo>
                  <a:lnTo>
                    <a:pt x="1962" y="912"/>
                  </a:lnTo>
                  <a:lnTo>
                    <a:pt x="1908" y="918"/>
                  </a:lnTo>
                  <a:lnTo>
                    <a:pt x="1968" y="900"/>
                  </a:lnTo>
                  <a:lnTo>
                    <a:pt x="2040" y="888"/>
                  </a:lnTo>
                  <a:lnTo>
                    <a:pt x="2112" y="864"/>
                  </a:lnTo>
                  <a:lnTo>
                    <a:pt x="2184" y="840"/>
                  </a:lnTo>
                  <a:lnTo>
                    <a:pt x="2262" y="816"/>
                  </a:lnTo>
                  <a:lnTo>
                    <a:pt x="2346" y="792"/>
                  </a:lnTo>
                  <a:lnTo>
                    <a:pt x="2424" y="762"/>
                  </a:lnTo>
                  <a:lnTo>
                    <a:pt x="2502" y="732"/>
                  </a:lnTo>
                  <a:lnTo>
                    <a:pt x="2574" y="702"/>
                  </a:lnTo>
                  <a:lnTo>
                    <a:pt x="2646" y="672"/>
                  </a:lnTo>
                  <a:lnTo>
                    <a:pt x="2712" y="642"/>
                  </a:lnTo>
                  <a:lnTo>
                    <a:pt x="2772" y="612"/>
                  </a:lnTo>
                  <a:lnTo>
                    <a:pt x="2826" y="582"/>
                  </a:lnTo>
                  <a:lnTo>
                    <a:pt x="2868" y="552"/>
                  </a:lnTo>
                  <a:lnTo>
                    <a:pt x="2904" y="522"/>
                  </a:lnTo>
                  <a:lnTo>
                    <a:pt x="2934" y="498"/>
                  </a:lnTo>
                  <a:lnTo>
                    <a:pt x="2934" y="486"/>
                  </a:lnTo>
                  <a:lnTo>
                    <a:pt x="2916" y="474"/>
                  </a:lnTo>
                  <a:lnTo>
                    <a:pt x="2892" y="468"/>
                  </a:lnTo>
                  <a:lnTo>
                    <a:pt x="2856" y="462"/>
                  </a:lnTo>
                  <a:lnTo>
                    <a:pt x="2808" y="462"/>
                  </a:lnTo>
                  <a:lnTo>
                    <a:pt x="2754" y="462"/>
                  </a:lnTo>
                  <a:lnTo>
                    <a:pt x="2694" y="462"/>
                  </a:lnTo>
                  <a:lnTo>
                    <a:pt x="2622" y="468"/>
                  </a:lnTo>
                  <a:lnTo>
                    <a:pt x="2556" y="474"/>
                  </a:lnTo>
                  <a:lnTo>
                    <a:pt x="2478" y="486"/>
                  </a:lnTo>
                  <a:lnTo>
                    <a:pt x="2400" y="492"/>
                  </a:lnTo>
                  <a:lnTo>
                    <a:pt x="2328" y="510"/>
                  </a:lnTo>
                  <a:lnTo>
                    <a:pt x="2250" y="522"/>
                  </a:lnTo>
                  <a:lnTo>
                    <a:pt x="2178" y="540"/>
                  </a:lnTo>
                  <a:lnTo>
                    <a:pt x="2112" y="564"/>
                  </a:lnTo>
                  <a:lnTo>
                    <a:pt x="2046" y="588"/>
                  </a:lnTo>
                  <a:lnTo>
                    <a:pt x="2094" y="540"/>
                  </a:lnTo>
                  <a:lnTo>
                    <a:pt x="2148" y="480"/>
                  </a:lnTo>
                  <a:lnTo>
                    <a:pt x="2202" y="414"/>
                  </a:lnTo>
                  <a:lnTo>
                    <a:pt x="2250" y="348"/>
                  </a:lnTo>
                  <a:lnTo>
                    <a:pt x="2292" y="276"/>
                  </a:lnTo>
                  <a:lnTo>
                    <a:pt x="2322" y="216"/>
                  </a:lnTo>
                  <a:lnTo>
                    <a:pt x="2334" y="162"/>
                  </a:lnTo>
                  <a:lnTo>
                    <a:pt x="2328" y="126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1" name="Freeform 225"/>
            <p:cNvSpPr>
              <a:spLocks/>
            </p:cNvSpPr>
            <p:nvPr/>
          </p:nvSpPr>
          <p:spPr bwMode="auto">
            <a:xfrm>
              <a:off x="3456" y="678"/>
              <a:ext cx="588" cy="504"/>
            </a:xfrm>
            <a:custGeom>
              <a:avLst/>
              <a:gdLst>
                <a:gd name="T0" fmla="*/ 288 w 588"/>
                <a:gd name="T1" fmla="*/ 24 h 504"/>
                <a:gd name="T2" fmla="*/ 234 w 588"/>
                <a:gd name="T3" fmla="*/ 48 h 504"/>
                <a:gd name="T4" fmla="*/ 174 w 588"/>
                <a:gd name="T5" fmla="*/ 78 h 504"/>
                <a:gd name="T6" fmla="*/ 126 w 588"/>
                <a:gd name="T7" fmla="*/ 114 h 504"/>
                <a:gd name="T8" fmla="*/ 84 w 588"/>
                <a:gd name="T9" fmla="*/ 156 h 504"/>
                <a:gd name="T10" fmla="*/ 48 w 588"/>
                <a:gd name="T11" fmla="*/ 204 h 504"/>
                <a:gd name="T12" fmla="*/ 24 w 588"/>
                <a:gd name="T13" fmla="*/ 252 h 504"/>
                <a:gd name="T14" fmla="*/ 6 w 588"/>
                <a:gd name="T15" fmla="*/ 300 h 504"/>
                <a:gd name="T16" fmla="*/ 0 w 588"/>
                <a:gd name="T17" fmla="*/ 348 h 504"/>
                <a:gd name="T18" fmla="*/ 6 w 588"/>
                <a:gd name="T19" fmla="*/ 390 h 504"/>
                <a:gd name="T20" fmla="*/ 30 w 588"/>
                <a:gd name="T21" fmla="*/ 426 h 504"/>
                <a:gd name="T22" fmla="*/ 54 w 588"/>
                <a:gd name="T23" fmla="*/ 462 h 504"/>
                <a:gd name="T24" fmla="*/ 96 w 588"/>
                <a:gd name="T25" fmla="*/ 480 h 504"/>
                <a:gd name="T26" fmla="*/ 138 w 588"/>
                <a:gd name="T27" fmla="*/ 498 h 504"/>
                <a:gd name="T28" fmla="*/ 192 w 588"/>
                <a:gd name="T29" fmla="*/ 504 h 504"/>
                <a:gd name="T30" fmla="*/ 246 w 588"/>
                <a:gd name="T31" fmla="*/ 498 h 504"/>
                <a:gd name="T32" fmla="*/ 306 w 588"/>
                <a:gd name="T33" fmla="*/ 480 h 504"/>
                <a:gd name="T34" fmla="*/ 360 w 588"/>
                <a:gd name="T35" fmla="*/ 456 h 504"/>
                <a:gd name="T36" fmla="*/ 414 w 588"/>
                <a:gd name="T37" fmla="*/ 420 h 504"/>
                <a:gd name="T38" fmla="*/ 468 w 588"/>
                <a:gd name="T39" fmla="*/ 384 h 504"/>
                <a:gd name="T40" fmla="*/ 510 w 588"/>
                <a:gd name="T41" fmla="*/ 342 h 504"/>
                <a:gd name="T42" fmla="*/ 546 w 588"/>
                <a:gd name="T43" fmla="*/ 294 h 504"/>
                <a:gd name="T44" fmla="*/ 570 w 588"/>
                <a:gd name="T45" fmla="*/ 246 h 504"/>
                <a:gd name="T46" fmla="*/ 582 w 588"/>
                <a:gd name="T47" fmla="*/ 198 h 504"/>
                <a:gd name="T48" fmla="*/ 588 w 588"/>
                <a:gd name="T49" fmla="*/ 150 h 504"/>
                <a:gd name="T50" fmla="*/ 582 w 588"/>
                <a:gd name="T51" fmla="*/ 108 h 504"/>
                <a:gd name="T52" fmla="*/ 564 w 588"/>
                <a:gd name="T53" fmla="*/ 66 h 504"/>
                <a:gd name="T54" fmla="*/ 534 w 588"/>
                <a:gd name="T55" fmla="*/ 36 h 504"/>
                <a:gd name="T56" fmla="*/ 498 w 588"/>
                <a:gd name="T57" fmla="*/ 18 h 504"/>
                <a:gd name="T58" fmla="*/ 456 w 588"/>
                <a:gd name="T59" fmla="*/ 0 h 504"/>
                <a:gd name="T60" fmla="*/ 402 w 588"/>
                <a:gd name="T61" fmla="*/ 0 h 504"/>
                <a:gd name="T62" fmla="*/ 348 w 588"/>
                <a:gd name="T63" fmla="*/ 6 h 504"/>
                <a:gd name="T64" fmla="*/ 288 w 588"/>
                <a:gd name="T65" fmla="*/ 24 h 5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88" h="504">
                  <a:moveTo>
                    <a:pt x="288" y="24"/>
                  </a:moveTo>
                  <a:lnTo>
                    <a:pt x="234" y="48"/>
                  </a:lnTo>
                  <a:lnTo>
                    <a:pt x="174" y="78"/>
                  </a:lnTo>
                  <a:lnTo>
                    <a:pt x="126" y="114"/>
                  </a:lnTo>
                  <a:lnTo>
                    <a:pt x="84" y="156"/>
                  </a:lnTo>
                  <a:lnTo>
                    <a:pt x="48" y="204"/>
                  </a:lnTo>
                  <a:lnTo>
                    <a:pt x="24" y="252"/>
                  </a:lnTo>
                  <a:lnTo>
                    <a:pt x="6" y="300"/>
                  </a:lnTo>
                  <a:lnTo>
                    <a:pt x="0" y="348"/>
                  </a:lnTo>
                  <a:lnTo>
                    <a:pt x="6" y="390"/>
                  </a:lnTo>
                  <a:lnTo>
                    <a:pt x="30" y="426"/>
                  </a:lnTo>
                  <a:lnTo>
                    <a:pt x="54" y="462"/>
                  </a:lnTo>
                  <a:lnTo>
                    <a:pt x="96" y="480"/>
                  </a:lnTo>
                  <a:lnTo>
                    <a:pt x="138" y="498"/>
                  </a:lnTo>
                  <a:lnTo>
                    <a:pt x="192" y="504"/>
                  </a:lnTo>
                  <a:lnTo>
                    <a:pt x="246" y="498"/>
                  </a:lnTo>
                  <a:lnTo>
                    <a:pt x="306" y="480"/>
                  </a:lnTo>
                  <a:lnTo>
                    <a:pt x="360" y="456"/>
                  </a:lnTo>
                  <a:lnTo>
                    <a:pt x="414" y="420"/>
                  </a:lnTo>
                  <a:lnTo>
                    <a:pt x="468" y="384"/>
                  </a:lnTo>
                  <a:lnTo>
                    <a:pt x="510" y="342"/>
                  </a:lnTo>
                  <a:lnTo>
                    <a:pt x="546" y="294"/>
                  </a:lnTo>
                  <a:lnTo>
                    <a:pt x="570" y="246"/>
                  </a:lnTo>
                  <a:lnTo>
                    <a:pt x="582" y="198"/>
                  </a:lnTo>
                  <a:lnTo>
                    <a:pt x="588" y="150"/>
                  </a:lnTo>
                  <a:lnTo>
                    <a:pt x="582" y="108"/>
                  </a:lnTo>
                  <a:lnTo>
                    <a:pt x="564" y="66"/>
                  </a:lnTo>
                  <a:lnTo>
                    <a:pt x="534" y="36"/>
                  </a:lnTo>
                  <a:lnTo>
                    <a:pt x="498" y="18"/>
                  </a:lnTo>
                  <a:lnTo>
                    <a:pt x="456" y="0"/>
                  </a:lnTo>
                  <a:lnTo>
                    <a:pt x="402" y="0"/>
                  </a:lnTo>
                  <a:lnTo>
                    <a:pt x="348" y="6"/>
                  </a:lnTo>
                  <a:lnTo>
                    <a:pt x="288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298" name="Text Box 226"/>
          <p:cNvSpPr txBox="1">
            <a:spLocks noChangeArrowheads="1"/>
          </p:cNvSpPr>
          <p:nvPr/>
        </p:nvSpPr>
        <p:spPr bwMode="auto">
          <a:xfrm>
            <a:off x="1979613" y="403225"/>
            <a:ext cx="6123897" cy="166199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0003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sz="6000" b="1" dirty="0" smtClean="0">
                <a:solidFill>
                  <a:srgbClr val="FF3399"/>
                </a:solidFill>
                <a:cs typeface="Monotype Koufi" pitchFamily="2" charset="-78"/>
              </a:rPr>
              <a:t>الأسلوبُ اللُّغويُّ</a:t>
            </a:r>
            <a:endParaRPr lang="ar-SA" sz="6000" b="1" dirty="0">
              <a:solidFill>
                <a:srgbClr val="FF3399"/>
              </a:solidFill>
              <a:cs typeface="Monotype Koufi" pitchFamily="2" charset="-78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800" b="1" dirty="0">
              <a:solidFill>
                <a:srgbClr val="FF3399"/>
              </a:solidFill>
              <a:cs typeface="Monotype Koufi" pitchFamily="2" charset="-78"/>
            </a:endParaRPr>
          </a:p>
        </p:txBody>
      </p:sp>
      <p:sp>
        <p:nvSpPr>
          <p:cNvPr id="227" name="Text Box 226"/>
          <p:cNvSpPr txBox="1">
            <a:spLocks noChangeArrowheads="1"/>
          </p:cNvSpPr>
          <p:nvPr/>
        </p:nvSpPr>
        <p:spPr bwMode="auto">
          <a:xfrm>
            <a:off x="2068591" y="2928590"/>
            <a:ext cx="6123897" cy="166199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0003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sz="6000" b="1" dirty="0" smtClean="0">
                <a:solidFill>
                  <a:srgbClr val="00FF00"/>
                </a:solidFill>
                <a:cs typeface="Monotype Koufi" pitchFamily="2" charset="-78"/>
              </a:rPr>
              <a:t>أسْلوبا المَدْحِ والذَمِّ</a:t>
            </a:r>
            <a:endParaRPr lang="ar-SA" sz="6000" b="1" dirty="0">
              <a:solidFill>
                <a:srgbClr val="00FF00"/>
              </a:solidFill>
              <a:cs typeface="Monotype Koufi" pitchFamily="2" charset="-78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800" b="1" dirty="0">
              <a:solidFill>
                <a:srgbClr val="FF3399"/>
              </a:solidFill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142900"/>
      </p:ext>
    </p:extLst>
  </p:cSld>
  <p:clrMapOvr>
    <a:masterClrMapping/>
  </p:clrMapOvr>
  <p:transition advClick="0" advTm="10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" fill="hold"/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0" fill="hold"/>
                                        <p:tgtEl>
                                          <p:spTgt spid="3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0" fill="hold"/>
                                        <p:tgtEl>
                                          <p:spTgt spid="3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" fill="hold"/>
                                        <p:tgtEl>
                                          <p:spTgt spid="3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" fill="hold"/>
                                        <p:tgtEl>
                                          <p:spTgt spid="3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4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4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" fill="hold"/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0" fill="hold"/>
                                        <p:tgtEl>
                                          <p:spTgt spid="3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0" fill="hold"/>
                                        <p:tgtEl>
                                          <p:spTgt spid="3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" fill="hold"/>
                                        <p:tgtEl>
                                          <p:spTgt spid="3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" grpId="0"/>
      <p:bldP spid="2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92887" cy="6048671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340768"/>
            <a:ext cx="1460549" cy="1656184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 descr="خلفيات بوربوينت ورود 2011- خلفيات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5472608" cy="1394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43398"/>
            <a:ext cx="5688632" cy="1371203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5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5" cy="5976663"/>
          </a:xfrm>
          <a:prstGeom prst="rect">
            <a:avLst/>
          </a:prstGeom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7092280" y="1772816"/>
            <a:ext cx="872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نَعْمَ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976350" y="1795490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بِئْس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062843" y="2718820"/>
            <a:ext cx="872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نَعْمَ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29200" y="2718820"/>
            <a:ext cx="133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الجنة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976349" y="2733150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بِئْسَ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02003" y="2885550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النار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172861" y="3789835"/>
            <a:ext cx="872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نَعْمَ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273669" y="3972720"/>
            <a:ext cx="16914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المصيفُ</a:t>
            </a:r>
            <a:endParaRPr lang="ar-S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128749" y="3695591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بِئْسَ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518009" y="3843194"/>
            <a:ext cx="1242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صفةً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221204" y="5170665"/>
            <a:ext cx="14879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المسلمةُ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561775" y="5160163"/>
            <a:ext cx="16594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المتحجبةُ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402987" y="4994332"/>
            <a:ext cx="1233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المرأةُ</a:t>
            </a:r>
            <a:endParaRPr lang="ar-S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85277" y="4954334"/>
            <a:ext cx="15247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السافرة</a:t>
            </a:r>
            <a:endParaRPr lang="ar-S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8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80728"/>
            <a:ext cx="8424936" cy="4968551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5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408711" cy="5040559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1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9"/>
            <a:ext cx="336039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00" y="1412776"/>
            <a:ext cx="7848872" cy="5256584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763820" y="3228945"/>
            <a:ext cx="34676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نِعمَ خالد بن الوليد قائد عظيم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22672" y="3779458"/>
            <a:ext cx="44534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بِئسَ تبذيرُ الأموال يورث الفقر والندم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87634" y="4287939"/>
            <a:ext cx="45047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بِئسَ إهمالُ الدروس يؤدي إلى الفشل 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22672" y="4753223"/>
            <a:ext cx="45015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نِعمَ التعاونُ مع زملائك يجعلك محبوبا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71920" y="5276443"/>
            <a:ext cx="39453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نَعمَ شجرة الزيتون شجرة مباركة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822062" y="5949280"/>
            <a:ext cx="3534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بِئسَ كثرةُ المزاح تميت القلب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8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2012-11-29T14:40:35Z</dcterms:created>
  <dcterms:modified xsi:type="dcterms:W3CDTF">2012-11-29T15:14:20Z</dcterms:modified>
</cp:coreProperties>
</file>