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425D5-7F12-4025-8C08-C50454D9528A}" type="datetimeFigureOut">
              <a:rPr lang="ar-SA" smtClean="0"/>
              <a:pPr/>
              <a:t>22/08/34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A62A0-22FE-4C17-BA7A-5BFB697F6948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ذو زوايا قطرية مستديرة 3"/>
          <p:cNvSpPr/>
          <p:nvPr/>
        </p:nvSpPr>
        <p:spPr>
          <a:xfrm>
            <a:off x="2699792" y="332656"/>
            <a:ext cx="4104456" cy="576064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الجوار و الحذاء</a:t>
            </a:r>
            <a:endParaRPr lang="ar-SA" sz="2400" b="1" dirty="0"/>
          </a:p>
        </p:txBody>
      </p:sp>
      <p:sp>
        <p:nvSpPr>
          <p:cNvPr id="5" name="مخطط انسيابي: متعدد المستندات 4"/>
          <p:cNvSpPr/>
          <p:nvPr/>
        </p:nvSpPr>
        <p:spPr>
          <a:xfrm>
            <a:off x="6876256" y="1340768"/>
            <a:ext cx="1656184" cy="576064"/>
          </a:xfrm>
          <a:prstGeom prst="flowChartMultidocumen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الجورب :</a:t>
            </a:r>
            <a:endParaRPr lang="ar-SA" sz="2000" b="1" dirty="0"/>
          </a:p>
        </p:txBody>
      </p:sp>
      <p:sp>
        <p:nvSpPr>
          <p:cNvPr id="6" name="زاوية مطوية 5"/>
          <p:cNvSpPr/>
          <p:nvPr/>
        </p:nvSpPr>
        <p:spPr>
          <a:xfrm>
            <a:off x="2051720" y="2276872"/>
            <a:ext cx="6480720" cy="576064"/>
          </a:xfrm>
          <a:prstGeom prst="foldedCorne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لباس القدم ، وله عدة الوان.</a:t>
            </a:r>
          </a:p>
        </p:txBody>
      </p:sp>
      <p:pic>
        <p:nvPicPr>
          <p:cNvPr id="7" name="صورة 6" descr="sock-p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068960"/>
            <a:ext cx="2571750" cy="3333750"/>
          </a:xfrm>
          <a:prstGeom prst="rect">
            <a:avLst/>
          </a:prstGeom>
        </p:spPr>
      </p:pic>
      <p:sp>
        <p:nvSpPr>
          <p:cNvPr id="8" name="تمرير أفقي 7"/>
          <p:cNvSpPr/>
          <p:nvPr/>
        </p:nvSpPr>
        <p:spPr>
          <a:xfrm>
            <a:off x="395536" y="3068960"/>
            <a:ext cx="5400600" cy="3600400"/>
          </a:xfrm>
          <a:prstGeom prst="horizontalScroll">
            <a:avLst>
              <a:gd name="adj" fmla="val 7223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نظافة الجوارب:</a:t>
            </a:r>
          </a:p>
          <a:p>
            <a:pPr algn="ctr"/>
            <a:r>
              <a:rPr lang="ar-SA" sz="2400" b="1" dirty="0" smtClean="0"/>
              <a:t>نظافة الملابس التي ترتدينها يوميا اكبر دليل على نظافتك ومن الملابس التي يكثر استعمالها الجوارب لذا ينبغي العناية بها وإعدادها قبل الغسل وذلك بمراعاة التالي :</a:t>
            </a:r>
            <a:endParaRPr lang="ar-SA" sz="2400" b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4860032" y="404664"/>
            <a:ext cx="3672408" cy="136815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1- خياطة الثقوب – إن وجدت – حتى لا تتسع.</a:t>
            </a:r>
            <a:endParaRPr lang="ar-SA" sz="2800" b="1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611560" y="404664"/>
            <a:ext cx="3672408" cy="1368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2- نفضها من الأتربة.</a:t>
            </a:r>
            <a:endParaRPr lang="ar-SA" sz="2800" b="1" dirty="0"/>
          </a:p>
        </p:txBody>
      </p:sp>
      <p:sp>
        <p:nvSpPr>
          <p:cNvPr id="4" name="مخطط انسيابي: شريط مثقب 3"/>
          <p:cNvSpPr/>
          <p:nvPr/>
        </p:nvSpPr>
        <p:spPr>
          <a:xfrm>
            <a:off x="6588224" y="2204864"/>
            <a:ext cx="2160240" cy="792088"/>
          </a:xfrm>
          <a:prstGeom prst="flowChartPunchedTap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غسل الجوارب :</a:t>
            </a:r>
            <a:endParaRPr lang="ar-SA" sz="2000" b="1" dirty="0"/>
          </a:p>
        </p:txBody>
      </p:sp>
      <p:sp>
        <p:nvSpPr>
          <p:cNvPr id="5" name="سحابة 4"/>
          <p:cNvSpPr/>
          <p:nvPr/>
        </p:nvSpPr>
        <p:spPr>
          <a:xfrm>
            <a:off x="7164288" y="3356992"/>
            <a:ext cx="1512168" cy="1152128"/>
          </a:xfrm>
          <a:prstGeom prst="cloud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نحتاج </a:t>
            </a:r>
            <a:r>
              <a:rPr lang="ar-SA" sz="2400" b="1" dirty="0" smtClean="0"/>
              <a:t>إلى </a:t>
            </a:r>
            <a:r>
              <a:rPr lang="ar-SA" sz="2400" b="1" dirty="0" smtClean="0"/>
              <a:t>:</a:t>
            </a:r>
            <a:endParaRPr lang="ar-SA" sz="2400" b="1" dirty="0"/>
          </a:p>
        </p:txBody>
      </p:sp>
      <p:pic>
        <p:nvPicPr>
          <p:cNvPr id="7" name="صورة 6" descr="28526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429000"/>
            <a:ext cx="1755646" cy="2852935"/>
          </a:xfrm>
          <a:prstGeom prst="rect">
            <a:avLst/>
          </a:prstGeom>
        </p:spPr>
      </p:pic>
      <p:pic>
        <p:nvPicPr>
          <p:cNvPr id="8" name="صورة 7" descr="bdb19e0f2529476ee789aec37d33d3b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3429000"/>
            <a:ext cx="2111896" cy="2808312"/>
          </a:xfrm>
          <a:prstGeom prst="rect">
            <a:avLst/>
          </a:prstGeom>
        </p:spPr>
      </p:pic>
      <p:pic>
        <p:nvPicPr>
          <p:cNvPr id="9" name="صورة 8" descr="item_L_4613958_117363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429000"/>
            <a:ext cx="2389956" cy="279844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75656" y="692696"/>
            <a:ext cx="6192688" cy="5486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أولا </a:t>
            </a:r>
            <a:r>
              <a:rPr lang="ar-SA" sz="3200" b="1" dirty="0" smtClean="0"/>
              <a:t>:خطوات غسل الجوارب الملونة</a:t>
            </a:r>
            <a:endParaRPr lang="ar-SA" sz="3200" b="1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331640" y="1772816"/>
            <a:ext cx="6624736" cy="44644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1- تنقع الجوارب المتسخة بالماء الدافئ والصابون.</a:t>
            </a:r>
          </a:p>
          <a:p>
            <a:pPr algn="ctr"/>
            <a:r>
              <a:rPr lang="ar-SA" sz="3200" b="1" dirty="0" smtClean="0"/>
              <a:t>2- تغسل الجوارب ذات اللون الفاتح في البداية مع دعك الاماكن المتسخة.</a:t>
            </a:r>
          </a:p>
          <a:p>
            <a:pPr algn="ctr"/>
            <a:r>
              <a:rPr lang="ar-SA" sz="3200" b="1" dirty="0" smtClean="0"/>
              <a:t>3- تشطف بالماء وتنشر في الظل ويكون الوجه الى الداخل وتثبت من طرف الاصابع.</a:t>
            </a:r>
          </a:p>
          <a:p>
            <a:pPr algn="ctr"/>
            <a:r>
              <a:rPr lang="ar-SA" sz="3200" b="1" dirty="0" smtClean="0"/>
              <a:t>4- توضع فردة كل جورب مع الاخرى بعد جفافها وتطوى بطريقة مرتبة وتحفظ في المكان المخصص لها.</a:t>
            </a:r>
            <a:endParaRPr lang="ar-SA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75656" y="692696"/>
            <a:ext cx="6192688" cy="5486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ثانيا: خطوات غسل الجوارب البيضاء :</a:t>
            </a:r>
            <a:endParaRPr lang="ar-SA" sz="3200" b="1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331640" y="1772816"/>
            <a:ext cx="6624736" cy="44644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1- تنقع الجوارب الاكثر اتساخا بالماء و الصابون قبل الغسيل بمدة لا تقل عن ساعة.</a:t>
            </a:r>
          </a:p>
          <a:p>
            <a:pPr algn="ctr"/>
            <a:r>
              <a:rPr lang="ar-SA" sz="2800" b="1" dirty="0" smtClean="0"/>
              <a:t>2- تغسل اولا الجوارب الاقل اتساخا بالماء والصابون.</a:t>
            </a:r>
          </a:p>
          <a:p>
            <a:pPr algn="ctr"/>
            <a:r>
              <a:rPr lang="ar-SA" sz="2800" b="1" dirty="0" smtClean="0"/>
              <a:t>3- تدعك الاماكن المتسخة ثم تقلب على الظهر وتغسل.</a:t>
            </a:r>
          </a:p>
          <a:p>
            <a:pPr algn="ctr"/>
            <a:r>
              <a:rPr lang="ar-SA" sz="2800" b="1" dirty="0" smtClean="0"/>
              <a:t>4- تشطف بالماء جيدا لإزالة الصابون.</a:t>
            </a:r>
          </a:p>
          <a:p>
            <a:pPr algn="ctr"/>
            <a:r>
              <a:rPr lang="ar-SA" sz="2800" b="1" dirty="0" smtClean="0"/>
              <a:t>5- تنشر في الشمس لتجف.</a:t>
            </a:r>
          </a:p>
          <a:p>
            <a:pPr algn="ctr"/>
            <a:r>
              <a:rPr lang="ar-SA" sz="2800" b="1" dirty="0" smtClean="0"/>
              <a:t>6- تطوى بعد جفافها بطريقة مرتبة وتحفظ في المكان المخصص لها.</a:t>
            </a:r>
            <a:endParaRPr lang="ar-SA" sz="28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333685064_371024642_jb1279990247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412776"/>
            <a:ext cx="3810000" cy="2857500"/>
          </a:xfrm>
          <a:prstGeom prst="rect">
            <a:avLst/>
          </a:prstGeom>
        </p:spPr>
      </p:pic>
      <p:sp>
        <p:nvSpPr>
          <p:cNvPr id="3" name="شكل بيضاوي 2"/>
          <p:cNvSpPr/>
          <p:nvPr/>
        </p:nvSpPr>
        <p:spPr>
          <a:xfrm>
            <a:off x="5796136" y="116632"/>
            <a:ext cx="1944216" cy="72008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1- تنقع</a:t>
            </a:r>
            <a:endParaRPr lang="ar-SA" sz="2400" b="1" dirty="0"/>
          </a:p>
        </p:txBody>
      </p:sp>
      <p:sp>
        <p:nvSpPr>
          <p:cNvPr id="4" name="شكل بيضاوي 3"/>
          <p:cNvSpPr/>
          <p:nvPr/>
        </p:nvSpPr>
        <p:spPr>
          <a:xfrm>
            <a:off x="1979712" y="764704"/>
            <a:ext cx="1944216" cy="7200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2- تغسل</a:t>
            </a:r>
            <a:endParaRPr lang="ar-SA" sz="2400" b="1" dirty="0"/>
          </a:p>
        </p:txBody>
      </p:sp>
      <p:sp>
        <p:nvSpPr>
          <p:cNvPr id="5" name="شكل بيضاوي 4"/>
          <p:cNvSpPr/>
          <p:nvPr/>
        </p:nvSpPr>
        <p:spPr>
          <a:xfrm>
            <a:off x="755576" y="2780928"/>
            <a:ext cx="1944216" cy="72008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3- تدعك</a:t>
            </a:r>
            <a:endParaRPr lang="ar-SA" sz="2400" b="1" dirty="0"/>
          </a:p>
        </p:txBody>
      </p:sp>
      <p:sp>
        <p:nvSpPr>
          <p:cNvPr id="6" name="شكل بيضاوي 5"/>
          <p:cNvSpPr/>
          <p:nvPr/>
        </p:nvSpPr>
        <p:spPr>
          <a:xfrm>
            <a:off x="2051720" y="4869160"/>
            <a:ext cx="1944216" cy="72008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4- تشطف</a:t>
            </a:r>
            <a:endParaRPr lang="ar-SA" sz="2400" b="1" dirty="0"/>
          </a:p>
        </p:txBody>
      </p:sp>
      <p:sp>
        <p:nvSpPr>
          <p:cNvPr id="7" name="شكل بيضاوي 6"/>
          <p:cNvSpPr/>
          <p:nvPr/>
        </p:nvSpPr>
        <p:spPr>
          <a:xfrm>
            <a:off x="5868144" y="5229200"/>
            <a:ext cx="1944216" cy="72008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5- تنشر</a:t>
            </a:r>
            <a:endParaRPr lang="ar-SA" sz="24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شكل بيضاوي 1"/>
          <p:cNvSpPr/>
          <p:nvPr/>
        </p:nvSpPr>
        <p:spPr>
          <a:xfrm>
            <a:off x="6660232" y="1052736"/>
            <a:ext cx="1944216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الحذاء </a:t>
            </a:r>
            <a:endParaRPr lang="ar-SA" sz="2800" b="1" dirty="0"/>
          </a:p>
        </p:txBody>
      </p:sp>
      <p:sp>
        <p:nvSpPr>
          <p:cNvPr id="3" name="مستطيل 2"/>
          <p:cNvSpPr/>
          <p:nvPr/>
        </p:nvSpPr>
        <p:spPr>
          <a:xfrm>
            <a:off x="899592" y="2060848"/>
            <a:ext cx="7704856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يحمي القدم ولهذا يجب ان يكون مريحا عند لبسه ويصنع من الجلد او النسيج.</a:t>
            </a:r>
            <a:endParaRPr lang="ar-SA" sz="2400" b="1" dirty="0"/>
          </a:p>
        </p:txBody>
      </p:sp>
      <p:sp>
        <p:nvSpPr>
          <p:cNvPr id="4" name="سهم إلى اليسار 3"/>
          <p:cNvSpPr/>
          <p:nvPr/>
        </p:nvSpPr>
        <p:spPr>
          <a:xfrm>
            <a:off x="6804248" y="3645024"/>
            <a:ext cx="1800200" cy="864096"/>
          </a:xfrm>
          <a:prstGeom prst="leftArrow">
            <a:avLst>
              <a:gd name="adj1" fmla="val 63193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اختيار الحذاء</a:t>
            </a:r>
            <a:endParaRPr lang="ar-SA" sz="2400" b="1" dirty="0"/>
          </a:p>
        </p:txBody>
      </p:sp>
      <p:sp>
        <p:nvSpPr>
          <p:cNvPr id="5" name="مستطيل ذو زوايا قطرية مستديرة 4"/>
          <p:cNvSpPr/>
          <p:nvPr/>
        </p:nvSpPr>
        <p:spPr>
          <a:xfrm>
            <a:off x="1331640" y="4869160"/>
            <a:ext cx="7272808" cy="1224136"/>
          </a:xfrm>
          <a:prstGeom prst="round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يجب ان يتناسب شكل            وقياسه مع القدم فلا يكون ضيقا يعوق الدورة الدموية</a:t>
            </a:r>
          </a:p>
          <a:p>
            <a:pPr algn="ctr"/>
            <a:endParaRPr lang="ar-SA" sz="2000" b="1" dirty="0" smtClean="0"/>
          </a:p>
          <a:p>
            <a:pPr algn="ctr"/>
            <a:r>
              <a:rPr lang="ar-SA" sz="2000" b="1" dirty="0" smtClean="0"/>
              <a:t> ويؤذي القدم ولا يكون واسعا فيعيق الحركة.</a:t>
            </a:r>
            <a:endParaRPr lang="ar-SA" sz="2000" b="1" dirty="0"/>
          </a:p>
        </p:txBody>
      </p:sp>
      <p:pic>
        <p:nvPicPr>
          <p:cNvPr id="6" name="صورة 5" descr="1345745669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869160"/>
            <a:ext cx="593204" cy="741834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محطة طرفية 1"/>
          <p:cNvSpPr/>
          <p:nvPr/>
        </p:nvSpPr>
        <p:spPr>
          <a:xfrm>
            <a:off x="5868144" y="260648"/>
            <a:ext cx="2520280" cy="504056"/>
          </a:xfrm>
          <a:prstGeom prst="flowChartTerminator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العناية بالحذاء:</a:t>
            </a:r>
            <a:endParaRPr lang="ar-SA" sz="2400" b="1" dirty="0"/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1979712" y="1052736"/>
            <a:ext cx="6408712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1- يزال                    أو الطين إن وجد.</a:t>
            </a:r>
            <a:endParaRPr lang="ar-SA" sz="2000" b="1" dirty="0"/>
          </a:p>
        </p:txBody>
      </p:sp>
      <p:pic>
        <p:nvPicPr>
          <p:cNvPr id="4" name="صورة 3" descr="112411221136tuh7rka16fy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1052736"/>
            <a:ext cx="1067116" cy="720080"/>
          </a:xfrm>
          <a:prstGeom prst="rect">
            <a:avLst/>
          </a:prstGeom>
        </p:spPr>
      </p:pic>
      <p:sp>
        <p:nvSpPr>
          <p:cNvPr id="5" name="مستطيل مستدير الزوايا 4"/>
          <p:cNvSpPr/>
          <p:nvPr/>
        </p:nvSpPr>
        <p:spPr>
          <a:xfrm>
            <a:off x="1979712" y="2060848"/>
            <a:ext cx="6408712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2- يترك                معرضا للهواء بعد خلعه.</a:t>
            </a:r>
            <a:endParaRPr lang="ar-SA" sz="2000" b="1" dirty="0"/>
          </a:p>
        </p:txBody>
      </p:sp>
      <p:pic>
        <p:nvPicPr>
          <p:cNvPr id="6" name="صورة 5" descr="7hob.com136765590067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060848"/>
            <a:ext cx="918989" cy="720080"/>
          </a:xfrm>
          <a:prstGeom prst="rect">
            <a:avLst/>
          </a:prstGeom>
        </p:spPr>
      </p:pic>
      <p:sp>
        <p:nvSpPr>
          <p:cNvPr id="7" name="مستطيل مستدير الزوايا 6"/>
          <p:cNvSpPr/>
          <p:nvPr/>
        </p:nvSpPr>
        <p:spPr>
          <a:xfrm>
            <a:off x="1979712" y="3068960"/>
            <a:ext cx="6408712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3- توضع              داخل الحذاء لامتصاص الرطوبة ولإضفاء الرائحة الزكية.</a:t>
            </a:r>
            <a:endParaRPr lang="ar-SA" sz="2000" b="1" dirty="0"/>
          </a:p>
        </p:txBody>
      </p:sp>
      <p:pic>
        <p:nvPicPr>
          <p:cNvPr id="8" name="صورة 7" descr="images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2200" y="3068960"/>
            <a:ext cx="784101" cy="720079"/>
          </a:xfrm>
          <a:prstGeom prst="rect">
            <a:avLst/>
          </a:prstGeom>
        </p:spPr>
      </p:pic>
      <p:sp>
        <p:nvSpPr>
          <p:cNvPr id="9" name="مستطيل مستدير الزوايا 8"/>
          <p:cNvSpPr/>
          <p:nvPr/>
        </p:nvSpPr>
        <p:spPr>
          <a:xfrm>
            <a:off x="1979712" y="4077072"/>
            <a:ext cx="640871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4- يحشى الحذاء </a:t>
            </a:r>
            <a:r>
              <a:rPr lang="ar-SA" sz="2000" b="1" dirty="0" smtClean="0"/>
              <a:t>بـ</a:t>
            </a:r>
            <a:r>
              <a:rPr lang="ar-SA" sz="2000" b="1" dirty="0" smtClean="0"/>
              <a:t>                ليحفظ شكله الطبيعي.</a:t>
            </a:r>
            <a:endParaRPr lang="ar-SA" sz="2000" b="1" dirty="0"/>
          </a:p>
        </p:txBody>
      </p:sp>
      <p:pic>
        <p:nvPicPr>
          <p:cNvPr id="10" name="صورة 9" descr="sponge_shoe_tre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4077072"/>
            <a:ext cx="812301" cy="750765"/>
          </a:xfrm>
          <a:prstGeom prst="rect">
            <a:avLst/>
          </a:prstGeom>
        </p:spPr>
      </p:pic>
      <p:sp>
        <p:nvSpPr>
          <p:cNvPr id="11" name="مستطيل مستدير الزوايا 10"/>
          <p:cNvSpPr/>
          <p:nvPr/>
        </p:nvSpPr>
        <p:spPr>
          <a:xfrm>
            <a:off x="2051720" y="4941168"/>
            <a:ext cx="6408712" cy="7200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5- يوضع في                 الخاص به.</a:t>
            </a:r>
            <a:endParaRPr lang="ar-SA" sz="2000" b="1" dirty="0"/>
          </a:p>
        </p:txBody>
      </p:sp>
      <p:pic>
        <p:nvPicPr>
          <p:cNvPr id="12" name="صورة 11" descr="images (4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4941168"/>
            <a:ext cx="945455" cy="744044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خطط انسيابي: شريط مثقب 1"/>
          <p:cNvSpPr/>
          <p:nvPr/>
        </p:nvSpPr>
        <p:spPr>
          <a:xfrm>
            <a:off x="5508104" y="260648"/>
            <a:ext cx="3240360" cy="720080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تنظيف الحذاء :</a:t>
            </a:r>
            <a:endParaRPr lang="ar-SA" sz="2400" b="1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843808" y="1340768"/>
            <a:ext cx="59046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تختلف طريقة تنظيف الحذاء تبعا للمادة المصنوعة منه.</a:t>
            </a:r>
            <a:endParaRPr lang="ar-SA" sz="2400" b="1" dirty="0"/>
          </a:p>
        </p:txBody>
      </p:sp>
      <p:sp>
        <p:nvSpPr>
          <p:cNvPr id="4" name="خماسي 3"/>
          <p:cNvSpPr/>
          <p:nvPr/>
        </p:nvSpPr>
        <p:spPr>
          <a:xfrm>
            <a:off x="4355976" y="1916832"/>
            <a:ext cx="4392488" cy="57606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الطريقة العامة لتنظيف الاحذية الجلدية :</a:t>
            </a:r>
            <a:endParaRPr lang="ar-SA" sz="2400" b="1" dirty="0"/>
          </a:p>
        </p:txBody>
      </p:sp>
      <p:sp>
        <p:nvSpPr>
          <p:cNvPr id="5" name="مستطيل 4"/>
          <p:cNvSpPr/>
          <p:nvPr/>
        </p:nvSpPr>
        <p:spPr>
          <a:xfrm>
            <a:off x="2411760" y="2780928"/>
            <a:ext cx="6336704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/>
              <a:t>1- تزال الاتربة و الغبار عن الحذاء اما بالفرشاة او قطعة قماش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2411760" y="3933056"/>
            <a:ext cx="6336704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2- تنفض اربطة الحذاء – ان وجدت - ثم تغسل.</a:t>
            </a:r>
            <a:endParaRPr lang="ar-SA" sz="2400" b="1" dirty="0"/>
          </a:p>
        </p:txBody>
      </p:sp>
      <p:sp>
        <p:nvSpPr>
          <p:cNvPr id="7" name="مستطيل 6"/>
          <p:cNvSpPr/>
          <p:nvPr/>
        </p:nvSpPr>
        <p:spPr>
          <a:xfrm>
            <a:off x="2411760" y="5301208"/>
            <a:ext cx="6336704" cy="792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3- يدهن الحذاء من الخارج باللون المناسب.</a:t>
            </a:r>
            <a:endParaRPr lang="ar-SA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331</Words>
  <Application>Microsoft Office PowerPoint</Application>
  <PresentationFormat>عرض على الشاشة (3:4)‏</PresentationFormat>
  <Paragraphs>44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 </dc:creator>
  <cp:lastModifiedBy>mady</cp:lastModifiedBy>
  <cp:revision>21</cp:revision>
  <dcterms:created xsi:type="dcterms:W3CDTF">2013-06-11T19:17:07Z</dcterms:created>
  <dcterms:modified xsi:type="dcterms:W3CDTF">2013-06-30T13:14:46Z</dcterms:modified>
</cp:coreProperties>
</file>