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120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778-C0D8-4B99-8210-4C0E82724E72}" type="datetimeFigureOut">
              <a:rPr lang="ar-SA" smtClean="0"/>
              <a:t>08/07/38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AB8-91E6-48D3-B886-CF750CFCCC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687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778-C0D8-4B99-8210-4C0E82724E72}" type="datetimeFigureOut">
              <a:rPr lang="ar-SA" smtClean="0"/>
              <a:t>08/07/38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AB8-91E6-48D3-B886-CF750CFCCC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948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778-C0D8-4B99-8210-4C0E82724E72}" type="datetimeFigureOut">
              <a:rPr lang="ar-SA" smtClean="0"/>
              <a:t>08/07/38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AB8-91E6-48D3-B886-CF750CFCCC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101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778-C0D8-4B99-8210-4C0E82724E72}" type="datetimeFigureOut">
              <a:rPr lang="ar-SA" smtClean="0"/>
              <a:t>08/07/38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AB8-91E6-48D3-B886-CF750CFCCC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733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778-C0D8-4B99-8210-4C0E82724E72}" type="datetimeFigureOut">
              <a:rPr lang="ar-SA" smtClean="0"/>
              <a:t>08/07/38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AB8-91E6-48D3-B886-CF750CFCCC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181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778-C0D8-4B99-8210-4C0E82724E72}" type="datetimeFigureOut">
              <a:rPr lang="ar-SA" smtClean="0"/>
              <a:t>08/07/38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AB8-91E6-48D3-B886-CF750CFCCC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330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778-C0D8-4B99-8210-4C0E82724E72}" type="datetimeFigureOut">
              <a:rPr lang="ar-SA" smtClean="0"/>
              <a:t>08/07/38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AB8-91E6-48D3-B886-CF750CFCCC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650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778-C0D8-4B99-8210-4C0E82724E72}" type="datetimeFigureOut">
              <a:rPr lang="ar-SA" smtClean="0"/>
              <a:t>08/07/38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AB8-91E6-48D3-B886-CF750CFCCC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333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778-C0D8-4B99-8210-4C0E82724E72}" type="datetimeFigureOut">
              <a:rPr lang="ar-SA" smtClean="0"/>
              <a:t>08/07/38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AB8-91E6-48D3-B886-CF750CFCCC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968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778-C0D8-4B99-8210-4C0E82724E72}" type="datetimeFigureOut">
              <a:rPr lang="ar-SA" smtClean="0"/>
              <a:t>08/07/38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AB8-91E6-48D3-B886-CF750CFCCC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245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778-C0D8-4B99-8210-4C0E82724E72}" type="datetimeFigureOut">
              <a:rPr lang="ar-SA" smtClean="0"/>
              <a:t>08/07/38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7AB8-91E6-48D3-B886-CF750CFCCC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038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5B778-C0D8-4B99-8210-4C0E82724E72}" type="datetimeFigureOut">
              <a:rPr lang="ar-SA" smtClean="0"/>
              <a:t>08/07/38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97AB8-91E6-48D3-B886-CF750CFCCC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127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5" y="2136775"/>
            <a:ext cx="105886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87264"/>
            <a:ext cx="3873661" cy="6504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752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550"/>
            <a:ext cx="8964488" cy="669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892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63" y="119388"/>
            <a:ext cx="9154863" cy="186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683568" y="2276872"/>
            <a:ext cx="3528392" cy="5040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78950"/>
            <a:ext cx="3588292" cy="4310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مربع نص 5"/>
          <p:cNvSpPr txBox="1"/>
          <p:nvPr/>
        </p:nvSpPr>
        <p:spPr>
          <a:xfrm>
            <a:off x="1835696" y="2276872"/>
            <a:ext cx="209970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 smtClean="0"/>
              <a:t>3</a:t>
            </a:r>
            <a:endParaRPr lang="ar-SA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3131840" y="2277028"/>
            <a:ext cx="209970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 smtClean="0"/>
              <a:t>3</a:t>
            </a:r>
            <a:endParaRPr lang="ar-SA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2924936" y="3068960"/>
            <a:ext cx="416874" cy="40011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000" dirty="0" smtClean="0"/>
              <a:t>3</a:t>
            </a:r>
            <a:r>
              <a:rPr lang="en-US" sz="2000" dirty="0" smtClean="0">
                <a:latin typeface="Yu Gothic UI Semilight"/>
                <a:ea typeface="Yu Gothic UI Semilight"/>
              </a:rPr>
              <a:t>²</a:t>
            </a:r>
            <a:endParaRPr lang="ar-SA" sz="20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1776400" y="3099738"/>
            <a:ext cx="209970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 smtClean="0"/>
              <a:t>3</a:t>
            </a:r>
            <a:endParaRPr lang="ar-SA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1717104" y="3888350"/>
            <a:ext cx="209970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 smtClean="0"/>
              <a:t>9</a:t>
            </a:r>
            <a:endParaRPr lang="ar-SA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2085998" y="3888350"/>
            <a:ext cx="209970" cy="40011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000" b="1" dirty="0" smtClean="0"/>
              <a:t>6</a:t>
            </a:r>
            <a:endParaRPr lang="ar-SA" sz="20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3362148" y="3853774"/>
            <a:ext cx="209970" cy="40011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000" b="1" dirty="0" smtClean="0"/>
              <a:t>9</a:t>
            </a:r>
            <a:endParaRPr lang="ar-SA" sz="2000" b="1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1927809" y="4580173"/>
            <a:ext cx="209970" cy="40011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000" b="1" dirty="0" smtClean="0"/>
              <a:t>6</a:t>
            </a:r>
            <a:endParaRPr lang="ar-SA" sz="20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1769620" y="5472051"/>
            <a:ext cx="209970" cy="40011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000" b="1" dirty="0" smtClean="0"/>
              <a:t>6</a:t>
            </a:r>
            <a:endParaRPr lang="ar-SA" sz="20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3130330" y="5472051"/>
            <a:ext cx="883575" cy="52322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800" b="1" dirty="0" smtClean="0"/>
              <a:t>=  6</a:t>
            </a:r>
            <a:endParaRPr lang="ar-SA" sz="2800" b="1" dirty="0"/>
          </a:p>
        </p:txBody>
      </p:sp>
      <p:sp>
        <p:nvSpPr>
          <p:cNvPr id="7" name="مستطيل 6"/>
          <p:cNvSpPr/>
          <p:nvPr/>
        </p:nvSpPr>
        <p:spPr>
          <a:xfrm>
            <a:off x="395536" y="6093296"/>
            <a:ext cx="2052228" cy="39658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9" name="رابط مستقيم 8"/>
          <p:cNvCxnSpPr/>
          <p:nvPr/>
        </p:nvCxnSpPr>
        <p:spPr>
          <a:xfrm flipH="1">
            <a:off x="1822089" y="4257682"/>
            <a:ext cx="11028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8" y="116632"/>
            <a:ext cx="6092727" cy="65858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78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10" y="116632"/>
            <a:ext cx="9020575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46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5054" y="260648"/>
            <a:ext cx="939524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829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480"/>
            <a:ext cx="9144000" cy="671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225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334" y="116632"/>
            <a:ext cx="940407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6807200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1979712" y="2984697"/>
            <a:ext cx="792088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b="1" dirty="0" smtClean="0"/>
              <a:t>1400</a:t>
            </a:r>
            <a:endParaRPr lang="ar-SA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788024" y="2979583"/>
            <a:ext cx="684000" cy="3600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b="1" dirty="0" smtClean="0"/>
              <a:t>1400</a:t>
            </a:r>
            <a:endParaRPr lang="ar-SA" b="1" dirty="0"/>
          </a:p>
        </p:txBody>
      </p:sp>
      <p:cxnSp>
        <p:nvCxnSpPr>
          <p:cNvPr id="7" name="رابط مستقيم 6"/>
          <p:cNvCxnSpPr/>
          <p:nvPr/>
        </p:nvCxnSpPr>
        <p:spPr>
          <a:xfrm flipH="1">
            <a:off x="2195736" y="3339583"/>
            <a:ext cx="4320480" cy="144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مربع نص 7"/>
          <p:cNvSpPr txBox="1"/>
          <p:nvPr/>
        </p:nvSpPr>
        <p:spPr>
          <a:xfrm>
            <a:off x="3528157" y="2970251"/>
            <a:ext cx="189632" cy="38377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 smtClean="0"/>
              <a:t>7</a:t>
            </a:r>
            <a:endParaRPr lang="ar-SA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6084168" y="2984697"/>
            <a:ext cx="189632" cy="38377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 smtClean="0"/>
              <a:t>7</a:t>
            </a:r>
            <a:endParaRPr lang="ar-SA" dirty="0"/>
          </a:p>
        </p:txBody>
      </p:sp>
      <p:sp>
        <p:nvSpPr>
          <p:cNvPr id="10" name="مستطيل 9"/>
          <p:cNvSpPr/>
          <p:nvPr/>
        </p:nvSpPr>
        <p:spPr>
          <a:xfrm>
            <a:off x="971600" y="3861048"/>
            <a:ext cx="4158424" cy="265318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1739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6" y="0"/>
            <a:ext cx="8917115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323528" y="4365104"/>
            <a:ext cx="8280920" cy="23762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426304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</Words>
  <Application>Microsoft Office PowerPoint</Application>
  <PresentationFormat>عرض على الشاشة (3:4)‏</PresentationFormat>
  <Paragraphs>14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4</cp:revision>
  <dcterms:created xsi:type="dcterms:W3CDTF">2017-04-04T13:29:32Z</dcterms:created>
  <dcterms:modified xsi:type="dcterms:W3CDTF">2017-04-04T14:10:06Z</dcterms:modified>
</cp:coreProperties>
</file>