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6"/>
  </p:notesMasterIdLst>
  <p:sldIdLst>
    <p:sldId id="256" r:id="rId2"/>
    <p:sldId id="257" r:id="rId3"/>
    <p:sldId id="344" r:id="rId4"/>
    <p:sldId id="280" r:id="rId5"/>
    <p:sldId id="348" r:id="rId6"/>
    <p:sldId id="357" r:id="rId7"/>
    <p:sldId id="356" r:id="rId8"/>
    <p:sldId id="355" r:id="rId9"/>
    <p:sldId id="354" r:id="rId10"/>
    <p:sldId id="353" r:id="rId11"/>
    <p:sldId id="352" r:id="rId12"/>
    <p:sldId id="351" r:id="rId13"/>
    <p:sldId id="350" r:id="rId14"/>
    <p:sldId id="349" r:id="rId15"/>
    <p:sldId id="347" r:id="rId16"/>
    <p:sldId id="369" r:id="rId17"/>
    <p:sldId id="368" r:id="rId18"/>
    <p:sldId id="367" r:id="rId19"/>
    <p:sldId id="366" r:id="rId20"/>
    <p:sldId id="365" r:id="rId21"/>
    <p:sldId id="362" r:id="rId22"/>
    <p:sldId id="361" r:id="rId23"/>
    <p:sldId id="358" r:id="rId24"/>
    <p:sldId id="258"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6"/>
  <p:showPr showNarration="1">
    <p:present/>
    <p:sldAll/>
    <p:penClr>
      <a:srgbClr val="FFFF99"/>
    </p:penClr>
  </p:showPr>
  <p:clrMru>
    <a:srgbClr val="00FF00"/>
    <a:srgbClr val="FFFF66"/>
    <a:srgbClr val="DFD3BB"/>
    <a:srgbClr val="660033"/>
    <a:srgbClr val="FF33CC"/>
    <a:srgbClr val="66FF33"/>
    <a:srgbClr val="CDBA93"/>
    <a:srgbClr val="3A0CE2"/>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3935" autoAdjust="0"/>
    <p:restoredTop sz="94660"/>
  </p:normalViewPr>
  <p:slideViewPr>
    <p:cSldViewPr>
      <p:cViewPr>
        <p:scale>
          <a:sx n="64" d="100"/>
          <a:sy n="64" d="100"/>
        </p:scale>
        <p:origin x="108"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AD9D24E-31BE-4286-8271-9BD5E59BC123}" type="datetimeFigureOut">
              <a:rPr lang="ar-SA" smtClean="0"/>
              <a:pPr/>
              <a:t>16/12/1427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1448534-4D0A-4F2D-962F-758D8B57446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2</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11</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12</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13</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14</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15</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16</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17</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18</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19</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20</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3</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21</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22</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23</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4</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5</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6</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7</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8</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9</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10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4D03F9-3674-44EE-B2CB-544F199F9A6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descr="p.jpg"/>
          <p:cNvPicPr>
            <a:picLocks noChangeAspect="1"/>
          </p:cNvPicPr>
          <p:nvPr/>
        </p:nvPicPr>
        <p:blipFill>
          <a:blip r:embed="rId2"/>
          <a:stretch>
            <a:fillRect/>
          </a:stretch>
        </p:blipFill>
        <p:spPr>
          <a:xfrm>
            <a:off x="32" y="0"/>
            <a:ext cx="9144000" cy="6929462"/>
          </a:xfrm>
          <a:prstGeom prst="rect">
            <a:avLst/>
          </a:prstGeom>
        </p:spPr>
      </p:pic>
      <p:sp>
        <p:nvSpPr>
          <p:cNvPr id="2" name="عنوان 1"/>
          <p:cNvSpPr>
            <a:spLocks noGrp="1"/>
          </p:cNvSpPr>
          <p:nvPr>
            <p:ph type="ctrTitle"/>
          </p:nvPr>
        </p:nvSpPr>
        <p:spPr/>
        <p:txBody>
          <a:bodyPr/>
          <a:lstStyle/>
          <a:p>
            <a:r>
              <a:rPr lang="en-US" dirty="0" smtClean="0"/>
              <a:t> </a:t>
            </a:r>
            <a:endParaRPr lang="ar-SA" dirty="0"/>
          </a:p>
        </p:txBody>
      </p:sp>
      <p:sp>
        <p:nvSpPr>
          <p:cNvPr id="3" name="عنوان فرعي 2"/>
          <p:cNvSpPr>
            <a:spLocks noGrp="1"/>
          </p:cNvSpPr>
          <p:nvPr>
            <p:ph type="subTitle" idx="1"/>
          </p:nvPr>
        </p:nvSpPr>
        <p:spPr/>
        <p:txBody>
          <a:bodyPr/>
          <a:lstStyle/>
          <a:p>
            <a:r>
              <a:rPr lang="en-US" dirty="0" smtClean="0"/>
              <a:t> </a:t>
            </a:r>
            <a:endParaRPr lang="ar-SA" dirty="0"/>
          </a:p>
        </p:txBody>
      </p:sp>
      <p:pic>
        <p:nvPicPr>
          <p:cNvPr id="16" name="صورة 15" descr="2872_imgcache.gif"/>
          <p:cNvPicPr>
            <a:picLocks noChangeAspect="1"/>
          </p:cNvPicPr>
          <p:nvPr/>
        </p:nvPicPr>
        <p:blipFill>
          <a:blip r:embed="rId3" cstate="print"/>
          <a:stretch>
            <a:fillRect/>
          </a:stretch>
        </p:blipFill>
        <p:spPr>
          <a:xfrm>
            <a:off x="56332" y="5286388"/>
            <a:ext cx="658016" cy="781018"/>
          </a:xfrm>
          <a:prstGeom prst="rect">
            <a:avLst/>
          </a:prstGeom>
        </p:spPr>
      </p:pic>
      <p:pic>
        <p:nvPicPr>
          <p:cNvPr id="17" name="صورة 16" descr="2872_imgcache.gif"/>
          <p:cNvPicPr>
            <a:picLocks noChangeAspect="1"/>
          </p:cNvPicPr>
          <p:nvPr/>
        </p:nvPicPr>
        <p:blipFill>
          <a:blip r:embed="rId3" cstate="print"/>
          <a:stretch>
            <a:fillRect/>
          </a:stretch>
        </p:blipFill>
        <p:spPr>
          <a:xfrm>
            <a:off x="56332" y="4429132"/>
            <a:ext cx="658016" cy="781018"/>
          </a:xfrm>
          <a:prstGeom prst="rect">
            <a:avLst/>
          </a:prstGeom>
        </p:spPr>
      </p:pic>
      <p:pic>
        <p:nvPicPr>
          <p:cNvPr id="18" name="صورة 17" descr="2872_imgcache.gif"/>
          <p:cNvPicPr>
            <a:picLocks noChangeAspect="1"/>
          </p:cNvPicPr>
          <p:nvPr/>
        </p:nvPicPr>
        <p:blipFill>
          <a:blip r:embed="rId3" cstate="print"/>
          <a:stretch>
            <a:fillRect/>
          </a:stretch>
        </p:blipFill>
        <p:spPr>
          <a:xfrm>
            <a:off x="71406" y="3576676"/>
            <a:ext cx="658016" cy="781018"/>
          </a:xfrm>
          <a:prstGeom prst="rect">
            <a:avLst/>
          </a:prstGeom>
        </p:spPr>
      </p:pic>
      <p:pic>
        <p:nvPicPr>
          <p:cNvPr id="19" name="صورة 18" descr="2872_imgcache.gif"/>
          <p:cNvPicPr>
            <a:picLocks noChangeAspect="1"/>
          </p:cNvPicPr>
          <p:nvPr/>
        </p:nvPicPr>
        <p:blipFill>
          <a:blip r:embed="rId3" cstate="print"/>
          <a:stretch>
            <a:fillRect/>
          </a:stretch>
        </p:blipFill>
        <p:spPr>
          <a:xfrm>
            <a:off x="56332" y="2719420"/>
            <a:ext cx="658016" cy="781018"/>
          </a:xfrm>
          <a:prstGeom prst="rect">
            <a:avLst/>
          </a:prstGeom>
        </p:spPr>
      </p:pic>
      <p:pic>
        <p:nvPicPr>
          <p:cNvPr id="20" name="صورة 19" descr="2872_imgcache.gif"/>
          <p:cNvPicPr>
            <a:picLocks noChangeAspect="1"/>
          </p:cNvPicPr>
          <p:nvPr/>
        </p:nvPicPr>
        <p:blipFill>
          <a:blip r:embed="rId3" cstate="print"/>
          <a:stretch>
            <a:fillRect/>
          </a:stretch>
        </p:blipFill>
        <p:spPr>
          <a:xfrm>
            <a:off x="71406" y="1862164"/>
            <a:ext cx="658016" cy="781018"/>
          </a:xfrm>
          <a:prstGeom prst="rect">
            <a:avLst/>
          </a:prstGeom>
        </p:spPr>
      </p:pic>
      <p:pic>
        <p:nvPicPr>
          <p:cNvPr id="21" name="صورة 20" descr="2872_imgcache.gif"/>
          <p:cNvPicPr>
            <a:picLocks noChangeAspect="1"/>
          </p:cNvPicPr>
          <p:nvPr/>
        </p:nvPicPr>
        <p:blipFill>
          <a:blip r:embed="rId3" cstate="print"/>
          <a:stretch>
            <a:fillRect/>
          </a:stretch>
        </p:blipFill>
        <p:spPr>
          <a:xfrm>
            <a:off x="71406" y="1000108"/>
            <a:ext cx="658016" cy="781018"/>
          </a:xfrm>
          <a:prstGeom prst="rect">
            <a:avLst/>
          </a:prstGeom>
        </p:spPr>
      </p:pic>
      <p:pic>
        <p:nvPicPr>
          <p:cNvPr id="29" name="صورة 28" descr="2872_imgcache.gif"/>
          <p:cNvPicPr>
            <a:picLocks noChangeAspect="1"/>
          </p:cNvPicPr>
          <p:nvPr/>
        </p:nvPicPr>
        <p:blipFill>
          <a:blip r:embed="rId3" cstate="print"/>
          <a:stretch>
            <a:fillRect/>
          </a:stretch>
        </p:blipFill>
        <p:spPr>
          <a:xfrm>
            <a:off x="71406" y="6148444"/>
            <a:ext cx="658016" cy="781018"/>
          </a:xfrm>
          <a:prstGeom prst="rect">
            <a:avLst/>
          </a:prstGeom>
        </p:spPr>
      </p:pic>
      <p:pic>
        <p:nvPicPr>
          <p:cNvPr id="30" name="صورة 29" descr="2872_imgcache.gif"/>
          <p:cNvPicPr>
            <a:picLocks noChangeAspect="1"/>
          </p:cNvPicPr>
          <p:nvPr/>
        </p:nvPicPr>
        <p:blipFill>
          <a:blip r:embed="rId3" cstate="print"/>
          <a:stretch>
            <a:fillRect/>
          </a:stretch>
        </p:blipFill>
        <p:spPr>
          <a:xfrm>
            <a:off x="928662" y="6143644"/>
            <a:ext cx="658016" cy="781018"/>
          </a:xfrm>
          <a:prstGeom prst="rect">
            <a:avLst/>
          </a:prstGeom>
        </p:spPr>
      </p:pic>
      <p:pic>
        <p:nvPicPr>
          <p:cNvPr id="31" name="صورة 30" descr="2872_imgcache.gif"/>
          <p:cNvPicPr>
            <a:picLocks noChangeAspect="1"/>
          </p:cNvPicPr>
          <p:nvPr/>
        </p:nvPicPr>
        <p:blipFill>
          <a:blip r:embed="rId3" cstate="print"/>
          <a:stretch>
            <a:fillRect/>
          </a:stretch>
        </p:blipFill>
        <p:spPr>
          <a:xfrm>
            <a:off x="1928794" y="6148444"/>
            <a:ext cx="658016" cy="781018"/>
          </a:xfrm>
          <a:prstGeom prst="rect">
            <a:avLst/>
          </a:prstGeom>
        </p:spPr>
      </p:pic>
      <p:pic>
        <p:nvPicPr>
          <p:cNvPr id="32" name="صورة 31" descr="2872_imgcache.gif"/>
          <p:cNvPicPr>
            <a:picLocks noChangeAspect="1"/>
          </p:cNvPicPr>
          <p:nvPr/>
        </p:nvPicPr>
        <p:blipFill>
          <a:blip r:embed="rId3" cstate="print"/>
          <a:stretch>
            <a:fillRect/>
          </a:stretch>
        </p:blipFill>
        <p:spPr>
          <a:xfrm>
            <a:off x="2857488" y="6148444"/>
            <a:ext cx="658016" cy="781018"/>
          </a:xfrm>
          <a:prstGeom prst="rect">
            <a:avLst/>
          </a:prstGeom>
        </p:spPr>
      </p:pic>
      <p:pic>
        <p:nvPicPr>
          <p:cNvPr id="33" name="صورة 32" descr="2872_imgcache.gif"/>
          <p:cNvPicPr>
            <a:picLocks noChangeAspect="1"/>
          </p:cNvPicPr>
          <p:nvPr/>
        </p:nvPicPr>
        <p:blipFill>
          <a:blip r:embed="rId3" cstate="print"/>
          <a:stretch>
            <a:fillRect/>
          </a:stretch>
        </p:blipFill>
        <p:spPr>
          <a:xfrm>
            <a:off x="3786182" y="6148444"/>
            <a:ext cx="658016" cy="781018"/>
          </a:xfrm>
          <a:prstGeom prst="rect">
            <a:avLst/>
          </a:prstGeom>
        </p:spPr>
      </p:pic>
      <p:pic>
        <p:nvPicPr>
          <p:cNvPr id="34" name="صورة 33" descr="2872_imgcache.gif"/>
          <p:cNvPicPr>
            <a:picLocks noChangeAspect="1"/>
          </p:cNvPicPr>
          <p:nvPr/>
        </p:nvPicPr>
        <p:blipFill>
          <a:blip r:embed="rId3" cstate="print"/>
          <a:stretch>
            <a:fillRect/>
          </a:stretch>
        </p:blipFill>
        <p:spPr>
          <a:xfrm>
            <a:off x="4714876" y="6148444"/>
            <a:ext cx="658016" cy="781018"/>
          </a:xfrm>
          <a:prstGeom prst="rect">
            <a:avLst/>
          </a:prstGeom>
        </p:spPr>
      </p:pic>
      <p:pic>
        <p:nvPicPr>
          <p:cNvPr id="35" name="صورة 34" descr="2872_imgcache.gif"/>
          <p:cNvPicPr>
            <a:picLocks noChangeAspect="1"/>
          </p:cNvPicPr>
          <p:nvPr/>
        </p:nvPicPr>
        <p:blipFill>
          <a:blip r:embed="rId3" cstate="print"/>
          <a:stretch>
            <a:fillRect/>
          </a:stretch>
        </p:blipFill>
        <p:spPr>
          <a:xfrm>
            <a:off x="5643570" y="6148444"/>
            <a:ext cx="658016" cy="781018"/>
          </a:xfrm>
          <a:prstGeom prst="rect">
            <a:avLst/>
          </a:prstGeom>
        </p:spPr>
      </p:pic>
      <p:pic>
        <p:nvPicPr>
          <p:cNvPr id="36" name="صورة 35" descr="2872_imgcache.gif"/>
          <p:cNvPicPr>
            <a:picLocks noChangeAspect="1"/>
          </p:cNvPicPr>
          <p:nvPr/>
        </p:nvPicPr>
        <p:blipFill>
          <a:blip r:embed="rId3" cstate="print"/>
          <a:stretch>
            <a:fillRect/>
          </a:stretch>
        </p:blipFill>
        <p:spPr>
          <a:xfrm>
            <a:off x="6572264" y="6148444"/>
            <a:ext cx="658016" cy="781018"/>
          </a:xfrm>
          <a:prstGeom prst="rect">
            <a:avLst/>
          </a:prstGeom>
        </p:spPr>
      </p:pic>
      <p:pic>
        <p:nvPicPr>
          <p:cNvPr id="37" name="صورة 36" descr="2872_imgcache.gif"/>
          <p:cNvPicPr>
            <a:picLocks noChangeAspect="1"/>
          </p:cNvPicPr>
          <p:nvPr/>
        </p:nvPicPr>
        <p:blipFill>
          <a:blip r:embed="rId3" cstate="print"/>
          <a:stretch>
            <a:fillRect/>
          </a:stretch>
        </p:blipFill>
        <p:spPr>
          <a:xfrm>
            <a:off x="7500958" y="6148444"/>
            <a:ext cx="658016" cy="781018"/>
          </a:xfrm>
          <a:prstGeom prst="rect">
            <a:avLst/>
          </a:prstGeom>
        </p:spPr>
      </p:pic>
      <p:pic>
        <p:nvPicPr>
          <p:cNvPr id="41" name="صورة 40" descr="2872_imgcache.gif"/>
          <p:cNvPicPr>
            <a:picLocks noChangeAspect="1"/>
          </p:cNvPicPr>
          <p:nvPr/>
        </p:nvPicPr>
        <p:blipFill>
          <a:blip r:embed="rId3" cstate="print"/>
          <a:stretch>
            <a:fillRect/>
          </a:stretch>
        </p:blipFill>
        <p:spPr>
          <a:xfrm>
            <a:off x="8358214" y="6148444"/>
            <a:ext cx="658016" cy="781018"/>
          </a:xfrm>
          <a:prstGeom prst="rect">
            <a:avLst/>
          </a:prstGeom>
        </p:spPr>
      </p:pic>
      <p:pic>
        <p:nvPicPr>
          <p:cNvPr id="47" name="صورة 46" descr="2872_imgcache.gif"/>
          <p:cNvPicPr>
            <a:picLocks noChangeAspect="1"/>
          </p:cNvPicPr>
          <p:nvPr/>
        </p:nvPicPr>
        <p:blipFill>
          <a:blip r:embed="rId3" cstate="print"/>
          <a:stretch>
            <a:fillRect/>
          </a:stretch>
        </p:blipFill>
        <p:spPr>
          <a:xfrm>
            <a:off x="71406" y="147652"/>
            <a:ext cx="658016" cy="781018"/>
          </a:xfrm>
          <a:prstGeom prst="rect">
            <a:avLst/>
          </a:prstGeom>
        </p:spPr>
      </p:pic>
      <p:pic>
        <p:nvPicPr>
          <p:cNvPr id="23" name="صورة 22" descr="image178.gif"/>
          <p:cNvPicPr>
            <a:picLocks noChangeAspect="1"/>
          </p:cNvPicPr>
          <p:nvPr/>
        </p:nvPicPr>
        <p:blipFill>
          <a:blip r:embed="rId4"/>
          <a:stretch>
            <a:fillRect/>
          </a:stretch>
        </p:blipFill>
        <p:spPr>
          <a:xfrm>
            <a:off x="1857356" y="928670"/>
            <a:ext cx="6304146" cy="4362469"/>
          </a:xfrm>
          <a:prstGeom prst="rect">
            <a:avLst/>
          </a:prstGeom>
        </p:spPr>
      </p:pic>
    </p:spTree>
  </p:cSld>
  <p:clrMapOvr>
    <a:masterClrMapping/>
  </p:clrMapOvr>
  <p:transition spd="slow" advTm="1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3000" fill="hold"/>
                                        <p:tgtEl>
                                          <p:spTgt spid="47"/>
                                        </p:tgtEl>
                                        <p:attrNameLst>
                                          <p:attrName>ppt_x</p:attrName>
                                        </p:attrNameLst>
                                      </p:cBhvr>
                                      <p:tavLst>
                                        <p:tav tm="0">
                                          <p:val>
                                            <p:strVal val="#ppt_x"/>
                                          </p:val>
                                        </p:tav>
                                        <p:tav tm="100000">
                                          <p:val>
                                            <p:strVal val="#ppt_x"/>
                                          </p:val>
                                        </p:tav>
                                      </p:tavLst>
                                    </p:anim>
                                    <p:anim calcmode="lin" valueType="num">
                                      <p:cBhvr additive="base">
                                        <p:cTn id="8" dur="3000" fill="hold"/>
                                        <p:tgtEl>
                                          <p:spTgt spid="4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3000" fill="hold"/>
                                        <p:tgtEl>
                                          <p:spTgt spid="21"/>
                                        </p:tgtEl>
                                        <p:attrNameLst>
                                          <p:attrName>ppt_x</p:attrName>
                                        </p:attrNameLst>
                                      </p:cBhvr>
                                      <p:tavLst>
                                        <p:tav tm="0">
                                          <p:val>
                                            <p:strVal val="#ppt_x"/>
                                          </p:val>
                                        </p:tav>
                                        <p:tav tm="100000">
                                          <p:val>
                                            <p:strVal val="#ppt_x"/>
                                          </p:val>
                                        </p:tav>
                                      </p:tavLst>
                                    </p:anim>
                                    <p:anim calcmode="lin" valueType="num">
                                      <p:cBhvr additive="base">
                                        <p:cTn id="12" dur="3000" fill="hold"/>
                                        <p:tgtEl>
                                          <p:spTgt spid="2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3000" fill="hold"/>
                                        <p:tgtEl>
                                          <p:spTgt spid="20"/>
                                        </p:tgtEl>
                                        <p:attrNameLst>
                                          <p:attrName>ppt_x</p:attrName>
                                        </p:attrNameLst>
                                      </p:cBhvr>
                                      <p:tavLst>
                                        <p:tav tm="0">
                                          <p:val>
                                            <p:strVal val="#ppt_x"/>
                                          </p:val>
                                        </p:tav>
                                        <p:tav tm="100000">
                                          <p:val>
                                            <p:strVal val="#ppt_x"/>
                                          </p:val>
                                        </p:tav>
                                      </p:tavLst>
                                    </p:anim>
                                    <p:anim calcmode="lin" valueType="num">
                                      <p:cBhvr additive="base">
                                        <p:cTn id="16" dur="3000" fill="hold"/>
                                        <p:tgtEl>
                                          <p:spTgt spid="20"/>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3000" fill="hold"/>
                                        <p:tgtEl>
                                          <p:spTgt spid="19"/>
                                        </p:tgtEl>
                                        <p:attrNameLst>
                                          <p:attrName>ppt_x</p:attrName>
                                        </p:attrNameLst>
                                      </p:cBhvr>
                                      <p:tavLst>
                                        <p:tav tm="0">
                                          <p:val>
                                            <p:strVal val="#ppt_x"/>
                                          </p:val>
                                        </p:tav>
                                        <p:tav tm="100000">
                                          <p:val>
                                            <p:strVal val="#ppt_x"/>
                                          </p:val>
                                        </p:tav>
                                      </p:tavLst>
                                    </p:anim>
                                    <p:anim calcmode="lin" valueType="num">
                                      <p:cBhvr additive="base">
                                        <p:cTn id="20" dur="3000" fill="hold"/>
                                        <p:tgtEl>
                                          <p:spTgt spid="19"/>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3000" fill="hold"/>
                                        <p:tgtEl>
                                          <p:spTgt spid="18"/>
                                        </p:tgtEl>
                                        <p:attrNameLst>
                                          <p:attrName>ppt_x</p:attrName>
                                        </p:attrNameLst>
                                      </p:cBhvr>
                                      <p:tavLst>
                                        <p:tav tm="0">
                                          <p:val>
                                            <p:strVal val="#ppt_x"/>
                                          </p:val>
                                        </p:tav>
                                        <p:tav tm="100000">
                                          <p:val>
                                            <p:strVal val="#ppt_x"/>
                                          </p:val>
                                        </p:tav>
                                      </p:tavLst>
                                    </p:anim>
                                    <p:anim calcmode="lin" valueType="num">
                                      <p:cBhvr additive="base">
                                        <p:cTn id="24" dur="3000" fill="hold"/>
                                        <p:tgtEl>
                                          <p:spTgt spid="18"/>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3000" fill="hold"/>
                                        <p:tgtEl>
                                          <p:spTgt spid="17"/>
                                        </p:tgtEl>
                                        <p:attrNameLst>
                                          <p:attrName>ppt_x</p:attrName>
                                        </p:attrNameLst>
                                      </p:cBhvr>
                                      <p:tavLst>
                                        <p:tav tm="0">
                                          <p:val>
                                            <p:strVal val="#ppt_x"/>
                                          </p:val>
                                        </p:tav>
                                        <p:tav tm="100000">
                                          <p:val>
                                            <p:strVal val="#ppt_x"/>
                                          </p:val>
                                        </p:tav>
                                      </p:tavLst>
                                    </p:anim>
                                    <p:anim calcmode="lin" valueType="num">
                                      <p:cBhvr additive="base">
                                        <p:cTn id="28" dur="3000" fill="hold"/>
                                        <p:tgtEl>
                                          <p:spTgt spid="17"/>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3000" fill="hold"/>
                                        <p:tgtEl>
                                          <p:spTgt spid="16"/>
                                        </p:tgtEl>
                                        <p:attrNameLst>
                                          <p:attrName>ppt_x</p:attrName>
                                        </p:attrNameLst>
                                      </p:cBhvr>
                                      <p:tavLst>
                                        <p:tav tm="0">
                                          <p:val>
                                            <p:strVal val="#ppt_x"/>
                                          </p:val>
                                        </p:tav>
                                        <p:tav tm="100000">
                                          <p:val>
                                            <p:strVal val="#ppt_x"/>
                                          </p:val>
                                        </p:tav>
                                      </p:tavLst>
                                    </p:anim>
                                    <p:anim calcmode="lin" valueType="num">
                                      <p:cBhvr additive="base">
                                        <p:cTn id="32" dur="3000" fill="hold"/>
                                        <p:tgtEl>
                                          <p:spTgt spid="16"/>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3000" fill="hold"/>
                                        <p:tgtEl>
                                          <p:spTgt spid="29"/>
                                        </p:tgtEl>
                                        <p:attrNameLst>
                                          <p:attrName>ppt_x</p:attrName>
                                        </p:attrNameLst>
                                      </p:cBhvr>
                                      <p:tavLst>
                                        <p:tav tm="0">
                                          <p:val>
                                            <p:strVal val="#ppt_x"/>
                                          </p:val>
                                        </p:tav>
                                        <p:tav tm="100000">
                                          <p:val>
                                            <p:strVal val="#ppt_x"/>
                                          </p:val>
                                        </p:tav>
                                      </p:tavLst>
                                    </p:anim>
                                    <p:anim calcmode="lin" valueType="num">
                                      <p:cBhvr additive="base">
                                        <p:cTn id="36" dur="3000" fill="hold"/>
                                        <p:tgtEl>
                                          <p:spTgt spid="29"/>
                                        </p:tgtEl>
                                        <p:attrNameLst>
                                          <p:attrName>ppt_y</p:attrName>
                                        </p:attrNameLst>
                                      </p:cBhvr>
                                      <p:tavLst>
                                        <p:tav tm="0">
                                          <p:val>
                                            <p:strVal val="1+#ppt_h/2"/>
                                          </p:val>
                                        </p:tav>
                                        <p:tav tm="100000">
                                          <p:val>
                                            <p:strVal val="#ppt_y"/>
                                          </p:val>
                                        </p:tav>
                                      </p:tavLst>
                                    </p:anim>
                                  </p:childTnLst>
                                </p:cTn>
                              </p:par>
                              <p:par>
                                <p:cTn id="37" presetID="7" presetClass="entr" presetSubtype="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3000" fill="hold"/>
                                        <p:tgtEl>
                                          <p:spTgt spid="30"/>
                                        </p:tgtEl>
                                        <p:attrNameLst>
                                          <p:attrName>ppt_x</p:attrName>
                                        </p:attrNameLst>
                                      </p:cBhvr>
                                      <p:tavLst>
                                        <p:tav tm="0">
                                          <p:val>
                                            <p:strVal val="1+#ppt_w/2"/>
                                          </p:val>
                                        </p:tav>
                                        <p:tav tm="100000">
                                          <p:val>
                                            <p:strVal val="#ppt_x"/>
                                          </p:val>
                                        </p:tav>
                                      </p:tavLst>
                                    </p:anim>
                                    <p:anim calcmode="lin" valueType="num">
                                      <p:cBhvr additive="base">
                                        <p:cTn id="40" dur="3000" fill="hold"/>
                                        <p:tgtEl>
                                          <p:spTgt spid="30"/>
                                        </p:tgtEl>
                                        <p:attrNameLst>
                                          <p:attrName>ppt_y</p:attrName>
                                        </p:attrNameLst>
                                      </p:cBhvr>
                                      <p:tavLst>
                                        <p:tav tm="0">
                                          <p:val>
                                            <p:strVal val="#ppt_y"/>
                                          </p:val>
                                        </p:tav>
                                        <p:tav tm="100000">
                                          <p:val>
                                            <p:strVal val="#ppt_y"/>
                                          </p:val>
                                        </p:tav>
                                      </p:tavLst>
                                    </p:anim>
                                  </p:childTnLst>
                                </p:cTn>
                              </p:par>
                              <p:par>
                                <p:cTn id="41" presetID="7" presetClass="entr" presetSubtype="2"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3000" fill="hold"/>
                                        <p:tgtEl>
                                          <p:spTgt spid="31"/>
                                        </p:tgtEl>
                                        <p:attrNameLst>
                                          <p:attrName>ppt_x</p:attrName>
                                        </p:attrNameLst>
                                      </p:cBhvr>
                                      <p:tavLst>
                                        <p:tav tm="0">
                                          <p:val>
                                            <p:strVal val="1+#ppt_w/2"/>
                                          </p:val>
                                        </p:tav>
                                        <p:tav tm="100000">
                                          <p:val>
                                            <p:strVal val="#ppt_x"/>
                                          </p:val>
                                        </p:tav>
                                      </p:tavLst>
                                    </p:anim>
                                    <p:anim calcmode="lin" valueType="num">
                                      <p:cBhvr additive="base">
                                        <p:cTn id="44" dur="3000" fill="hold"/>
                                        <p:tgtEl>
                                          <p:spTgt spid="31"/>
                                        </p:tgtEl>
                                        <p:attrNameLst>
                                          <p:attrName>ppt_y</p:attrName>
                                        </p:attrNameLst>
                                      </p:cBhvr>
                                      <p:tavLst>
                                        <p:tav tm="0">
                                          <p:val>
                                            <p:strVal val="#ppt_y"/>
                                          </p:val>
                                        </p:tav>
                                        <p:tav tm="100000">
                                          <p:val>
                                            <p:strVal val="#ppt_y"/>
                                          </p:val>
                                        </p:tav>
                                      </p:tavLst>
                                    </p:anim>
                                  </p:childTnLst>
                                </p:cTn>
                              </p:par>
                              <p:par>
                                <p:cTn id="45" presetID="7" presetClass="entr" presetSubtype="2"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3000" fill="hold"/>
                                        <p:tgtEl>
                                          <p:spTgt spid="32"/>
                                        </p:tgtEl>
                                        <p:attrNameLst>
                                          <p:attrName>ppt_x</p:attrName>
                                        </p:attrNameLst>
                                      </p:cBhvr>
                                      <p:tavLst>
                                        <p:tav tm="0">
                                          <p:val>
                                            <p:strVal val="1+#ppt_w/2"/>
                                          </p:val>
                                        </p:tav>
                                        <p:tav tm="100000">
                                          <p:val>
                                            <p:strVal val="#ppt_x"/>
                                          </p:val>
                                        </p:tav>
                                      </p:tavLst>
                                    </p:anim>
                                    <p:anim calcmode="lin" valueType="num">
                                      <p:cBhvr additive="base">
                                        <p:cTn id="48" dur="3000" fill="hold"/>
                                        <p:tgtEl>
                                          <p:spTgt spid="32"/>
                                        </p:tgtEl>
                                        <p:attrNameLst>
                                          <p:attrName>ppt_y</p:attrName>
                                        </p:attrNameLst>
                                      </p:cBhvr>
                                      <p:tavLst>
                                        <p:tav tm="0">
                                          <p:val>
                                            <p:strVal val="#ppt_y"/>
                                          </p:val>
                                        </p:tav>
                                        <p:tav tm="100000">
                                          <p:val>
                                            <p:strVal val="#ppt_y"/>
                                          </p:val>
                                        </p:tav>
                                      </p:tavLst>
                                    </p:anim>
                                  </p:childTnLst>
                                </p:cTn>
                              </p:par>
                              <p:par>
                                <p:cTn id="49" presetID="7" presetClass="entr" presetSubtype="2"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3000" fill="hold"/>
                                        <p:tgtEl>
                                          <p:spTgt spid="33"/>
                                        </p:tgtEl>
                                        <p:attrNameLst>
                                          <p:attrName>ppt_x</p:attrName>
                                        </p:attrNameLst>
                                      </p:cBhvr>
                                      <p:tavLst>
                                        <p:tav tm="0">
                                          <p:val>
                                            <p:strVal val="1+#ppt_w/2"/>
                                          </p:val>
                                        </p:tav>
                                        <p:tav tm="100000">
                                          <p:val>
                                            <p:strVal val="#ppt_x"/>
                                          </p:val>
                                        </p:tav>
                                      </p:tavLst>
                                    </p:anim>
                                    <p:anim calcmode="lin" valueType="num">
                                      <p:cBhvr additive="base">
                                        <p:cTn id="52" dur="3000" fill="hold"/>
                                        <p:tgtEl>
                                          <p:spTgt spid="33"/>
                                        </p:tgtEl>
                                        <p:attrNameLst>
                                          <p:attrName>ppt_y</p:attrName>
                                        </p:attrNameLst>
                                      </p:cBhvr>
                                      <p:tavLst>
                                        <p:tav tm="0">
                                          <p:val>
                                            <p:strVal val="#ppt_y"/>
                                          </p:val>
                                        </p:tav>
                                        <p:tav tm="100000">
                                          <p:val>
                                            <p:strVal val="#ppt_y"/>
                                          </p:val>
                                        </p:tav>
                                      </p:tavLst>
                                    </p:anim>
                                  </p:childTnLst>
                                </p:cTn>
                              </p:par>
                              <p:par>
                                <p:cTn id="53" presetID="7" presetClass="entr" presetSubtype="2"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3000" fill="hold"/>
                                        <p:tgtEl>
                                          <p:spTgt spid="34"/>
                                        </p:tgtEl>
                                        <p:attrNameLst>
                                          <p:attrName>ppt_x</p:attrName>
                                        </p:attrNameLst>
                                      </p:cBhvr>
                                      <p:tavLst>
                                        <p:tav tm="0">
                                          <p:val>
                                            <p:strVal val="1+#ppt_w/2"/>
                                          </p:val>
                                        </p:tav>
                                        <p:tav tm="100000">
                                          <p:val>
                                            <p:strVal val="#ppt_x"/>
                                          </p:val>
                                        </p:tav>
                                      </p:tavLst>
                                    </p:anim>
                                    <p:anim calcmode="lin" valueType="num">
                                      <p:cBhvr additive="base">
                                        <p:cTn id="56" dur="3000" fill="hold"/>
                                        <p:tgtEl>
                                          <p:spTgt spid="34"/>
                                        </p:tgtEl>
                                        <p:attrNameLst>
                                          <p:attrName>ppt_y</p:attrName>
                                        </p:attrNameLst>
                                      </p:cBhvr>
                                      <p:tavLst>
                                        <p:tav tm="0">
                                          <p:val>
                                            <p:strVal val="#ppt_y"/>
                                          </p:val>
                                        </p:tav>
                                        <p:tav tm="100000">
                                          <p:val>
                                            <p:strVal val="#ppt_y"/>
                                          </p:val>
                                        </p:tav>
                                      </p:tavLst>
                                    </p:anim>
                                  </p:childTnLst>
                                </p:cTn>
                              </p:par>
                              <p:par>
                                <p:cTn id="57" presetID="7" presetClass="entr" presetSubtype="2"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3000" fill="hold"/>
                                        <p:tgtEl>
                                          <p:spTgt spid="35"/>
                                        </p:tgtEl>
                                        <p:attrNameLst>
                                          <p:attrName>ppt_x</p:attrName>
                                        </p:attrNameLst>
                                      </p:cBhvr>
                                      <p:tavLst>
                                        <p:tav tm="0">
                                          <p:val>
                                            <p:strVal val="1+#ppt_w/2"/>
                                          </p:val>
                                        </p:tav>
                                        <p:tav tm="100000">
                                          <p:val>
                                            <p:strVal val="#ppt_x"/>
                                          </p:val>
                                        </p:tav>
                                      </p:tavLst>
                                    </p:anim>
                                    <p:anim calcmode="lin" valueType="num">
                                      <p:cBhvr additive="base">
                                        <p:cTn id="60" dur="3000" fill="hold"/>
                                        <p:tgtEl>
                                          <p:spTgt spid="35"/>
                                        </p:tgtEl>
                                        <p:attrNameLst>
                                          <p:attrName>ppt_y</p:attrName>
                                        </p:attrNameLst>
                                      </p:cBhvr>
                                      <p:tavLst>
                                        <p:tav tm="0">
                                          <p:val>
                                            <p:strVal val="#ppt_y"/>
                                          </p:val>
                                        </p:tav>
                                        <p:tav tm="100000">
                                          <p:val>
                                            <p:strVal val="#ppt_y"/>
                                          </p:val>
                                        </p:tav>
                                      </p:tavLst>
                                    </p:anim>
                                  </p:childTnLst>
                                </p:cTn>
                              </p:par>
                              <p:par>
                                <p:cTn id="61" presetID="7" presetClass="entr" presetSubtype="2"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3000" fill="hold"/>
                                        <p:tgtEl>
                                          <p:spTgt spid="36"/>
                                        </p:tgtEl>
                                        <p:attrNameLst>
                                          <p:attrName>ppt_x</p:attrName>
                                        </p:attrNameLst>
                                      </p:cBhvr>
                                      <p:tavLst>
                                        <p:tav tm="0">
                                          <p:val>
                                            <p:strVal val="1+#ppt_w/2"/>
                                          </p:val>
                                        </p:tav>
                                        <p:tav tm="100000">
                                          <p:val>
                                            <p:strVal val="#ppt_x"/>
                                          </p:val>
                                        </p:tav>
                                      </p:tavLst>
                                    </p:anim>
                                    <p:anim calcmode="lin" valueType="num">
                                      <p:cBhvr additive="base">
                                        <p:cTn id="64" dur="3000" fill="hold"/>
                                        <p:tgtEl>
                                          <p:spTgt spid="36"/>
                                        </p:tgtEl>
                                        <p:attrNameLst>
                                          <p:attrName>ppt_y</p:attrName>
                                        </p:attrNameLst>
                                      </p:cBhvr>
                                      <p:tavLst>
                                        <p:tav tm="0">
                                          <p:val>
                                            <p:strVal val="#ppt_y"/>
                                          </p:val>
                                        </p:tav>
                                        <p:tav tm="100000">
                                          <p:val>
                                            <p:strVal val="#ppt_y"/>
                                          </p:val>
                                        </p:tav>
                                      </p:tavLst>
                                    </p:anim>
                                  </p:childTnLst>
                                </p:cTn>
                              </p:par>
                              <p:par>
                                <p:cTn id="65" presetID="7" presetClass="entr" presetSubtype="2"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3000" fill="hold"/>
                                        <p:tgtEl>
                                          <p:spTgt spid="37"/>
                                        </p:tgtEl>
                                        <p:attrNameLst>
                                          <p:attrName>ppt_x</p:attrName>
                                        </p:attrNameLst>
                                      </p:cBhvr>
                                      <p:tavLst>
                                        <p:tav tm="0">
                                          <p:val>
                                            <p:strVal val="1+#ppt_w/2"/>
                                          </p:val>
                                        </p:tav>
                                        <p:tav tm="100000">
                                          <p:val>
                                            <p:strVal val="#ppt_x"/>
                                          </p:val>
                                        </p:tav>
                                      </p:tavLst>
                                    </p:anim>
                                    <p:anim calcmode="lin" valueType="num">
                                      <p:cBhvr additive="base">
                                        <p:cTn id="68" dur="3000" fill="hold"/>
                                        <p:tgtEl>
                                          <p:spTgt spid="37"/>
                                        </p:tgtEl>
                                        <p:attrNameLst>
                                          <p:attrName>ppt_y</p:attrName>
                                        </p:attrNameLst>
                                      </p:cBhvr>
                                      <p:tavLst>
                                        <p:tav tm="0">
                                          <p:val>
                                            <p:strVal val="#ppt_y"/>
                                          </p:val>
                                        </p:tav>
                                        <p:tav tm="100000">
                                          <p:val>
                                            <p:strVal val="#ppt_y"/>
                                          </p:val>
                                        </p:tav>
                                      </p:tavLst>
                                    </p:anim>
                                  </p:childTnLst>
                                </p:cTn>
                              </p:par>
                              <p:par>
                                <p:cTn id="69" presetID="7" presetClass="entr" presetSubtype="2"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3000" fill="hold"/>
                                        <p:tgtEl>
                                          <p:spTgt spid="41"/>
                                        </p:tgtEl>
                                        <p:attrNameLst>
                                          <p:attrName>ppt_x</p:attrName>
                                        </p:attrNameLst>
                                      </p:cBhvr>
                                      <p:tavLst>
                                        <p:tav tm="0">
                                          <p:val>
                                            <p:strVal val="1+#ppt_w/2"/>
                                          </p:val>
                                        </p:tav>
                                        <p:tav tm="100000">
                                          <p:val>
                                            <p:strVal val="#ppt_x"/>
                                          </p:val>
                                        </p:tav>
                                      </p:tavLst>
                                    </p:anim>
                                    <p:anim calcmode="lin" valueType="num">
                                      <p:cBhvr additive="base">
                                        <p:cTn id="72" dur="3000" fill="hold"/>
                                        <p:tgtEl>
                                          <p:spTgt spid="41"/>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2"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3000" fill="hold"/>
                                        <p:tgtEl>
                                          <p:spTgt spid="23"/>
                                        </p:tgtEl>
                                        <p:attrNameLst>
                                          <p:attrName>ppt_x</p:attrName>
                                        </p:attrNameLst>
                                      </p:cBhvr>
                                      <p:tavLst>
                                        <p:tav tm="0">
                                          <p:val>
                                            <p:strVal val="1+#ppt_w/2"/>
                                          </p:val>
                                        </p:tav>
                                        <p:tav tm="100000">
                                          <p:val>
                                            <p:strVal val="#ppt_x"/>
                                          </p:val>
                                        </p:tav>
                                      </p:tavLst>
                                    </p:anim>
                                    <p:anim calcmode="lin" valueType="num">
                                      <p:cBhvr additive="base">
                                        <p:cTn id="77" dur="3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274644.jpg"/>
          <p:cNvPicPr>
            <a:picLocks noChangeAspect="1"/>
          </p:cNvPicPr>
          <p:nvPr/>
        </p:nvPicPr>
        <p:blipFill>
          <a:blip r:embed="rId4"/>
          <a:srcRect b="4478"/>
          <a:stretch>
            <a:fillRect/>
          </a:stretch>
        </p:blipFill>
        <p:spPr>
          <a:xfrm>
            <a:off x="1428728" y="714356"/>
            <a:ext cx="7098668" cy="4572032"/>
          </a:xfrm>
          <a:prstGeom prst="rect">
            <a:avLst/>
          </a:prstGeom>
        </p:spPr>
      </p:pic>
      <p:sp>
        <p:nvSpPr>
          <p:cNvPr id="6" name="مربع نص 5"/>
          <p:cNvSpPr txBox="1"/>
          <p:nvPr/>
        </p:nvSpPr>
        <p:spPr>
          <a:xfrm>
            <a:off x="4214810" y="5500702"/>
            <a:ext cx="1285884" cy="461665"/>
          </a:xfrm>
          <a:prstGeom prst="rect">
            <a:avLst/>
          </a:prstGeom>
          <a:noFill/>
        </p:spPr>
        <p:txBody>
          <a:bodyPr wrap="square" rtlCol="1">
            <a:spAutoFit/>
          </a:bodyPr>
          <a:lstStyle/>
          <a:p>
            <a:r>
              <a:rPr lang="ar-SA" sz="2400" b="1" dirty="0" smtClean="0"/>
              <a:t>الخزاف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sp>
        <p:nvSpPr>
          <p:cNvPr id="5" name="مربع نص 4"/>
          <p:cNvSpPr txBox="1"/>
          <p:nvPr/>
        </p:nvSpPr>
        <p:spPr>
          <a:xfrm>
            <a:off x="5786446" y="857232"/>
            <a:ext cx="2500330" cy="3539430"/>
          </a:xfrm>
          <a:prstGeom prst="rect">
            <a:avLst/>
          </a:prstGeom>
          <a:noFill/>
        </p:spPr>
        <p:txBody>
          <a:bodyPr wrap="square" rtlCol="1">
            <a:spAutoFit/>
          </a:bodyPr>
          <a:lstStyle/>
          <a:p>
            <a:pPr algn="ctr"/>
            <a:r>
              <a:rPr lang="ar-SA" sz="2800" b="1" dirty="0" smtClean="0"/>
              <a:t>وقد تناول الفنان السعودي الحرف الشعبية بشكل خاص والتراث بشكل عام منذ بدايات الفن التشكيلي في المملكة العربية السعودية </a:t>
            </a:r>
            <a:endParaRPr lang="ar-SA" sz="2800" b="1" dirty="0"/>
          </a:p>
        </p:txBody>
      </p:sp>
      <p:pic>
        <p:nvPicPr>
          <p:cNvPr id="6" name="صورة 5" descr="77jjj.jpg"/>
          <p:cNvPicPr>
            <a:picLocks noChangeAspect="1"/>
          </p:cNvPicPr>
          <p:nvPr/>
        </p:nvPicPr>
        <p:blipFill>
          <a:blip r:embed="rId4"/>
          <a:stretch>
            <a:fillRect/>
          </a:stretch>
        </p:blipFill>
        <p:spPr>
          <a:xfrm>
            <a:off x="1357290" y="285728"/>
            <a:ext cx="4000528" cy="5500726"/>
          </a:xfrm>
          <a:prstGeom prst="rect">
            <a:avLst/>
          </a:prstGeom>
        </p:spPr>
      </p:pic>
      <p:sp>
        <p:nvSpPr>
          <p:cNvPr id="7" name="مربع نص 6"/>
          <p:cNvSpPr txBox="1"/>
          <p:nvPr/>
        </p:nvSpPr>
        <p:spPr>
          <a:xfrm>
            <a:off x="4714876" y="4929198"/>
            <a:ext cx="3214710" cy="830997"/>
          </a:xfrm>
          <a:prstGeom prst="rect">
            <a:avLst/>
          </a:prstGeom>
          <a:noFill/>
        </p:spPr>
        <p:txBody>
          <a:bodyPr wrap="square" rtlCol="1">
            <a:spAutoFit/>
          </a:bodyPr>
          <a:lstStyle/>
          <a:p>
            <a:pPr algn="ctr"/>
            <a:r>
              <a:rPr lang="ar-SA" sz="2400" b="1" dirty="0" smtClean="0"/>
              <a:t>لوحة الفنان محمد </a:t>
            </a:r>
            <a:r>
              <a:rPr lang="ar-SA" sz="2400" b="1" dirty="0" err="1" smtClean="0"/>
              <a:t>السديري</a:t>
            </a:r>
            <a:r>
              <a:rPr lang="ar-SA" sz="2400" b="1" dirty="0" smtClean="0"/>
              <a:t> </a:t>
            </a:r>
          </a:p>
          <a:p>
            <a:pPr algn="ctr"/>
            <a:r>
              <a:rPr lang="ar-SA" sz="2400" b="1" dirty="0" smtClean="0"/>
              <a:t>(حرفة من بلادي )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9jjj.jpg"/>
          <p:cNvPicPr>
            <a:picLocks noChangeAspect="1"/>
          </p:cNvPicPr>
          <p:nvPr/>
        </p:nvPicPr>
        <p:blipFill>
          <a:blip r:embed="rId4"/>
          <a:stretch>
            <a:fillRect/>
          </a:stretch>
        </p:blipFill>
        <p:spPr>
          <a:xfrm>
            <a:off x="1285852" y="428604"/>
            <a:ext cx="5322589" cy="4929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7215206" y="2928934"/>
            <a:ext cx="1357322" cy="830997"/>
          </a:xfrm>
          <a:prstGeom prst="rect">
            <a:avLst/>
          </a:prstGeom>
          <a:noFill/>
        </p:spPr>
        <p:txBody>
          <a:bodyPr wrap="square" rtlCol="1">
            <a:spAutoFit/>
          </a:bodyPr>
          <a:lstStyle/>
          <a:p>
            <a:r>
              <a:rPr lang="ar-SA" sz="2400" b="1" dirty="0" smtClean="0"/>
              <a:t>لوحة للفنان سعد العبيد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45g.jpg"/>
          <p:cNvPicPr>
            <a:picLocks noChangeAspect="1"/>
          </p:cNvPicPr>
          <p:nvPr/>
        </p:nvPicPr>
        <p:blipFill>
          <a:blip r:embed="rId4"/>
          <a:stretch>
            <a:fillRect/>
          </a:stretch>
        </p:blipFill>
        <p:spPr>
          <a:xfrm>
            <a:off x="1285852" y="357166"/>
            <a:ext cx="7215238" cy="4829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2428860" y="5429264"/>
            <a:ext cx="5286412" cy="461665"/>
          </a:xfrm>
          <a:prstGeom prst="rect">
            <a:avLst/>
          </a:prstGeom>
          <a:noFill/>
        </p:spPr>
        <p:txBody>
          <a:bodyPr wrap="square" rtlCol="1">
            <a:spAutoFit/>
          </a:bodyPr>
          <a:lstStyle/>
          <a:p>
            <a:r>
              <a:rPr lang="ar-SA" sz="2400" b="1" dirty="0" smtClean="0"/>
              <a:t>لوحة الفنان صالح </a:t>
            </a:r>
            <a:r>
              <a:rPr lang="ar-SA" sz="2400" b="1" dirty="0" err="1" smtClean="0"/>
              <a:t>النقيدي</a:t>
            </a:r>
            <a:r>
              <a:rPr lang="ar-SA" sz="2400" b="1" dirty="0" smtClean="0"/>
              <a:t> ( صانع الفخار )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6h8.jpg"/>
          <p:cNvPicPr>
            <a:picLocks noChangeAspect="1"/>
          </p:cNvPicPr>
          <p:nvPr/>
        </p:nvPicPr>
        <p:blipFill>
          <a:blip r:embed="rId4"/>
          <a:stretch>
            <a:fillRect/>
          </a:stretch>
        </p:blipFill>
        <p:spPr>
          <a:xfrm>
            <a:off x="1428728" y="285728"/>
            <a:ext cx="4596824" cy="5607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6429388" y="2857496"/>
            <a:ext cx="1928826" cy="830997"/>
          </a:xfrm>
          <a:prstGeom prst="rect">
            <a:avLst/>
          </a:prstGeom>
          <a:noFill/>
        </p:spPr>
        <p:txBody>
          <a:bodyPr wrap="square" rtlCol="1">
            <a:spAutoFit/>
          </a:bodyPr>
          <a:lstStyle/>
          <a:p>
            <a:r>
              <a:rPr lang="ar-SA" sz="2400" b="1" dirty="0" smtClean="0"/>
              <a:t>لوحة للفنانة </a:t>
            </a:r>
          </a:p>
          <a:p>
            <a:r>
              <a:rPr lang="ar-SA" sz="2400" b="1" dirty="0" smtClean="0"/>
              <a:t>(نينا فرعون)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5" name="مربع نص 4"/>
          <p:cNvSpPr txBox="1"/>
          <p:nvPr/>
        </p:nvSpPr>
        <p:spPr>
          <a:xfrm>
            <a:off x="4286248" y="214290"/>
            <a:ext cx="4572032" cy="584775"/>
          </a:xfrm>
          <a:prstGeom prst="rect">
            <a:avLst/>
          </a:prstGeom>
          <a:noFill/>
        </p:spPr>
        <p:txBody>
          <a:bodyPr wrap="square" rtlCol="1">
            <a:spAutoFit/>
          </a:bodyPr>
          <a:lstStyle/>
          <a:p>
            <a:r>
              <a:rPr lang="ar-SA" sz="3200" b="1" dirty="0" smtClean="0"/>
              <a:t>الفرق بين  الحرفي والفنان </a:t>
            </a:r>
            <a:endParaRPr lang="ar-SA" sz="3200" b="1" dirty="0"/>
          </a:p>
        </p:txBody>
      </p:sp>
      <p:sp>
        <p:nvSpPr>
          <p:cNvPr id="6" name="عنصر نائب للمحتوى 5"/>
          <p:cNvSpPr>
            <a:spLocks noGrp="1"/>
          </p:cNvSpPr>
          <p:nvPr>
            <p:ph idx="1"/>
          </p:nvPr>
        </p:nvSpPr>
        <p:spPr>
          <a:xfrm>
            <a:off x="8143900" y="5643578"/>
            <a:ext cx="542900" cy="482585"/>
          </a:xfrm>
        </p:spPr>
        <p:txBody>
          <a:bodyPr>
            <a:normAutofit fontScale="92500" lnSpcReduction="20000"/>
          </a:bodyPr>
          <a:lstStyle/>
          <a:p>
            <a:pPr>
              <a:buNone/>
            </a:pPr>
            <a:r>
              <a:rPr lang="ar-SA" dirty="0" smtClean="0"/>
              <a:t>  </a:t>
            </a:r>
            <a:endParaRPr lang="ar-SA" dirty="0"/>
          </a:p>
        </p:txBody>
      </p:sp>
      <p:sp>
        <p:nvSpPr>
          <p:cNvPr id="7" name="مربع نص 6"/>
          <p:cNvSpPr txBox="1"/>
          <p:nvPr/>
        </p:nvSpPr>
        <p:spPr>
          <a:xfrm>
            <a:off x="5715008" y="913427"/>
            <a:ext cx="3000396" cy="3785652"/>
          </a:xfrm>
          <a:prstGeom prst="rect">
            <a:avLst/>
          </a:prstGeom>
          <a:noFill/>
        </p:spPr>
        <p:txBody>
          <a:bodyPr wrap="square" rtlCol="1">
            <a:spAutoFit/>
          </a:bodyPr>
          <a:lstStyle/>
          <a:p>
            <a:r>
              <a:rPr lang="ar-SA" sz="2400" b="1" dirty="0" smtClean="0">
                <a:solidFill>
                  <a:schemeClr val="bg1"/>
                </a:solidFill>
                <a:effectLst>
                  <a:outerShdw blurRad="38100" dist="38100" dir="2700000" algn="tl">
                    <a:srgbClr val="000000">
                      <a:alpha val="43137"/>
                    </a:srgbClr>
                  </a:outerShdw>
                </a:effectLst>
              </a:rPr>
              <a:t>لو لاحظنا الحرف المنتشرة في المنطقة الجنوبية في المملكة ونتناول مهنة تحولت إلي حرفة لايمكن أن يقوم بها  إلا حرفي متمكن وليس مجرد عامل طلاء وهي طلاء المنازل وزخرفتها من الداخل والخارج  ويشمل ذلك الأبواب و النوافذ والسلالم والأسقف والأرضيات .</a:t>
            </a:r>
            <a:endParaRPr lang="ar-SA" sz="2400" b="1" dirty="0">
              <a:solidFill>
                <a:schemeClr val="bg1"/>
              </a:solidFill>
              <a:effectLst>
                <a:outerShdw blurRad="38100" dist="38100" dir="2700000" algn="tl">
                  <a:srgbClr val="000000">
                    <a:alpha val="43137"/>
                  </a:srgbClr>
                </a:outerShdw>
              </a:effectLst>
            </a:endParaRPr>
          </a:p>
        </p:txBody>
      </p:sp>
      <p:pic>
        <p:nvPicPr>
          <p:cNvPr id="8" name="صورة 7" descr="33jm.jpg"/>
          <p:cNvPicPr>
            <a:picLocks noChangeAspect="1"/>
          </p:cNvPicPr>
          <p:nvPr/>
        </p:nvPicPr>
        <p:blipFill>
          <a:blip r:embed="rId4"/>
          <a:stretch>
            <a:fillRect/>
          </a:stretch>
        </p:blipFill>
        <p:spPr>
          <a:xfrm>
            <a:off x="1142976" y="642918"/>
            <a:ext cx="4000528" cy="5214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مربع نص 8"/>
          <p:cNvSpPr txBox="1"/>
          <p:nvPr/>
        </p:nvSpPr>
        <p:spPr>
          <a:xfrm>
            <a:off x="5500694" y="4919319"/>
            <a:ext cx="3071834" cy="923330"/>
          </a:xfrm>
          <a:prstGeom prst="rect">
            <a:avLst/>
          </a:prstGeom>
          <a:noFill/>
        </p:spPr>
        <p:txBody>
          <a:bodyPr wrap="square" rtlCol="1">
            <a:spAutoFit/>
          </a:bodyPr>
          <a:lstStyle/>
          <a:p>
            <a:r>
              <a:rPr lang="ar-SA" b="1" dirty="0" smtClean="0"/>
              <a:t>منزل شعبي يظهر حرفة الطلاء وأنها ليست مجرد حرفة بل فن مستقل  المنزل (بالمنطقة الجنوبية) </a:t>
            </a:r>
            <a:endParaRPr lang="ar-SA"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sp>
        <p:nvSpPr>
          <p:cNvPr id="6" name="مستطيل 5"/>
          <p:cNvSpPr/>
          <p:nvPr/>
        </p:nvSpPr>
        <p:spPr>
          <a:xfrm>
            <a:off x="6643734" y="785794"/>
            <a:ext cx="2214546" cy="3970318"/>
          </a:xfrm>
          <a:prstGeom prst="rect">
            <a:avLst/>
          </a:prstGeom>
        </p:spPr>
        <p:txBody>
          <a:bodyPr wrap="square">
            <a:spAutoFit/>
          </a:bodyPr>
          <a:lstStyle/>
          <a:p>
            <a:pPr algn="ctr"/>
            <a:r>
              <a:rPr lang="ar-SA" sz="2800" b="1" dirty="0" smtClean="0"/>
              <a:t>وملاحظ الزخارف الهندسية (الشعبية ) المنتشرة علي الأرض والجدران والسلالم والأبواب كما نلاحظ استخدام الألوان الدافئة بكثرة </a:t>
            </a:r>
            <a:endParaRPr lang="ar-SA" sz="2800" b="1" dirty="0"/>
          </a:p>
        </p:txBody>
      </p:sp>
      <p:pic>
        <p:nvPicPr>
          <p:cNvPr id="7" name="صورة 6" descr="1eer.jpg"/>
          <p:cNvPicPr>
            <a:picLocks noChangeAspect="1"/>
          </p:cNvPicPr>
          <p:nvPr/>
        </p:nvPicPr>
        <p:blipFill>
          <a:blip r:embed="rId4"/>
          <a:stretch>
            <a:fillRect/>
          </a:stretch>
        </p:blipFill>
        <p:spPr>
          <a:xfrm>
            <a:off x="1142976" y="500042"/>
            <a:ext cx="5463930"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مربع نص 7"/>
          <p:cNvSpPr txBox="1"/>
          <p:nvPr/>
        </p:nvSpPr>
        <p:spPr>
          <a:xfrm>
            <a:off x="1428728" y="5500702"/>
            <a:ext cx="4572032" cy="461665"/>
          </a:xfrm>
          <a:prstGeom prst="rect">
            <a:avLst/>
          </a:prstGeom>
          <a:noFill/>
        </p:spPr>
        <p:txBody>
          <a:bodyPr wrap="square" rtlCol="1">
            <a:spAutoFit/>
          </a:bodyPr>
          <a:lstStyle/>
          <a:p>
            <a:r>
              <a:rPr lang="ar-SA" sz="2400" b="1" dirty="0" smtClean="0"/>
              <a:t>منزل شعبي من الداخل (منطقة جنوبية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sp>
        <p:nvSpPr>
          <p:cNvPr id="5" name="مربع نص 4"/>
          <p:cNvSpPr txBox="1"/>
          <p:nvPr/>
        </p:nvSpPr>
        <p:spPr>
          <a:xfrm>
            <a:off x="1643042" y="928670"/>
            <a:ext cx="6786610" cy="3539430"/>
          </a:xfrm>
          <a:prstGeom prst="rect">
            <a:avLst/>
          </a:prstGeom>
          <a:noFill/>
        </p:spPr>
        <p:txBody>
          <a:bodyPr wrap="square" rtlCol="1">
            <a:spAutoFit/>
          </a:bodyPr>
          <a:lstStyle/>
          <a:p>
            <a:r>
              <a:rPr lang="ar-SA" sz="3200" b="1" dirty="0" smtClean="0"/>
              <a:t>وهنا يظهر الفرق بين الحرفي والفنان حيث أن الفنان لايلتزم بقواعد للإنتاج وإنما يعبر عما بداخلة دون النظر إلي المعقول واللا معقول</a:t>
            </a:r>
          </a:p>
          <a:p>
            <a:r>
              <a:rPr lang="ar-SA" sz="3200" b="1" dirty="0" smtClean="0"/>
              <a:t>عدا العناصر الفنية التي يتناولها في فنه وكذلك القيم الجمالية والفنية بينما الحرفي ملتزم بقواعد أساسية قد لا يكون فيها أي نواحي جمالية والمهم  فيها المنتج</a:t>
            </a:r>
            <a:endParaRPr lang="ar-SA" sz="32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sp>
        <p:nvSpPr>
          <p:cNvPr id="5" name="مستطيل 4"/>
          <p:cNvSpPr/>
          <p:nvPr/>
        </p:nvSpPr>
        <p:spPr>
          <a:xfrm>
            <a:off x="6235562" y="285728"/>
            <a:ext cx="2090637" cy="584775"/>
          </a:xfrm>
          <a:prstGeom prst="rect">
            <a:avLst/>
          </a:prstGeom>
        </p:spPr>
        <p:txBody>
          <a:bodyPr wrap="none">
            <a:spAutoFit/>
          </a:bodyPr>
          <a:lstStyle/>
          <a:p>
            <a:r>
              <a:rPr lang="ar-SA" sz="3200" b="1" dirty="0" smtClean="0"/>
              <a:t>اللون والتلوين</a:t>
            </a:r>
            <a:endParaRPr lang="ar-SA" sz="3200" dirty="0"/>
          </a:p>
        </p:txBody>
      </p:sp>
      <p:sp>
        <p:nvSpPr>
          <p:cNvPr id="6" name="مستطيل 5"/>
          <p:cNvSpPr/>
          <p:nvPr/>
        </p:nvSpPr>
        <p:spPr>
          <a:xfrm>
            <a:off x="5072066" y="785794"/>
            <a:ext cx="3807004" cy="461665"/>
          </a:xfrm>
          <a:prstGeom prst="rect">
            <a:avLst/>
          </a:prstGeom>
        </p:spPr>
        <p:txBody>
          <a:bodyPr wrap="none">
            <a:spAutoFit/>
          </a:bodyPr>
          <a:lstStyle/>
          <a:p>
            <a:r>
              <a:rPr lang="ar-SA" sz="2400" b="1" dirty="0" smtClean="0">
                <a:solidFill>
                  <a:schemeClr val="bg1"/>
                </a:solidFill>
              </a:rPr>
              <a:t>ألوان الباستيل الزيتية </a:t>
            </a:r>
            <a:r>
              <a:rPr lang="en-US" sz="2400" b="1" dirty="0" smtClean="0">
                <a:solidFill>
                  <a:schemeClr val="bg1"/>
                </a:solidFill>
              </a:rPr>
              <a:t>: Oil Pastel </a:t>
            </a:r>
            <a:endParaRPr lang="ar-SA" sz="2400" b="1" dirty="0">
              <a:solidFill>
                <a:schemeClr val="bg1"/>
              </a:solidFill>
            </a:endParaRPr>
          </a:p>
        </p:txBody>
      </p:sp>
      <p:sp>
        <p:nvSpPr>
          <p:cNvPr id="7" name="مربع نص 6"/>
          <p:cNvSpPr txBox="1"/>
          <p:nvPr/>
        </p:nvSpPr>
        <p:spPr>
          <a:xfrm>
            <a:off x="5143504" y="1214422"/>
            <a:ext cx="3571900" cy="5016758"/>
          </a:xfrm>
          <a:prstGeom prst="rect">
            <a:avLst/>
          </a:prstGeom>
          <a:noFill/>
        </p:spPr>
        <p:txBody>
          <a:bodyPr wrap="square" rtlCol="1">
            <a:spAutoFit/>
          </a:bodyPr>
          <a:lstStyle/>
          <a:p>
            <a:r>
              <a:rPr lang="ar-SA" sz="3200" b="1" dirty="0" smtClean="0"/>
              <a:t>الباستيل الزيتي يكون مضاف إليه الزيت وهو غير قابل للتبادل في درجات اللون ولا يمكن مزجها معا لدا نجد اللون متدرج إلي درجات كثيرة في علبة الألوان ويكو كل لون مغلف بلفافة من الورق عليها اسم اللون ودرجة تاثيرة</a:t>
            </a:r>
            <a:endParaRPr lang="ar-SA" sz="3200" b="1" dirty="0"/>
          </a:p>
        </p:txBody>
      </p:sp>
      <p:pic>
        <p:nvPicPr>
          <p:cNvPr id="8" name="صورة 7" descr="jjll.jpg"/>
          <p:cNvPicPr>
            <a:picLocks noChangeAspect="1"/>
          </p:cNvPicPr>
          <p:nvPr/>
        </p:nvPicPr>
        <p:blipFill>
          <a:blip r:embed="rId4"/>
          <a:stretch>
            <a:fillRect/>
          </a:stretch>
        </p:blipFill>
        <p:spPr>
          <a:xfrm>
            <a:off x="1142976" y="642918"/>
            <a:ext cx="4000528" cy="535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8572528" y="2643181"/>
            <a:ext cx="114272" cy="500067"/>
          </a:xfrm>
        </p:spPr>
        <p:txBody>
          <a:bodyPr>
            <a:normAutofit fontScale="92500" lnSpcReduction="20000"/>
          </a:bodyPr>
          <a:lstStyle/>
          <a:p>
            <a:pPr>
              <a:buNone/>
            </a:pPr>
            <a:r>
              <a:rPr lang="ar-SA" dirty="0"/>
              <a:t> </a:t>
            </a:r>
            <a:r>
              <a:rPr lang="ar-SA" dirty="0" smtClean="0"/>
              <a:t> </a:t>
            </a:r>
            <a:endParaRPr lang="ar-SA" dirty="0"/>
          </a:p>
        </p:txBody>
      </p:sp>
      <p:pic>
        <p:nvPicPr>
          <p:cNvPr id="7" name="صورة 6" descr="4tgh.jpg"/>
          <p:cNvPicPr>
            <a:picLocks noChangeAspect="1"/>
          </p:cNvPicPr>
          <p:nvPr/>
        </p:nvPicPr>
        <p:blipFill>
          <a:blip r:embed="rId4"/>
          <a:srcRect l="79405" t="33333" r="7291" b="44792"/>
          <a:stretch>
            <a:fillRect/>
          </a:stretch>
        </p:blipFill>
        <p:spPr>
          <a:xfrm>
            <a:off x="1214414" y="571480"/>
            <a:ext cx="3429024" cy="5249497"/>
          </a:xfrm>
          <a:prstGeom prst="rect">
            <a:avLst/>
          </a:prstGeom>
        </p:spPr>
      </p:pic>
      <p:sp>
        <p:nvSpPr>
          <p:cNvPr id="8" name="مربع نص 7"/>
          <p:cNvSpPr txBox="1"/>
          <p:nvPr/>
        </p:nvSpPr>
        <p:spPr>
          <a:xfrm>
            <a:off x="5214942" y="714356"/>
            <a:ext cx="3143272" cy="523220"/>
          </a:xfrm>
          <a:prstGeom prst="rect">
            <a:avLst/>
          </a:prstGeom>
          <a:noFill/>
        </p:spPr>
        <p:txBody>
          <a:bodyPr wrap="square" rtlCol="1">
            <a:spAutoFit/>
          </a:bodyPr>
          <a:lstStyle/>
          <a:p>
            <a:r>
              <a:rPr lang="ar-SA" sz="2800" b="1" dirty="0" smtClean="0">
                <a:solidFill>
                  <a:schemeClr val="bg1"/>
                </a:solidFill>
              </a:rPr>
              <a:t>الرسم بألوان الباستيل: </a:t>
            </a:r>
            <a:endParaRPr lang="ar-SA" sz="2800" b="1" dirty="0">
              <a:solidFill>
                <a:schemeClr val="bg1"/>
              </a:solidFill>
            </a:endParaRPr>
          </a:p>
        </p:txBody>
      </p:sp>
      <p:sp>
        <p:nvSpPr>
          <p:cNvPr id="9" name="مربع نص 8"/>
          <p:cNvSpPr txBox="1"/>
          <p:nvPr/>
        </p:nvSpPr>
        <p:spPr>
          <a:xfrm>
            <a:off x="5286380" y="2643182"/>
            <a:ext cx="2714644" cy="2062103"/>
          </a:xfrm>
          <a:prstGeom prst="rect">
            <a:avLst/>
          </a:prstGeom>
          <a:noFill/>
        </p:spPr>
        <p:txBody>
          <a:bodyPr wrap="square" rtlCol="1">
            <a:spAutoFit/>
          </a:bodyPr>
          <a:lstStyle/>
          <a:p>
            <a:r>
              <a:rPr lang="ar-SA" sz="3200" b="1" dirty="0" smtClean="0"/>
              <a:t>نخطط الشكل بالون الأسود علي ورق كانسون خشن الملمس </a:t>
            </a:r>
            <a:endParaRPr lang="ar-SA" sz="32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descr="Untitled-1.jpg"/>
          <p:cNvPicPr>
            <a:picLocks noChangeAspect="1"/>
          </p:cNvPicPr>
          <p:nvPr/>
        </p:nvPicPr>
        <p:blipFill>
          <a:blip r:embed="rId3"/>
          <a:stretch>
            <a:fillRect/>
          </a:stretch>
        </p:blipFill>
        <p:spPr>
          <a:xfrm>
            <a:off x="0" y="-24"/>
            <a:ext cx="9144000" cy="6858024"/>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p:txBody>
          <a:bodyPr/>
          <a:lstStyle/>
          <a:p>
            <a:pPr>
              <a:buNone/>
            </a:pPr>
            <a:r>
              <a:rPr lang="ar-SA" dirty="0"/>
              <a:t> </a:t>
            </a:r>
          </a:p>
        </p:txBody>
      </p:sp>
      <p:grpSp>
        <p:nvGrpSpPr>
          <p:cNvPr id="69" name="مجموعة 68"/>
          <p:cNvGrpSpPr/>
          <p:nvPr/>
        </p:nvGrpSpPr>
        <p:grpSpPr>
          <a:xfrm>
            <a:off x="0" y="0"/>
            <a:ext cx="9144000" cy="4754698"/>
            <a:chOff x="-194811" y="-1174632"/>
            <a:chExt cx="9072562" cy="4823609"/>
          </a:xfrm>
        </p:grpSpPr>
        <p:grpSp>
          <p:nvGrpSpPr>
            <p:cNvPr id="68" name="مجموعة 67"/>
            <p:cNvGrpSpPr/>
            <p:nvPr/>
          </p:nvGrpSpPr>
          <p:grpSpPr>
            <a:xfrm>
              <a:off x="-194811" y="-1174632"/>
              <a:ext cx="9072562" cy="3603500"/>
              <a:chOff x="-194811" y="-1174632"/>
              <a:chExt cx="9072562" cy="3603500"/>
            </a:xfrm>
          </p:grpSpPr>
          <p:cxnSp>
            <p:nvCxnSpPr>
              <p:cNvPr id="56" name="رابط مستقيم 55"/>
              <p:cNvCxnSpPr/>
              <p:nvPr/>
            </p:nvCxnSpPr>
            <p:spPr>
              <a:xfrm rot="16200000" flipV="1">
                <a:off x="-659162" y="-710281"/>
                <a:ext cx="3214686" cy="2285984"/>
              </a:xfrm>
              <a:prstGeom prst="line">
                <a:avLst/>
              </a:prstGeom>
            </p:spPr>
            <p:style>
              <a:lnRef idx="3">
                <a:schemeClr val="dk1"/>
              </a:lnRef>
              <a:fillRef idx="0">
                <a:schemeClr val="dk1"/>
              </a:fillRef>
              <a:effectRef idx="2">
                <a:schemeClr val="dk1"/>
              </a:effectRef>
              <a:fontRef idx="minor">
                <a:schemeClr val="tx1"/>
              </a:fontRef>
            </p:style>
          </p:cxnSp>
          <p:cxnSp>
            <p:nvCxnSpPr>
              <p:cNvPr id="54" name="رابط مستقيم 53"/>
              <p:cNvCxnSpPr/>
              <p:nvPr/>
            </p:nvCxnSpPr>
            <p:spPr>
              <a:xfrm rot="5400000" flipH="1" flipV="1">
                <a:off x="6341731" y="-495966"/>
                <a:ext cx="3214684" cy="1857356"/>
              </a:xfrm>
              <a:prstGeom prst="line">
                <a:avLst/>
              </a:prstGeom>
            </p:spPr>
            <p:style>
              <a:lnRef idx="3">
                <a:schemeClr val="dk1"/>
              </a:lnRef>
              <a:fillRef idx="0">
                <a:schemeClr val="dk1"/>
              </a:fillRef>
              <a:effectRef idx="2">
                <a:schemeClr val="dk1"/>
              </a:effectRef>
              <a:fontRef idx="minor">
                <a:schemeClr val="tx1"/>
              </a:fontRef>
            </p:style>
          </p:cxnSp>
          <p:sp>
            <p:nvSpPr>
              <p:cNvPr id="66" name="شكل بيضاوي 65"/>
              <p:cNvSpPr/>
              <p:nvPr/>
            </p:nvSpPr>
            <p:spPr>
              <a:xfrm>
                <a:off x="6786578" y="2214554"/>
                <a:ext cx="214314" cy="21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67" name="شكل بيضاوي 66"/>
              <p:cNvSpPr/>
              <p:nvPr/>
            </p:nvSpPr>
            <p:spPr>
              <a:xfrm>
                <a:off x="2214546" y="2214554"/>
                <a:ext cx="214314" cy="21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
          <p:nvSpPr>
            <p:cNvPr id="35" name="مستطيل 34"/>
            <p:cNvSpPr/>
            <p:nvPr/>
          </p:nvSpPr>
          <p:spPr>
            <a:xfrm>
              <a:off x="1648034" y="1869225"/>
              <a:ext cx="5458546" cy="1779752"/>
            </a:xfrm>
            <a:prstGeom prst="rect">
              <a:avLst/>
            </a:prstGeom>
          </p:spPr>
          <p:style>
            <a:lnRef idx="0">
              <a:schemeClr val="dk1"/>
            </a:lnRef>
            <a:fillRef idx="1002">
              <a:schemeClr val="lt2"/>
            </a:fillRef>
            <a:effectRef idx="3">
              <a:schemeClr val="dk1"/>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ysClr val="windowText" lastClr="000000"/>
                  </a:solidFill>
                  <a:effectLst>
                    <a:outerShdw blurRad="80000" dist="40000" dir="5040000" algn="tl">
                      <a:srgbClr val="000000">
                        <a:alpha val="30000"/>
                      </a:srgbClr>
                    </a:outerShdw>
                  </a:effectLst>
                </a:rPr>
                <a:t> </a:t>
              </a:r>
              <a:endParaRPr lang="ar-SA" sz="5400" b="1" dirty="0" smtClean="0">
                <a:ln w="11430"/>
                <a:solidFill>
                  <a:sysClr val="windowText" lastClr="000000"/>
                </a:solidFill>
                <a:effectLst>
                  <a:outerShdw blurRad="80000" dist="40000" dir="5040000" algn="tl">
                    <a:srgbClr val="000000">
                      <a:alpha val="30000"/>
                    </a:srgbClr>
                  </a:outerShdw>
                </a:effectLst>
              </a:endParaRPr>
            </a:p>
            <a:p>
              <a:pPr algn="ctr"/>
              <a:r>
                <a:rPr lang="ar-SA" sz="5400" b="1" dirty="0" smtClean="0">
                  <a:ln w="11430"/>
                  <a:solidFill>
                    <a:sysClr val="windowText" lastClr="000000"/>
                  </a:solidFill>
                  <a:effectLst>
                    <a:outerShdw blurRad="80000" dist="40000" dir="5040000" algn="tl">
                      <a:srgbClr val="000000">
                        <a:alpha val="30000"/>
                      </a:srgbClr>
                    </a:outerShdw>
                  </a:effectLst>
                </a:rPr>
                <a:t>الحرف </a:t>
              </a:r>
              <a:r>
                <a:rPr lang="ar-SA" sz="5400" b="1" dirty="0" err="1" smtClean="0">
                  <a:ln w="11430"/>
                  <a:solidFill>
                    <a:sysClr val="windowText" lastClr="000000"/>
                  </a:solidFill>
                  <a:effectLst>
                    <a:outerShdw blurRad="80000" dist="40000" dir="5040000" algn="tl">
                      <a:srgbClr val="000000">
                        <a:alpha val="30000"/>
                      </a:srgbClr>
                    </a:outerShdw>
                  </a:effectLst>
                </a:rPr>
                <a:t>االشعبية</a:t>
              </a:r>
              <a:r>
                <a:rPr lang="ar-SA" sz="5400" b="1" dirty="0" smtClean="0">
                  <a:ln w="11430"/>
                  <a:solidFill>
                    <a:sysClr val="windowText" lastClr="000000"/>
                  </a:solidFill>
                  <a:effectLst>
                    <a:outerShdw blurRad="80000" dist="40000" dir="5040000" algn="tl">
                      <a:srgbClr val="000000">
                        <a:alpha val="30000"/>
                      </a:srgbClr>
                    </a:outerShdw>
                  </a:effectLst>
                </a:rPr>
                <a:t> </a:t>
              </a:r>
              <a:endParaRPr lang="en-US" sz="5400" b="1" dirty="0" smtClean="0">
                <a:ln w="11430"/>
                <a:solidFill>
                  <a:sysClr val="windowText" lastClr="000000"/>
                </a:solidFill>
                <a:effectLst>
                  <a:outerShdw blurRad="80000" dist="40000" dir="5040000" algn="tl">
                    <a:srgbClr val="000000">
                      <a:alpha val="30000"/>
                    </a:srgbClr>
                  </a:outerShdw>
                </a:effectLst>
              </a:endParaRPr>
            </a:p>
          </p:txBody>
        </p:sp>
      </p:grpSp>
      <p:sp>
        <p:nvSpPr>
          <p:cNvPr id="37" name="شريط إلى الأسفل 36"/>
          <p:cNvSpPr/>
          <p:nvPr/>
        </p:nvSpPr>
        <p:spPr>
          <a:xfrm>
            <a:off x="2714612" y="1643050"/>
            <a:ext cx="4357718" cy="857256"/>
          </a:xfrm>
          <a:prstGeom prst="ribbon">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43" name="مربع نص 42"/>
          <p:cNvSpPr txBox="1"/>
          <p:nvPr/>
        </p:nvSpPr>
        <p:spPr>
          <a:xfrm>
            <a:off x="4143372" y="1782537"/>
            <a:ext cx="1785950" cy="646331"/>
          </a:xfrm>
          <a:prstGeom prst="rect">
            <a:avLst/>
          </a:prstGeom>
          <a:noFill/>
        </p:spPr>
        <p:txBody>
          <a:bodyPr wrap="square" rtlCol="1">
            <a:spAutoFit/>
          </a:bodyPr>
          <a:lstStyle/>
          <a:p>
            <a:pPr algn="ctr"/>
            <a:r>
              <a:rPr lang="ar-SA" sz="3600" b="1" dirty="0" smtClean="0"/>
              <a:t>درس عن </a:t>
            </a:r>
            <a:endParaRPr lang="ar-SA" sz="3600" b="1" dirty="0"/>
          </a:p>
        </p:txBody>
      </p:sp>
      <p:sp>
        <p:nvSpPr>
          <p:cNvPr id="57" name="شكل بيضاوي 56"/>
          <p:cNvSpPr/>
          <p:nvPr/>
        </p:nvSpPr>
        <p:spPr>
          <a:xfrm>
            <a:off x="7000892" y="3214686"/>
            <a:ext cx="214314" cy="21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58" name="شكل بيضاوي 57"/>
          <p:cNvSpPr/>
          <p:nvPr/>
        </p:nvSpPr>
        <p:spPr>
          <a:xfrm>
            <a:off x="2214546" y="3214686"/>
            <a:ext cx="214314" cy="21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2000" fill="hold"/>
                                        <p:tgtEl>
                                          <p:spTgt spid="69"/>
                                        </p:tgtEl>
                                        <p:attrNameLst>
                                          <p:attrName>ppt_x</p:attrName>
                                        </p:attrNameLst>
                                      </p:cBhvr>
                                      <p:tavLst>
                                        <p:tav tm="0">
                                          <p:val>
                                            <p:strVal val="#ppt_x"/>
                                          </p:val>
                                        </p:tav>
                                        <p:tav tm="100000">
                                          <p:val>
                                            <p:strVal val="#ppt_x"/>
                                          </p:val>
                                        </p:tav>
                                      </p:tavLst>
                                    </p:anim>
                                    <p:anim calcmode="lin" valueType="num">
                                      <p:cBhvr additive="base">
                                        <p:cTn id="8" dur="2000" fill="hold"/>
                                        <p:tgtEl>
                                          <p:spTgt spid="6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2000" fill="hold"/>
                                        <p:tgtEl>
                                          <p:spTgt spid="43"/>
                                        </p:tgtEl>
                                        <p:attrNameLst>
                                          <p:attrName>ppt_x</p:attrName>
                                        </p:attrNameLst>
                                      </p:cBhvr>
                                      <p:tavLst>
                                        <p:tav tm="0">
                                          <p:val>
                                            <p:strVal val="#ppt_x"/>
                                          </p:val>
                                        </p:tav>
                                        <p:tav tm="100000">
                                          <p:val>
                                            <p:strVal val="#ppt_x"/>
                                          </p:val>
                                        </p:tav>
                                      </p:tavLst>
                                    </p:anim>
                                    <p:anim calcmode="lin" valueType="num">
                                      <p:cBhvr additive="base">
                                        <p:cTn id="12" dur="2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ppt_x"/>
                                          </p:val>
                                        </p:tav>
                                        <p:tav tm="100000">
                                          <p:val>
                                            <p:strVal val="#ppt_x"/>
                                          </p:val>
                                        </p:tav>
                                      </p:tavLst>
                                    </p:anim>
                                    <p:anim calcmode="lin" valueType="num">
                                      <p:cBhvr additive="base">
                                        <p:cTn id="16" dur="2000" fill="hold"/>
                                        <p:tgtEl>
                                          <p:spTgt spid="37"/>
                                        </p:tgtEl>
                                        <p:attrNameLst>
                                          <p:attrName>ppt_y</p:attrName>
                                        </p:attrNameLst>
                                      </p:cBhvr>
                                      <p:tavLst>
                                        <p:tav tm="0">
                                          <p:val>
                                            <p:strVal val="1+#ppt_h/2"/>
                                          </p:val>
                                        </p:tav>
                                        <p:tav tm="100000">
                                          <p:val>
                                            <p:strVal val="#ppt_y"/>
                                          </p:val>
                                        </p:tav>
                                      </p:tavLst>
                                    </p:anim>
                                  </p:childTnLst>
                                </p:cTn>
                              </p:par>
                              <p:par>
                                <p:cTn id="17" presetID="8" presetClass="entr" presetSubtype="16"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diamond(in)">
                                      <p:cBhvr>
                                        <p:cTn id="19" dur="2000"/>
                                        <p:tgtEl>
                                          <p:spTgt spid="5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diamond(in)">
                                      <p:cBhvr>
                                        <p:cTn id="22"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6" name="صورة 5" descr="4tgh.jpg"/>
          <p:cNvPicPr>
            <a:picLocks noChangeAspect="1"/>
          </p:cNvPicPr>
          <p:nvPr/>
        </p:nvPicPr>
        <p:blipFill>
          <a:blip r:embed="rId4"/>
          <a:srcRect l="65566" t="33333" r="20595" b="44792"/>
          <a:stretch>
            <a:fillRect/>
          </a:stretch>
        </p:blipFill>
        <p:spPr>
          <a:xfrm>
            <a:off x="1500166" y="285728"/>
            <a:ext cx="4000528" cy="5645906"/>
          </a:xfrm>
          <a:prstGeom prst="rect">
            <a:avLst/>
          </a:prstGeom>
        </p:spPr>
      </p:pic>
      <p:sp>
        <p:nvSpPr>
          <p:cNvPr id="7" name="مربع نص 6"/>
          <p:cNvSpPr txBox="1"/>
          <p:nvPr/>
        </p:nvSpPr>
        <p:spPr>
          <a:xfrm>
            <a:off x="5500694" y="2643182"/>
            <a:ext cx="3143240" cy="1077218"/>
          </a:xfrm>
          <a:prstGeom prst="rect">
            <a:avLst/>
          </a:prstGeom>
          <a:noFill/>
        </p:spPr>
        <p:txBody>
          <a:bodyPr wrap="square" rtlCol="1">
            <a:spAutoFit/>
          </a:bodyPr>
          <a:lstStyle/>
          <a:p>
            <a:pPr algn="ctr"/>
            <a:r>
              <a:rPr lang="ar-SA" sz="3200" b="1" dirty="0" smtClean="0"/>
              <a:t>نلون الشكل بالألوان المناسبة </a:t>
            </a:r>
            <a:endParaRPr lang="ar-SA" sz="32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6" name="صورة 5" descr="4tgh.jpg"/>
          <p:cNvPicPr>
            <a:picLocks noChangeAspect="1"/>
          </p:cNvPicPr>
          <p:nvPr/>
        </p:nvPicPr>
        <p:blipFill>
          <a:blip r:embed="rId4"/>
          <a:srcRect l="51726" t="33333" r="34434" b="44792"/>
          <a:stretch>
            <a:fillRect/>
          </a:stretch>
        </p:blipFill>
        <p:spPr>
          <a:xfrm>
            <a:off x="1357290" y="571480"/>
            <a:ext cx="3857652" cy="5429288"/>
          </a:xfrm>
          <a:prstGeom prst="rect">
            <a:avLst/>
          </a:prstGeom>
        </p:spPr>
      </p:pic>
      <p:sp>
        <p:nvSpPr>
          <p:cNvPr id="7" name="مربع نص 6"/>
          <p:cNvSpPr txBox="1"/>
          <p:nvPr/>
        </p:nvSpPr>
        <p:spPr>
          <a:xfrm>
            <a:off x="5929322" y="2786058"/>
            <a:ext cx="1928826" cy="584775"/>
          </a:xfrm>
          <a:prstGeom prst="rect">
            <a:avLst/>
          </a:prstGeom>
          <a:noFill/>
        </p:spPr>
        <p:txBody>
          <a:bodyPr wrap="square" rtlCol="1">
            <a:spAutoFit/>
          </a:bodyPr>
          <a:lstStyle/>
          <a:p>
            <a:r>
              <a:rPr lang="ar-SA" sz="3200" b="1" dirty="0" smtClean="0"/>
              <a:t>نلون الخلفية </a:t>
            </a:r>
            <a:endParaRPr lang="ar-SA" sz="32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4tgh.jpg"/>
          <p:cNvPicPr>
            <a:picLocks noChangeAspect="1"/>
          </p:cNvPicPr>
          <p:nvPr/>
        </p:nvPicPr>
        <p:blipFill>
          <a:blip r:embed="rId4"/>
          <a:srcRect l="37946" t="33333" r="48215" b="44792"/>
          <a:stretch>
            <a:fillRect/>
          </a:stretch>
        </p:blipFill>
        <p:spPr>
          <a:xfrm>
            <a:off x="1428728" y="428604"/>
            <a:ext cx="4143404" cy="5214974"/>
          </a:xfrm>
          <a:prstGeom prst="rect">
            <a:avLst/>
          </a:prstGeom>
        </p:spPr>
      </p:pic>
      <p:sp>
        <p:nvSpPr>
          <p:cNvPr id="6" name="مربع نص 5"/>
          <p:cNvSpPr txBox="1"/>
          <p:nvPr/>
        </p:nvSpPr>
        <p:spPr>
          <a:xfrm>
            <a:off x="6143636" y="2428868"/>
            <a:ext cx="2357454" cy="954107"/>
          </a:xfrm>
          <a:prstGeom prst="rect">
            <a:avLst/>
          </a:prstGeom>
          <a:noFill/>
        </p:spPr>
        <p:txBody>
          <a:bodyPr wrap="square" rtlCol="1">
            <a:spAutoFit/>
          </a:bodyPr>
          <a:lstStyle/>
          <a:p>
            <a:pPr algn="ctr"/>
            <a:r>
              <a:rPr lang="ar-SA" sz="2800" b="1" dirty="0" smtClean="0"/>
              <a:t>تلوين تفاصيل اللوحة </a:t>
            </a:r>
            <a:endParaRPr lang="ar-SA" sz="2800" b="1" dirty="0"/>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sp>
        <p:nvSpPr>
          <p:cNvPr id="5" name="مستطيل 4"/>
          <p:cNvSpPr/>
          <p:nvPr/>
        </p:nvSpPr>
        <p:spPr>
          <a:xfrm>
            <a:off x="6429388" y="3000372"/>
            <a:ext cx="2071702" cy="584775"/>
          </a:xfrm>
          <a:prstGeom prst="rect">
            <a:avLst/>
          </a:prstGeom>
        </p:spPr>
        <p:txBody>
          <a:bodyPr wrap="square">
            <a:spAutoFit/>
          </a:bodyPr>
          <a:lstStyle/>
          <a:p>
            <a:r>
              <a:rPr lang="ar-SA" sz="3200" b="1" dirty="0" smtClean="0"/>
              <a:t>الشكل النهائي </a:t>
            </a:r>
            <a:endParaRPr lang="ar-SA" sz="3200" b="1" dirty="0"/>
          </a:p>
        </p:txBody>
      </p:sp>
      <p:pic>
        <p:nvPicPr>
          <p:cNvPr id="6" name="صورة 5" descr="7uj.jpg"/>
          <p:cNvPicPr>
            <a:picLocks noChangeAspect="1"/>
          </p:cNvPicPr>
          <p:nvPr/>
        </p:nvPicPr>
        <p:blipFill>
          <a:blip r:embed="rId4"/>
          <a:stretch>
            <a:fillRect/>
          </a:stretch>
        </p:blipFill>
        <p:spPr>
          <a:xfrm>
            <a:off x="2071670" y="500042"/>
            <a:ext cx="3523384" cy="5143512"/>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8" descr="p.jpg"/>
          <p:cNvPicPr>
            <a:picLocks noChangeAspect="1"/>
          </p:cNvPicPr>
          <p:nvPr/>
        </p:nvPicPr>
        <p:blipFill>
          <a:blip r:embed="rId2"/>
          <a:stretch>
            <a:fillRect/>
          </a:stretch>
        </p:blipFill>
        <p:spPr>
          <a:xfrm>
            <a:off x="0" y="-142876"/>
            <a:ext cx="9144000" cy="7072338"/>
          </a:xfrm>
          <a:prstGeom prst="rect">
            <a:avLst/>
          </a:prstGeom>
        </p:spPr>
      </p:pic>
      <p:sp>
        <p:nvSpPr>
          <p:cNvPr id="2" name="عنوان 1"/>
          <p:cNvSpPr>
            <a:spLocks noGrp="1"/>
          </p:cNvSpPr>
          <p:nvPr>
            <p:ph type="title"/>
          </p:nvPr>
        </p:nvSpPr>
        <p:spPr/>
        <p:txBody>
          <a:bodyPr/>
          <a:lstStyle/>
          <a:p>
            <a:r>
              <a:rPr lang="ar-SA" dirty="0" smtClean="0"/>
              <a:t>  </a:t>
            </a:r>
            <a:endParaRPr lang="ar-SA" dirty="0"/>
          </a:p>
        </p:txBody>
      </p:sp>
      <p:pic>
        <p:nvPicPr>
          <p:cNvPr id="9" name="صورة 8" descr="pozadi 041 - animace.gif"/>
          <p:cNvPicPr>
            <a:picLocks noChangeAspect="1"/>
          </p:cNvPicPr>
          <p:nvPr/>
        </p:nvPicPr>
        <p:blipFill>
          <a:blip r:embed="rId3"/>
          <a:stretch>
            <a:fillRect/>
          </a:stretch>
        </p:blipFill>
        <p:spPr>
          <a:xfrm>
            <a:off x="8215338" y="0"/>
            <a:ext cx="690554" cy="6858000"/>
          </a:xfrm>
          <a:prstGeom prst="rect">
            <a:avLst/>
          </a:prstGeom>
        </p:spPr>
      </p:pic>
      <p:sp>
        <p:nvSpPr>
          <p:cNvPr id="11" name="عنصر نائب للمحتوى 10"/>
          <p:cNvSpPr>
            <a:spLocks noGrp="1"/>
          </p:cNvSpPr>
          <p:nvPr>
            <p:ph idx="1"/>
          </p:nvPr>
        </p:nvSpPr>
        <p:spPr/>
        <p:txBody>
          <a:bodyPr/>
          <a:lstStyle/>
          <a:p>
            <a:r>
              <a:rPr lang="en-US" dirty="0" smtClean="0"/>
              <a:t> </a:t>
            </a:r>
            <a:endParaRPr lang="ar-SA" dirty="0"/>
          </a:p>
        </p:txBody>
      </p:sp>
      <p:pic>
        <p:nvPicPr>
          <p:cNvPr id="25" name="صورة 24" descr="9148alhnuf.gif"/>
          <p:cNvPicPr>
            <a:picLocks noChangeAspect="1"/>
          </p:cNvPicPr>
          <p:nvPr/>
        </p:nvPicPr>
        <p:blipFill>
          <a:blip r:embed="rId4" cstate="print"/>
          <a:stretch>
            <a:fillRect/>
          </a:stretch>
        </p:blipFill>
        <p:spPr>
          <a:xfrm>
            <a:off x="71406" y="3953621"/>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صورة 25" descr="9148alhnuf.gif"/>
          <p:cNvPicPr>
            <a:picLocks noChangeAspect="1"/>
          </p:cNvPicPr>
          <p:nvPr/>
        </p:nvPicPr>
        <p:blipFill>
          <a:blip r:embed="rId4" cstate="print"/>
          <a:stretch>
            <a:fillRect/>
          </a:stretch>
        </p:blipFill>
        <p:spPr>
          <a:xfrm>
            <a:off x="71406" y="2810613"/>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صورة 26" descr="9148alhnuf.gif"/>
          <p:cNvPicPr>
            <a:picLocks noChangeAspect="1"/>
          </p:cNvPicPr>
          <p:nvPr/>
        </p:nvPicPr>
        <p:blipFill>
          <a:blip r:embed="rId4" cstate="print"/>
          <a:stretch>
            <a:fillRect/>
          </a:stretch>
        </p:blipFill>
        <p:spPr>
          <a:xfrm>
            <a:off x="71406" y="1714488"/>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صورة 27" descr="9148alhnuf.gif"/>
          <p:cNvPicPr>
            <a:picLocks noChangeAspect="1"/>
          </p:cNvPicPr>
          <p:nvPr/>
        </p:nvPicPr>
        <p:blipFill>
          <a:blip r:embed="rId4" cstate="print"/>
          <a:stretch>
            <a:fillRect/>
          </a:stretch>
        </p:blipFill>
        <p:spPr>
          <a:xfrm>
            <a:off x="-32" y="738911"/>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صورة 30" descr="9148alhnuf.gif"/>
          <p:cNvPicPr>
            <a:picLocks noChangeAspect="1"/>
          </p:cNvPicPr>
          <p:nvPr/>
        </p:nvPicPr>
        <p:blipFill>
          <a:blip r:embed="rId4" cstate="print"/>
          <a:stretch>
            <a:fillRect/>
          </a:stretch>
        </p:blipFill>
        <p:spPr>
          <a:xfrm>
            <a:off x="71406"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صورة 41" descr="9148alhnuf.gif"/>
          <p:cNvPicPr>
            <a:picLocks noChangeAspect="1"/>
          </p:cNvPicPr>
          <p:nvPr/>
        </p:nvPicPr>
        <p:blipFill>
          <a:blip r:embed="rId4" cstate="print"/>
          <a:stretch>
            <a:fillRect/>
          </a:stretch>
        </p:blipFill>
        <p:spPr>
          <a:xfrm>
            <a:off x="8501090" y="3953621"/>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صورة 42" descr="9148alhnuf.gif"/>
          <p:cNvPicPr>
            <a:picLocks noChangeAspect="1"/>
          </p:cNvPicPr>
          <p:nvPr/>
        </p:nvPicPr>
        <p:blipFill>
          <a:blip r:embed="rId4" cstate="print"/>
          <a:stretch>
            <a:fillRect/>
          </a:stretch>
        </p:blipFill>
        <p:spPr>
          <a:xfrm>
            <a:off x="8501090" y="2810613"/>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4" name="صورة 43" descr="9148alhnuf.gif"/>
          <p:cNvPicPr>
            <a:picLocks noChangeAspect="1"/>
          </p:cNvPicPr>
          <p:nvPr/>
        </p:nvPicPr>
        <p:blipFill>
          <a:blip r:embed="rId4" cstate="print"/>
          <a:stretch>
            <a:fillRect/>
          </a:stretch>
        </p:blipFill>
        <p:spPr>
          <a:xfrm>
            <a:off x="8501090" y="1739043"/>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 name="صورة 44" descr="9148alhnuf.gif"/>
          <p:cNvPicPr>
            <a:picLocks noChangeAspect="1"/>
          </p:cNvPicPr>
          <p:nvPr/>
        </p:nvPicPr>
        <p:blipFill>
          <a:blip r:embed="rId4" cstate="print"/>
          <a:stretch>
            <a:fillRect/>
          </a:stretch>
        </p:blipFill>
        <p:spPr>
          <a:xfrm>
            <a:off x="8501090" y="738911"/>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صورة 45" descr="9148alhnuf.gif"/>
          <p:cNvPicPr>
            <a:picLocks noChangeAspect="1"/>
          </p:cNvPicPr>
          <p:nvPr/>
        </p:nvPicPr>
        <p:blipFill>
          <a:blip r:embed="rId4" cstate="print"/>
          <a:stretch>
            <a:fillRect/>
          </a:stretch>
        </p:blipFill>
        <p:spPr>
          <a:xfrm>
            <a:off x="8501090"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 name="صورة 46" descr="9148alhnuf.gif"/>
          <p:cNvPicPr>
            <a:picLocks noChangeAspect="1"/>
          </p:cNvPicPr>
          <p:nvPr/>
        </p:nvPicPr>
        <p:blipFill>
          <a:blip r:embed="rId4" cstate="print"/>
          <a:stretch>
            <a:fillRect/>
          </a:stretch>
        </p:blipFill>
        <p:spPr>
          <a:xfrm rot="10800000">
            <a:off x="857224" y="-118346"/>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8" name="صورة 47" descr="9148alhnuf.gif"/>
          <p:cNvPicPr>
            <a:picLocks noChangeAspect="1"/>
          </p:cNvPicPr>
          <p:nvPr/>
        </p:nvPicPr>
        <p:blipFill>
          <a:blip r:embed="rId4" cstate="print"/>
          <a:stretch>
            <a:fillRect/>
          </a:stretch>
        </p:blipFill>
        <p:spPr>
          <a:xfrm rot="10800000">
            <a:off x="1857356" y="-142900"/>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9" name="صورة 48" descr="9148alhnuf.gif"/>
          <p:cNvPicPr>
            <a:picLocks noChangeAspect="1"/>
          </p:cNvPicPr>
          <p:nvPr/>
        </p:nvPicPr>
        <p:blipFill>
          <a:blip r:embed="rId4" cstate="print"/>
          <a:stretch>
            <a:fillRect/>
          </a:stretch>
        </p:blipFill>
        <p:spPr>
          <a:xfrm rot="10800000">
            <a:off x="3857620"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 name="صورة 49" descr="9148alhnuf.gif"/>
          <p:cNvPicPr>
            <a:picLocks noChangeAspect="1"/>
          </p:cNvPicPr>
          <p:nvPr/>
        </p:nvPicPr>
        <p:blipFill>
          <a:blip r:embed="rId4" cstate="print"/>
          <a:stretch>
            <a:fillRect/>
          </a:stretch>
        </p:blipFill>
        <p:spPr>
          <a:xfrm rot="10800000">
            <a:off x="4786314" y="-118346"/>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 name="صورة 50" descr="9148alhnuf.gif"/>
          <p:cNvPicPr>
            <a:picLocks noChangeAspect="1"/>
          </p:cNvPicPr>
          <p:nvPr/>
        </p:nvPicPr>
        <p:blipFill>
          <a:blip r:embed="rId4" cstate="print"/>
          <a:stretch>
            <a:fillRect/>
          </a:stretch>
        </p:blipFill>
        <p:spPr>
          <a:xfrm rot="10800000">
            <a:off x="5786446"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 name="صورة 51" descr="9148alhnuf.gif"/>
          <p:cNvPicPr>
            <a:picLocks noChangeAspect="1"/>
          </p:cNvPicPr>
          <p:nvPr/>
        </p:nvPicPr>
        <p:blipFill>
          <a:blip r:embed="rId4" cstate="print"/>
          <a:stretch>
            <a:fillRect/>
          </a:stretch>
        </p:blipFill>
        <p:spPr>
          <a:xfrm rot="10800000">
            <a:off x="6715140"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صورة 53" descr="9148alhnuf.gif"/>
          <p:cNvPicPr>
            <a:picLocks noChangeAspect="1"/>
          </p:cNvPicPr>
          <p:nvPr/>
        </p:nvPicPr>
        <p:blipFill>
          <a:blip r:embed="rId4" cstate="print"/>
          <a:stretch>
            <a:fillRect/>
          </a:stretch>
        </p:blipFill>
        <p:spPr>
          <a:xfrm rot="10800000">
            <a:off x="2928926"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صورة 59" descr="pozadi 041 - animace.gif"/>
          <p:cNvPicPr>
            <a:picLocks noChangeAspect="1"/>
          </p:cNvPicPr>
          <p:nvPr/>
        </p:nvPicPr>
        <p:blipFill>
          <a:blip r:embed="rId3"/>
          <a:stretch>
            <a:fillRect/>
          </a:stretch>
        </p:blipFill>
        <p:spPr>
          <a:xfrm rot="16200000">
            <a:off x="4190988" y="1595466"/>
            <a:ext cx="690554" cy="9072530"/>
          </a:xfrm>
          <a:prstGeom prst="rect">
            <a:avLst/>
          </a:prstGeom>
        </p:spPr>
      </p:pic>
      <p:pic>
        <p:nvPicPr>
          <p:cNvPr id="10" name="صورة 9" descr="9148alhnuf.gif"/>
          <p:cNvPicPr>
            <a:picLocks noChangeAspect="1"/>
          </p:cNvPicPr>
          <p:nvPr/>
        </p:nvPicPr>
        <p:blipFill>
          <a:blip r:embed="rId4" cstate="print"/>
          <a:stretch>
            <a:fillRect/>
          </a:stretch>
        </p:blipFill>
        <p:spPr>
          <a:xfrm>
            <a:off x="8501090"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صورة 11" descr="9148alhnuf.gif"/>
          <p:cNvPicPr>
            <a:picLocks noChangeAspect="1"/>
          </p:cNvPicPr>
          <p:nvPr/>
        </p:nvPicPr>
        <p:blipFill>
          <a:blip r:embed="rId4" cstate="print"/>
          <a:stretch>
            <a:fillRect/>
          </a:stretch>
        </p:blipFill>
        <p:spPr>
          <a:xfrm>
            <a:off x="7643834"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صورة 12" descr="9148alhnuf.gif"/>
          <p:cNvPicPr>
            <a:picLocks noChangeAspect="1"/>
          </p:cNvPicPr>
          <p:nvPr/>
        </p:nvPicPr>
        <p:blipFill>
          <a:blip r:embed="rId4" cstate="print"/>
          <a:stretch>
            <a:fillRect/>
          </a:stretch>
        </p:blipFill>
        <p:spPr>
          <a:xfrm>
            <a:off x="6643702"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صورة 13" descr="9148alhnuf.gif"/>
          <p:cNvPicPr>
            <a:picLocks noChangeAspect="1"/>
          </p:cNvPicPr>
          <p:nvPr/>
        </p:nvPicPr>
        <p:blipFill>
          <a:blip r:embed="rId4" cstate="print"/>
          <a:stretch>
            <a:fillRect/>
          </a:stretch>
        </p:blipFill>
        <p:spPr>
          <a:xfrm>
            <a:off x="5643570"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صورة 14" descr="9148alhnuf.gif"/>
          <p:cNvPicPr>
            <a:picLocks noChangeAspect="1"/>
          </p:cNvPicPr>
          <p:nvPr/>
        </p:nvPicPr>
        <p:blipFill>
          <a:blip r:embed="rId4" cstate="print"/>
          <a:stretch>
            <a:fillRect/>
          </a:stretch>
        </p:blipFill>
        <p:spPr>
          <a:xfrm>
            <a:off x="4643438"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صورة 19" descr="9148alhnuf.gif"/>
          <p:cNvPicPr>
            <a:picLocks noChangeAspect="1"/>
          </p:cNvPicPr>
          <p:nvPr/>
        </p:nvPicPr>
        <p:blipFill>
          <a:blip r:embed="rId4" cstate="print"/>
          <a:stretch>
            <a:fillRect/>
          </a:stretch>
        </p:blipFill>
        <p:spPr>
          <a:xfrm>
            <a:off x="3714744"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صورة 20" descr="9148alhnuf.gif"/>
          <p:cNvPicPr>
            <a:picLocks noChangeAspect="1"/>
          </p:cNvPicPr>
          <p:nvPr/>
        </p:nvPicPr>
        <p:blipFill>
          <a:blip r:embed="rId4" cstate="print"/>
          <a:stretch>
            <a:fillRect/>
          </a:stretch>
        </p:blipFill>
        <p:spPr>
          <a:xfrm>
            <a:off x="2714612"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صورة 21" descr="9148alhnuf.gif"/>
          <p:cNvPicPr>
            <a:picLocks noChangeAspect="1"/>
          </p:cNvPicPr>
          <p:nvPr/>
        </p:nvPicPr>
        <p:blipFill>
          <a:blip r:embed="rId4" cstate="print"/>
          <a:stretch>
            <a:fillRect/>
          </a:stretch>
        </p:blipFill>
        <p:spPr>
          <a:xfrm>
            <a:off x="1785918"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صورة 22" descr="9148alhnuf.gif"/>
          <p:cNvPicPr>
            <a:picLocks noChangeAspect="1"/>
          </p:cNvPicPr>
          <p:nvPr/>
        </p:nvPicPr>
        <p:blipFill>
          <a:blip r:embed="rId4" cstate="print"/>
          <a:stretch>
            <a:fillRect/>
          </a:stretch>
        </p:blipFill>
        <p:spPr>
          <a:xfrm>
            <a:off x="-32"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صورة 23" descr="9148alhnuf.gif"/>
          <p:cNvPicPr>
            <a:picLocks noChangeAspect="1"/>
          </p:cNvPicPr>
          <p:nvPr/>
        </p:nvPicPr>
        <p:blipFill>
          <a:blip r:embed="rId4" cstate="print"/>
          <a:stretch>
            <a:fillRect/>
          </a:stretch>
        </p:blipFill>
        <p:spPr>
          <a:xfrm>
            <a:off x="71406" y="5096629"/>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صورة 28" descr="9148alhnuf.gif"/>
          <p:cNvPicPr>
            <a:picLocks noChangeAspect="1"/>
          </p:cNvPicPr>
          <p:nvPr/>
        </p:nvPicPr>
        <p:blipFill>
          <a:blip r:embed="rId4" cstate="print"/>
          <a:stretch>
            <a:fillRect/>
          </a:stretch>
        </p:blipFill>
        <p:spPr>
          <a:xfrm>
            <a:off x="857224"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صورة 40" descr="9148alhnuf.gif"/>
          <p:cNvPicPr>
            <a:picLocks noChangeAspect="1"/>
          </p:cNvPicPr>
          <p:nvPr/>
        </p:nvPicPr>
        <p:blipFill>
          <a:blip r:embed="rId4" cstate="print"/>
          <a:stretch>
            <a:fillRect/>
          </a:stretch>
        </p:blipFill>
        <p:spPr>
          <a:xfrm>
            <a:off x="8501090" y="5143512"/>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 name="صورة 62" descr="9148alhnuf.gif"/>
          <p:cNvPicPr>
            <a:picLocks noChangeAspect="1"/>
          </p:cNvPicPr>
          <p:nvPr/>
        </p:nvPicPr>
        <p:blipFill>
          <a:blip r:embed="rId4" cstate="print"/>
          <a:stretch>
            <a:fillRect/>
          </a:stretch>
        </p:blipFill>
        <p:spPr>
          <a:xfrm rot="10800000">
            <a:off x="7572396"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2" name="صورة 61" descr="10_01291265448.gif"/>
          <p:cNvPicPr>
            <a:picLocks noChangeAspect="1"/>
          </p:cNvPicPr>
          <p:nvPr/>
        </p:nvPicPr>
        <p:blipFill>
          <a:blip r:embed="rId5"/>
          <a:stretch>
            <a:fillRect/>
          </a:stretch>
        </p:blipFill>
        <p:spPr>
          <a:xfrm>
            <a:off x="2385997" y="857232"/>
            <a:ext cx="4257705" cy="3548087"/>
          </a:xfrm>
          <a:prstGeom prst="rect">
            <a:avLst/>
          </a:prstGeom>
        </p:spPr>
      </p:pic>
      <p:pic>
        <p:nvPicPr>
          <p:cNvPr id="69" name="صورة 68" descr="10_11290566279.gif"/>
          <p:cNvPicPr>
            <a:picLocks noChangeAspect="1"/>
          </p:cNvPicPr>
          <p:nvPr/>
        </p:nvPicPr>
        <p:blipFill>
          <a:blip r:embed="rId6"/>
          <a:stretch>
            <a:fillRect/>
          </a:stretch>
        </p:blipFill>
        <p:spPr>
          <a:xfrm>
            <a:off x="1857356" y="4286256"/>
            <a:ext cx="5286412" cy="11906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0" fill="hold"/>
                                        <p:tgtEl>
                                          <p:spTgt spid="31"/>
                                        </p:tgtEl>
                                        <p:attrNameLst>
                                          <p:attrName>ppt_x</p:attrName>
                                        </p:attrNameLst>
                                      </p:cBhvr>
                                      <p:tavLst>
                                        <p:tav tm="0">
                                          <p:val>
                                            <p:strVal val="0-#ppt_w/2"/>
                                          </p:val>
                                        </p:tav>
                                        <p:tav tm="100000">
                                          <p:val>
                                            <p:strVal val="#ppt_x"/>
                                          </p:val>
                                        </p:tav>
                                      </p:tavLst>
                                    </p:anim>
                                    <p:anim calcmode="lin" valueType="num">
                                      <p:cBhvr additive="base">
                                        <p:cTn id="8" dur="3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3000" fill="hold"/>
                                        <p:tgtEl>
                                          <p:spTgt spid="28"/>
                                        </p:tgtEl>
                                        <p:attrNameLst>
                                          <p:attrName>ppt_x</p:attrName>
                                        </p:attrNameLst>
                                      </p:cBhvr>
                                      <p:tavLst>
                                        <p:tav tm="0">
                                          <p:val>
                                            <p:strVal val="0-#ppt_w/2"/>
                                          </p:val>
                                        </p:tav>
                                        <p:tav tm="100000">
                                          <p:val>
                                            <p:strVal val="#ppt_x"/>
                                          </p:val>
                                        </p:tav>
                                      </p:tavLst>
                                    </p:anim>
                                    <p:anim calcmode="lin" valueType="num">
                                      <p:cBhvr additive="base">
                                        <p:cTn id="12" dur="3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3000" fill="hold"/>
                                        <p:tgtEl>
                                          <p:spTgt spid="27"/>
                                        </p:tgtEl>
                                        <p:attrNameLst>
                                          <p:attrName>ppt_x</p:attrName>
                                        </p:attrNameLst>
                                      </p:cBhvr>
                                      <p:tavLst>
                                        <p:tav tm="0">
                                          <p:val>
                                            <p:strVal val="0-#ppt_w/2"/>
                                          </p:val>
                                        </p:tav>
                                        <p:tav tm="100000">
                                          <p:val>
                                            <p:strVal val="#ppt_x"/>
                                          </p:val>
                                        </p:tav>
                                      </p:tavLst>
                                    </p:anim>
                                    <p:anim calcmode="lin" valueType="num">
                                      <p:cBhvr additive="base">
                                        <p:cTn id="16" dur="30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3000" fill="hold"/>
                                        <p:tgtEl>
                                          <p:spTgt spid="26"/>
                                        </p:tgtEl>
                                        <p:attrNameLst>
                                          <p:attrName>ppt_x</p:attrName>
                                        </p:attrNameLst>
                                      </p:cBhvr>
                                      <p:tavLst>
                                        <p:tav tm="0">
                                          <p:val>
                                            <p:strVal val="0-#ppt_w/2"/>
                                          </p:val>
                                        </p:tav>
                                        <p:tav tm="100000">
                                          <p:val>
                                            <p:strVal val="#ppt_x"/>
                                          </p:val>
                                        </p:tav>
                                      </p:tavLst>
                                    </p:anim>
                                    <p:anim calcmode="lin" valueType="num">
                                      <p:cBhvr additive="base">
                                        <p:cTn id="20" dur="30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3000" fill="hold"/>
                                        <p:tgtEl>
                                          <p:spTgt spid="25"/>
                                        </p:tgtEl>
                                        <p:attrNameLst>
                                          <p:attrName>ppt_x</p:attrName>
                                        </p:attrNameLst>
                                      </p:cBhvr>
                                      <p:tavLst>
                                        <p:tav tm="0">
                                          <p:val>
                                            <p:strVal val="0-#ppt_w/2"/>
                                          </p:val>
                                        </p:tav>
                                        <p:tav tm="100000">
                                          <p:val>
                                            <p:strVal val="#ppt_x"/>
                                          </p:val>
                                        </p:tav>
                                      </p:tavLst>
                                    </p:anim>
                                    <p:anim calcmode="lin" valueType="num">
                                      <p:cBhvr additive="base">
                                        <p:cTn id="24" dur="3000" fill="hold"/>
                                        <p:tgtEl>
                                          <p:spTgt spid="25"/>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3000" fill="hold"/>
                                        <p:tgtEl>
                                          <p:spTgt spid="24"/>
                                        </p:tgtEl>
                                        <p:attrNameLst>
                                          <p:attrName>ppt_x</p:attrName>
                                        </p:attrNameLst>
                                      </p:cBhvr>
                                      <p:tavLst>
                                        <p:tav tm="0">
                                          <p:val>
                                            <p:strVal val="0-#ppt_w/2"/>
                                          </p:val>
                                        </p:tav>
                                        <p:tav tm="100000">
                                          <p:val>
                                            <p:strVal val="#ppt_x"/>
                                          </p:val>
                                        </p:tav>
                                      </p:tavLst>
                                    </p:anim>
                                    <p:anim calcmode="lin" valueType="num">
                                      <p:cBhvr additive="base">
                                        <p:cTn id="28" dur="3000" fill="hold"/>
                                        <p:tgtEl>
                                          <p:spTgt spid="24"/>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3000" fill="hold"/>
                                        <p:tgtEl>
                                          <p:spTgt spid="23"/>
                                        </p:tgtEl>
                                        <p:attrNameLst>
                                          <p:attrName>ppt_x</p:attrName>
                                        </p:attrNameLst>
                                      </p:cBhvr>
                                      <p:tavLst>
                                        <p:tav tm="0">
                                          <p:val>
                                            <p:strVal val="0-#ppt_w/2"/>
                                          </p:val>
                                        </p:tav>
                                        <p:tav tm="100000">
                                          <p:val>
                                            <p:strVal val="#ppt_x"/>
                                          </p:val>
                                        </p:tav>
                                      </p:tavLst>
                                    </p:anim>
                                    <p:anim calcmode="lin" valueType="num">
                                      <p:cBhvr additive="base">
                                        <p:cTn id="32" dur="30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3000" fill="hold"/>
                                        <p:tgtEl>
                                          <p:spTgt spid="29"/>
                                        </p:tgtEl>
                                        <p:attrNameLst>
                                          <p:attrName>ppt_x</p:attrName>
                                        </p:attrNameLst>
                                      </p:cBhvr>
                                      <p:tavLst>
                                        <p:tav tm="0">
                                          <p:val>
                                            <p:strVal val="0-#ppt_w/2"/>
                                          </p:val>
                                        </p:tav>
                                        <p:tav tm="100000">
                                          <p:val>
                                            <p:strVal val="#ppt_x"/>
                                          </p:val>
                                        </p:tav>
                                      </p:tavLst>
                                    </p:anim>
                                    <p:anim calcmode="lin" valueType="num">
                                      <p:cBhvr additive="base">
                                        <p:cTn id="36" dur="3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3000" fill="hold"/>
                                        <p:tgtEl>
                                          <p:spTgt spid="22"/>
                                        </p:tgtEl>
                                        <p:attrNameLst>
                                          <p:attrName>ppt_x</p:attrName>
                                        </p:attrNameLst>
                                      </p:cBhvr>
                                      <p:tavLst>
                                        <p:tav tm="0">
                                          <p:val>
                                            <p:strVal val="0-#ppt_w/2"/>
                                          </p:val>
                                        </p:tav>
                                        <p:tav tm="100000">
                                          <p:val>
                                            <p:strVal val="#ppt_x"/>
                                          </p:val>
                                        </p:tav>
                                      </p:tavLst>
                                    </p:anim>
                                    <p:anim calcmode="lin" valueType="num">
                                      <p:cBhvr additive="base">
                                        <p:cTn id="40" dur="30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3000" fill="hold"/>
                                        <p:tgtEl>
                                          <p:spTgt spid="21"/>
                                        </p:tgtEl>
                                        <p:attrNameLst>
                                          <p:attrName>ppt_x</p:attrName>
                                        </p:attrNameLst>
                                      </p:cBhvr>
                                      <p:tavLst>
                                        <p:tav tm="0">
                                          <p:val>
                                            <p:strVal val="0-#ppt_w/2"/>
                                          </p:val>
                                        </p:tav>
                                        <p:tav tm="100000">
                                          <p:val>
                                            <p:strVal val="#ppt_x"/>
                                          </p:val>
                                        </p:tav>
                                      </p:tavLst>
                                    </p:anim>
                                    <p:anim calcmode="lin" valueType="num">
                                      <p:cBhvr additive="base">
                                        <p:cTn id="44" dur="3000" fill="hold"/>
                                        <p:tgtEl>
                                          <p:spTgt spid="21"/>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3000" fill="hold"/>
                                        <p:tgtEl>
                                          <p:spTgt spid="20"/>
                                        </p:tgtEl>
                                        <p:attrNameLst>
                                          <p:attrName>ppt_x</p:attrName>
                                        </p:attrNameLst>
                                      </p:cBhvr>
                                      <p:tavLst>
                                        <p:tav tm="0">
                                          <p:val>
                                            <p:strVal val="0-#ppt_w/2"/>
                                          </p:val>
                                        </p:tav>
                                        <p:tav tm="100000">
                                          <p:val>
                                            <p:strVal val="#ppt_x"/>
                                          </p:val>
                                        </p:tav>
                                      </p:tavLst>
                                    </p:anim>
                                    <p:anim calcmode="lin" valueType="num">
                                      <p:cBhvr additive="base">
                                        <p:cTn id="48" dur="3000" fill="hold"/>
                                        <p:tgtEl>
                                          <p:spTgt spid="20"/>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3000" fill="hold"/>
                                        <p:tgtEl>
                                          <p:spTgt spid="15"/>
                                        </p:tgtEl>
                                        <p:attrNameLst>
                                          <p:attrName>ppt_x</p:attrName>
                                        </p:attrNameLst>
                                      </p:cBhvr>
                                      <p:tavLst>
                                        <p:tav tm="0">
                                          <p:val>
                                            <p:strVal val="0-#ppt_w/2"/>
                                          </p:val>
                                        </p:tav>
                                        <p:tav tm="100000">
                                          <p:val>
                                            <p:strVal val="#ppt_x"/>
                                          </p:val>
                                        </p:tav>
                                      </p:tavLst>
                                    </p:anim>
                                    <p:anim calcmode="lin" valueType="num">
                                      <p:cBhvr additive="base">
                                        <p:cTn id="52" dur="3000" fill="hold"/>
                                        <p:tgtEl>
                                          <p:spTgt spid="15"/>
                                        </p:tgtEl>
                                        <p:attrNameLst>
                                          <p:attrName>ppt_y</p:attrName>
                                        </p:attrNameLst>
                                      </p:cBhvr>
                                      <p:tavLst>
                                        <p:tav tm="0">
                                          <p:val>
                                            <p:strVal val="0-#ppt_h/2"/>
                                          </p:val>
                                        </p:tav>
                                        <p:tav tm="100000">
                                          <p:val>
                                            <p:strVal val="#ppt_y"/>
                                          </p:val>
                                        </p:tav>
                                      </p:tavLst>
                                    </p:anim>
                                  </p:childTnLst>
                                </p:cTn>
                              </p:par>
                              <p:par>
                                <p:cTn id="53" presetID="2" presetClass="entr" presetSubtype="9"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3000" fill="hold"/>
                                        <p:tgtEl>
                                          <p:spTgt spid="14"/>
                                        </p:tgtEl>
                                        <p:attrNameLst>
                                          <p:attrName>ppt_x</p:attrName>
                                        </p:attrNameLst>
                                      </p:cBhvr>
                                      <p:tavLst>
                                        <p:tav tm="0">
                                          <p:val>
                                            <p:strVal val="0-#ppt_w/2"/>
                                          </p:val>
                                        </p:tav>
                                        <p:tav tm="100000">
                                          <p:val>
                                            <p:strVal val="#ppt_x"/>
                                          </p:val>
                                        </p:tav>
                                      </p:tavLst>
                                    </p:anim>
                                    <p:anim calcmode="lin" valueType="num">
                                      <p:cBhvr additive="base">
                                        <p:cTn id="56" dur="30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3000" fill="hold"/>
                                        <p:tgtEl>
                                          <p:spTgt spid="13"/>
                                        </p:tgtEl>
                                        <p:attrNameLst>
                                          <p:attrName>ppt_x</p:attrName>
                                        </p:attrNameLst>
                                      </p:cBhvr>
                                      <p:tavLst>
                                        <p:tav tm="0">
                                          <p:val>
                                            <p:strVal val="0-#ppt_w/2"/>
                                          </p:val>
                                        </p:tav>
                                        <p:tav tm="100000">
                                          <p:val>
                                            <p:strVal val="#ppt_x"/>
                                          </p:val>
                                        </p:tav>
                                      </p:tavLst>
                                    </p:anim>
                                    <p:anim calcmode="lin" valueType="num">
                                      <p:cBhvr additive="base">
                                        <p:cTn id="60" dur="3000" fill="hold"/>
                                        <p:tgtEl>
                                          <p:spTgt spid="13"/>
                                        </p:tgtEl>
                                        <p:attrNameLst>
                                          <p:attrName>ppt_y</p:attrName>
                                        </p:attrNameLst>
                                      </p:cBhvr>
                                      <p:tavLst>
                                        <p:tav tm="0">
                                          <p:val>
                                            <p:strVal val="0-#ppt_h/2"/>
                                          </p:val>
                                        </p:tav>
                                        <p:tav tm="100000">
                                          <p:val>
                                            <p:strVal val="#ppt_y"/>
                                          </p:val>
                                        </p:tav>
                                      </p:tavLst>
                                    </p:anim>
                                  </p:childTnLst>
                                </p:cTn>
                              </p:par>
                              <p:par>
                                <p:cTn id="61" presetID="2" presetClass="entr" presetSubtype="9"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3000" fill="hold"/>
                                        <p:tgtEl>
                                          <p:spTgt spid="12"/>
                                        </p:tgtEl>
                                        <p:attrNameLst>
                                          <p:attrName>ppt_x</p:attrName>
                                        </p:attrNameLst>
                                      </p:cBhvr>
                                      <p:tavLst>
                                        <p:tav tm="0">
                                          <p:val>
                                            <p:strVal val="0-#ppt_w/2"/>
                                          </p:val>
                                        </p:tav>
                                        <p:tav tm="100000">
                                          <p:val>
                                            <p:strVal val="#ppt_x"/>
                                          </p:val>
                                        </p:tav>
                                      </p:tavLst>
                                    </p:anim>
                                    <p:anim calcmode="lin" valueType="num">
                                      <p:cBhvr additive="base">
                                        <p:cTn id="64" dur="3000" fill="hold"/>
                                        <p:tgtEl>
                                          <p:spTgt spid="12"/>
                                        </p:tgtEl>
                                        <p:attrNameLst>
                                          <p:attrName>ppt_y</p:attrName>
                                        </p:attrNameLst>
                                      </p:cBhvr>
                                      <p:tavLst>
                                        <p:tav tm="0">
                                          <p:val>
                                            <p:strVal val="0-#ppt_h/2"/>
                                          </p:val>
                                        </p:tav>
                                        <p:tav tm="100000">
                                          <p:val>
                                            <p:strVal val="#ppt_y"/>
                                          </p:val>
                                        </p:tav>
                                      </p:tavLst>
                                    </p:anim>
                                  </p:childTnLst>
                                </p:cTn>
                              </p:par>
                              <p:par>
                                <p:cTn id="65" presetID="2" presetClass="entr" presetSubtype="9"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3000" fill="hold"/>
                                        <p:tgtEl>
                                          <p:spTgt spid="10"/>
                                        </p:tgtEl>
                                        <p:attrNameLst>
                                          <p:attrName>ppt_x</p:attrName>
                                        </p:attrNameLst>
                                      </p:cBhvr>
                                      <p:tavLst>
                                        <p:tav tm="0">
                                          <p:val>
                                            <p:strVal val="0-#ppt_w/2"/>
                                          </p:val>
                                        </p:tav>
                                        <p:tav tm="100000">
                                          <p:val>
                                            <p:strVal val="#ppt_x"/>
                                          </p:val>
                                        </p:tav>
                                      </p:tavLst>
                                    </p:anim>
                                    <p:anim calcmode="lin" valueType="num">
                                      <p:cBhvr additive="base">
                                        <p:cTn id="68" dur="3000" fill="hold"/>
                                        <p:tgtEl>
                                          <p:spTgt spid="10"/>
                                        </p:tgtEl>
                                        <p:attrNameLst>
                                          <p:attrName>ppt_y</p:attrName>
                                        </p:attrNameLst>
                                      </p:cBhvr>
                                      <p:tavLst>
                                        <p:tav tm="0">
                                          <p:val>
                                            <p:strVal val="0-#ppt_h/2"/>
                                          </p:val>
                                        </p:tav>
                                        <p:tav tm="100000">
                                          <p:val>
                                            <p:strVal val="#ppt_y"/>
                                          </p:val>
                                        </p:tav>
                                      </p:tavLst>
                                    </p:anim>
                                  </p:childTnLst>
                                </p:cTn>
                              </p:par>
                              <p:par>
                                <p:cTn id="69" presetID="2" presetClass="entr" presetSubtype="9"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3000" fill="hold"/>
                                        <p:tgtEl>
                                          <p:spTgt spid="41"/>
                                        </p:tgtEl>
                                        <p:attrNameLst>
                                          <p:attrName>ppt_x</p:attrName>
                                        </p:attrNameLst>
                                      </p:cBhvr>
                                      <p:tavLst>
                                        <p:tav tm="0">
                                          <p:val>
                                            <p:strVal val="0-#ppt_w/2"/>
                                          </p:val>
                                        </p:tav>
                                        <p:tav tm="100000">
                                          <p:val>
                                            <p:strVal val="#ppt_x"/>
                                          </p:val>
                                        </p:tav>
                                      </p:tavLst>
                                    </p:anim>
                                    <p:anim calcmode="lin" valueType="num">
                                      <p:cBhvr additive="base">
                                        <p:cTn id="72" dur="3000" fill="hold"/>
                                        <p:tgtEl>
                                          <p:spTgt spid="41"/>
                                        </p:tgtEl>
                                        <p:attrNameLst>
                                          <p:attrName>ppt_y</p:attrName>
                                        </p:attrNameLst>
                                      </p:cBhvr>
                                      <p:tavLst>
                                        <p:tav tm="0">
                                          <p:val>
                                            <p:strVal val="0-#ppt_h/2"/>
                                          </p:val>
                                        </p:tav>
                                        <p:tav tm="100000">
                                          <p:val>
                                            <p:strVal val="#ppt_y"/>
                                          </p:val>
                                        </p:tav>
                                      </p:tavLst>
                                    </p:anim>
                                  </p:childTnLst>
                                </p:cTn>
                              </p:par>
                              <p:par>
                                <p:cTn id="73" presetID="2" presetClass="entr" presetSubtype="9"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3000" fill="hold"/>
                                        <p:tgtEl>
                                          <p:spTgt spid="42"/>
                                        </p:tgtEl>
                                        <p:attrNameLst>
                                          <p:attrName>ppt_x</p:attrName>
                                        </p:attrNameLst>
                                      </p:cBhvr>
                                      <p:tavLst>
                                        <p:tav tm="0">
                                          <p:val>
                                            <p:strVal val="0-#ppt_w/2"/>
                                          </p:val>
                                        </p:tav>
                                        <p:tav tm="100000">
                                          <p:val>
                                            <p:strVal val="#ppt_x"/>
                                          </p:val>
                                        </p:tav>
                                      </p:tavLst>
                                    </p:anim>
                                    <p:anim calcmode="lin" valueType="num">
                                      <p:cBhvr additive="base">
                                        <p:cTn id="76" dur="3000" fill="hold"/>
                                        <p:tgtEl>
                                          <p:spTgt spid="42"/>
                                        </p:tgtEl>
                                        <p:attrNameLst>
                                          <p:attrName>ppt_y</p:attrName>
                                        </p:attrNameLst>
                                      </p:cBhvr>
                                      <p:tavLst>
                                        <p:tav tm="0">
                                          <p:val>
                                            <p:strVal val="0-#ppt_h/2"/>
                                          </p:val>
                                        </p:tav>
                                        <p:tav tm="100000">
                                          <p:val>
                                            <p:strVal val="#ppt_y"/>
                                          </p:val>
                                        </p:tav>
                                      </p:tavLst>
                                    </p:anim>
                                  </p:childTnLst>
                                </p:cTn>
                              </p:par>
                              <p:par>
                                <p:cTn id="77" presetID="2" presetClass="entr" presetSubtype="9"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3000" fill="hold"/>
                                        <p:tgtEl>
                                          <p:spTgt spid="43"/>
                                        </p:tgtEl>
                                        <p:attrNameLst>
                                          <p:attrName>ppt_x</p:attrName>
                                        </p:attrNameLst>
                                      </p:cBhvr>
                                      <p:tavLst>
                                        <p:tav tm="0">
                                          <p:val>
                                            <p:strVal val="0-#ppt_w/2"/>
                                          </p:val>
                                        </p:tav>
                                        <p:tav tm="100000">
                                          <p:val>
                                            <p:strVal val="#ppt_x"/>
                                          </p:val>
                                        </p:tav>
                                      </p:tavLst>
                                    </p:anim>
                                    <p:anim calcmode="lin" valueType="num">
                                      <p:cBhvr additive="base">
                                        <p:cTn id="80" dur="3000" fill="hold"/>
                                        <p:tgtEl>
                                          <p:spTgt spid="43"/>
                                        </p:tgtEl>
                                        <p:attrNameLst>
                                          <p:attrName>ppt_y</p:attrName>
                                        </p:attrNameLst>
                                      </p:cBhvr>
                                      <p:tavLst>
                                        <p:tav tm="0">
                                          <p:val>
                                            <p:strVal val="0-#ppt_h/2"/>
                                          </p:val>
                                        </p:tav>
                                        <p:tav tm="100000">
                                          <p:val>
                                            <p:strVal val="#ppt_y"/>
                                          </p:val>
                                        </p:tav>
                                      </p:tavLst>
                                    </p:anim>
                                  </p:childTnLst>
                                </p:cTn>
                              </p:par>
                              <p:par>
                                <p:cTn id="81" presetID="2" presetClass="entr" presetSubtype="9"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3000" fill="hold"/>
                                        <p:tgtEl>
                                          <p:spTgt spid="44"/>
                                        </p:tgtEl>
                                        <p:attrNameLst>
                                          <p:attrName>ppt_x</p:attrName>
                                        </p:attrNameLst>
                                      </p:cBhvr>
                                      <p:tavLst>
                                        <p:tav tm="0">
                                          <p:val>
                                            <p:strVal val="0-#ppt_w/2"/>
                                          </p:val>
                                        </p:tav>
                                        <p:tav tm="100000">
                                          <p:val>
                                            <p:strVal val="#ppt_x"/>
                                          </p:val>
                                        </p:tav>
                                      </p:tavLst>
                                    </p:anim>
                                    <p:anim calcmode="lin" valueType="num">
                                      <p:cBhvr additive="base">
                                        <p:cTn id="84" dur="3000" fill="hold"/>
                                        <p:tgtEl>
                                          <p:spTgt spid="44"/>
                                        </p:tgtEl>
                                        <p:attrNameLst>
                                          <p:attrName>ppt_y</p:attrName>
                                        </p:attrNameLst>
                                      </p:cBhvr>
                                      <p:tavLst>
                                        <p:tav tm="0">
                                          <p:val>
                                            <p:strVal val="0-#ppt_h/2"/>
                                          </p:val>
                                        </p:tav>
                                        <p:tav tm="100000">
                                          <p:val>
                                            <p:strVal val="#ppt_y"/>
                                          </p:val>
                                        </p:tav>
                                      </p:tavLst>
                                    </p:anim>
                                  </p:childTnLst>
                                </p:cTn>
                              </p:par>
                              <p:par>
                                <p:cTn id="85" presetID="2" presetClass="entr" presetSubtype="9"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3000" fill="hold"/>
                                        <p:tgtEl>
                                          <p:spTgt spid="45"/>
                                        </p:tgtEl>
                                        <p:attrNameLst>
                                          <p:attrName>ppt_x</p:attrName>
                                        </p:attrNameLst>
                                      </p:cBhvr>
                                      <p:tavLst>
                                        <p:tav tm="0">
                                          <p:val>
                                            <p:strVal val="0-#ppt_w/2"/>
                                          </p:val>
                                        </p:tav>
                                        <p:tav tm="100000">
                                          <p:val>
                                            <p:strVal val="#ppt_x"/>
                                          </p:val>
                                        </p:tav>
                                      </p:tavLst>
                                    </p:anim>
                                    <p:anim calcmode="lin" valueType="num">
                                      <p:cBhvr additive="base">
                                        <p:cTn id="88" dur="3000" fill="hold"/>
                                        <p:tgtEl>
                                          <p:spTgt spid="45"/>
                                        </p:tgtEl>
                                        <p:attrNameLst>
                                          <p:attrName>ppt_y</p:attrName>
                                        </p:attrNameLst>
                                      </p:cBhvr>
                                      <p:tavLst>
                                        <p:tav tm="0">
                                          <p:val>
                                            <p:strVal val="0-#ppt_h/2"/>
                                          </p:val>
                                        </p:tav>
                                        <p:tav tm="100000">
                                          <p:val>
                                            <p:strVal val="#ppt_y"/>
                                          </p:val>
                                        </p:tav>
                                      </p:tavLst>
                                    </p:anim>
                                  </p:childTnLst>
                                </p:cTn>
                              </p:par>
                              <p:par>
                                <p:cTn id="89" presetID="2" presetClass="entr" presetSubtype="9"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3000" fill="hold"/>
                                        <p:tgtEl>
                                          <p:spTgt spid="46"/>
                                        </p:tgtEl>
                                        <p:attrNameLst>
                                          <p:attrName>ppt_x</p:attrName>
                                        </p:attrNameLst>
                                      </p:cBhvr>
                                      <p:tavLst>
                                        <p:tav tm="0">
                                          <p:val>
                                            <p:strVal val="0-#ppt_w/2"/>
                                          </p:val>
                                        </p:tav>
                                        <p:tav tm="100000">
                                          <p:val>
                                            <p:strVal val="#ppt_x"/>
                                          </p:val>
                                        </p:tav>
                                      </p:tavLst>
                                    </p:anim>
                                    <p:anim calcmode="lin" valueType="num">
                                      <p:cBhvr additive="base">
                                        <p:cTn id="92" dur="3000" fill="hold"/>
                                        <p:tgtEl>
                                          <p:spTgt spid="46"/>
                                        </p:tgtEl>
                                        <p:attrNameLst>
                                          <p:attrName>ppt_y</p:attrName>
                                        </p:attrNameLst>
                                      </p:cBhvr>
                                      <p:tavLst>
                                        <p:tav tm="0">
                                          <p:val>
                                            <p:strVal val="0-#ppt_h/2"/>
                                          </p:val>
                                        </p:tav>
                                        <p:tav tm="100000">
                                          <p:val>
                                            <p:strVal val="#ppt_y"/>
                                          </p:val>
                                        </p:tav>
                                      </p:tavLst>
                                    </p:anim>
                                  </p:childTnLst>
                                </p:cTn>
                              </p:par>
                              <p:par>
                                <p:cTn id="93" presetID="2" presetClass="entr" presetSubtype="9" fill="hold"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3000" fill="hold"/>
                                        <p:tgtEl>
                                          <p:spTgt spid="63"/>
                                        </p:tgtEl>
                                        <p:attrNameLst>
                                          <p:attrName>ppt_x</p:attrName>
                                        </p:attrNameLst>
                                      </p:cBhvr>
                                      <p:tavLst>
                                        <p:tav tm="0">
                                          <p:val>
                                            <p:strVal val="0-#ppt_w/2"/>
                                          </p:val>
                                        </p:tav>
                                        <p:tav tm="100000">
                                          <p:val>
                                            <p:strVal val="#ppt_x"/>
                                          </p:val>
                                        </p:tav>
                                      </p:tavLst>
                                    </p:anim>
                                    <p:anim calcmode="lin" valueType="num">
                                      <p:cBhvr additive="base">
                                        <p:cTn id="96" dur="3000" fill="hold"/>
                                        <p:tgtEl>
                                          <p:spTgt spid="63"/>
                                        </p:tgtEl>
                                        <p:attrNameLst>
                                          <p:attrName>ppt_y</p:attrName>
                                        </p:attrNameLst>
                                      </p:cBhvr>
                                      <p:tavLst>
                                        <p:tav tm="0">
                                          <p:val>
                                            <p:strVal val="0-#ppt_h/2"/>
                                          </p:val>
                                        </p:tav>
                                        <p:tav tm="100000">
                                          <p:val>
                                            <p:strVal val="#ppt_y"/>
                                          </p:val>
                                        </p:tav>
                                      </p:tavLst>
                                    </p:anim>
                                  </p:childTnLst>
                                </p:cTn>
                              </p:par>
                              <p:par>
                                <p:cTn id="97" presetID="2" presetClass="entr" presetSubtype="9"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3000" fill="hold"/>
                                        <p:tgtEl>
                                          <p:spTgt spid="52"/>
                                        </p:tgtEl>
                                        <p:attrNameLst>
                                          <p:attrName>ppt_x</p:attrName>
                                        </p:attrNameLst>
                                      </p:cBhvr>
                                      <p:tavLst>
                                        <p:tav tm="0">
                                          <p:val>
                                            <p:strVal val="0-#ppt_w/2"/>
                                          </p:val>
                                        </p:tav>
                                        <p:tav tm="100000">
                                          <p:val>
                                            <p:strVal val="#ppt_x"/>
                                          </p:val>
                                        </p:tav>
                                      </p:tavLst>
                                    </p:anim>
                                    <p:anim calcmode="lin" valueType="num">
                                      <p:cBhvr additive="base">
                                        <p:cTn id="100" dur="3000" fill="hold"/>
                                        <p:tgtEl>
                                          <p:spTgt spid="52"/>
                                        </p:tgtEl>
                                        <p:attrNameLst>
                                          <p:attrName>ppt_y</p:attrName>
                                        </p:attrNameLst>
                                      </p:cBhvr>
                                      <p:tavLst>
                                        <p:tav tm="0">
                                          <p:val>
                                            <p:strVal val="0-#ppt_h/2"/>
                                          </p:val>
                                        </p:tav>
                                        <p:tav tm="100000">
                                          <p:val>
                                            <p:strVal val="#ppt_y"/>
                                          </p:val>
                                        </p:tav>
                                      </p:tavLst>
                                    </p:anim>
                                  </p:childTnLst>
                                </p:cTn>
                              </p:par>
                              <p:par>
                                <p:cTn id="101" presetID="2" presetClass="entr" presetSubtype="9"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additive="base">
                                        <p:cTn id="103" dur="3000" fill="hold"/>
                                        <p:tgtEl>
                                          <p:spTgt spid="51"/>
                                        </p:tgtEl>
                                        <p:attrNameLst>
                                          <p:attrName>ppt_x</p:attrName>
                                        </p:attrNameLst>
                                      </p:cBhvr>
                                      <p:tavLst>
                                        <p:tav tm="0">
                                          <p:val>
                                            <p:strVal val="0-#ppt_w/2"/>
                                          </p:val>
                                        </p:tav>
                                        <p:tav tm="100000">
                                          <p:val>
                                            <p:strVal val="#ppt_x"/>
                                          </p:val>
                                        </p:tav>
                                      </p:tavLst>
                                    </p:anim>
                                    <p:anim calcmode="lin" valueType="num">
                                      <p:cBhvr additive="base">
                                        <p:cTn id="104" dur="3000" fill="hold"/>
                                        <p:tgtEl>
                                          <p:spTgt spid="51"/>
                                        </p:tgtEl>
                                        <p:attrNameLst>
                                          <p:attrName>ppt_y</p:attrName>
                                        </p:attrNameLst>
                                      </p:cBhvr>
                                      <p:tavLst>
                                        <p:tav tm="0">
                                          <p:val>
                                            <p:strVal val="0-#ppt_h/2"/>
                                          </p:val>
                                        </p:tav>
                                        <p:tav tm="100000">
                                          <p:val>
                                            <p:strVal val="#ppt_y"/>
                                          </p:val>
                                        </p:tav>
                                      </p:tavLst>
                                    </p:anim>
                                  </p:childTnLst>
                                </p:cTn>
                              </p:par>
                              <p:par>
                                <p:cTn id="105" presetID="2" presetClass="entr" presetSubtype="9"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3000" fill="hold"/>
                                        <p:tgtEl>
                                          <p:spTgt spid="50"/>
                                        </p:tgtEl>
                                        <p:attrNameLst>
                                          <p:attrName>ppt_x</p:attrName>
                                        </p:attrNameLst>
                                      </p:cBhvr>
                                      <p:tavLst>
                                        <p:tav tm="0">
                                          <p:val>
                                            <p:strVal val="0-#ppt_w/2"/>
                                          </p:val>
                                        </p:tav>
                                        <p:tav tm="100000">
                                          <p:val>
                                            <p:strVal val="#ppt_x"/>
                                          </p:val>
                                        </p:tav>
                                      </p:tavLst>
                                    </p:anim>
                                    <p:anim calcmode="lin" valueType="num">
                                      <p:cBhvr additive="base">
                                        <p:cTn id="108" dur="3000" fill="hold"/>
                                        <p:tgtEl>
                                          <p:spTgt spid="50"/>
                                        </p:tgtEl>
                                        <p:attrNameLst>
                                          <p:attrName>ppt_y</p:attrName>
                                        </p:attrNameLst>
                                      </p:cBhvr>
                                      <p:tavLst>
                                        <p:tav tm="0">
                                          <p:val>
                                            <p:strVal val="0-#ppt_h/2"/>
                                          </p:val>
                                        </p:tav>
                                        <p:tav tm="100000">
                                          <p:val>
                                            <p:strVal val="#ppt_y"/>
                                          </p:val>
                                        </p:tav>
                                      </p:tavLst>
                                    </p:anim>
                                  </p:childTnLst>
                                </p:cTn>
                              </p:par>
                              <p:par>
                                <p:cTn id="109" presetID="2" presetClass="entr" presetSubtype="9"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3000" fill="hold"/>
                                        <p:tgtEl>
                                          <p:spTgt spid="49"/>
                                        </p:tgtEl>
                                        <p:attrNameLst>
                                          <p:attrName>ppt_x</p:attrName>
                                        </p:attrNameLst>
                                      </p:cBhvr>
                                      <p:tavLst>
                                        <p:tav tm="0">
                                          <p:val>
                                            <p:strVal val="0-#ppt_w/2"/>
                                          </p:val>
                                        </p:tav>
                                        <p:tav tm="100000">
                                          <p:val>
                                            <p:strVal val="#ppt_x"/>
                                          </p:val>
                                        </p:tav>
                                      </p:tavLst>
                                    </p:anim>
                                    <p:anim calcmode="lin" valueType="num">
                                      <p:cBhvr additive="base">
                                        <p:cTn id="112" dur="3000" fill="hold"/>
                                        <p:tgtEl>
                                          <p:spTgt spid="49"/>
                                        </p:tgtEl>
                                        <p:attrNameLst>
                                          <p:attrName>ppt_y</p:attrName>
                                        </p:attrNameLst>
                                      </p:cBhvr>
                                      <p:tavLst>
                                        <p:tav tm="0">
                                          <p:val>
                                            <p:strVal val="0-#ppt_h/2"/>
                                          </p:val>
                                        </p:tav>
                                        <p:tav tm="100000">
                                          <p:val>
                                            <p:strVal val="#ppt_y"/>
                                          </p:val>
                                        </p:tav>
                                      </p:tavLst>
                                    </p:anim>
                                  </p:childTnLst>
                                </p:cTn>
                              </p:par>
                              <p:par>
                                <p:cTn id="113" presetID="2" presetClass="entr" presetSubtype="9" fill="hold"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additive="base">
                                        <p:cTn id="115" dur="3000" fill="hold"/>
                                        <p:tgtEl>
                                          <p:spTgt spid="54"/>
                                        </p:tgtEl>
                                        <p:attrNameLst>
                                          <p:attrName>ppt_x</p:attrName>
                                        </p:attrNameLst>
                                      </p:cBhvr>
                                      <p:tavLst>
                                        <p:tav tm="0">
                                          <p:val>
                                            <p:strVal val="0-#ppt_w/2"/>
                                          </p:val>
                                        </p:tav>
                                        <p:tav tm="100000">
                                          <p:val>
                                            <p:strVal val="#ppt_x"/>
                                          </p:val>
                                        </p:tav>
                                      </p:tavLst>
                                    </p:anim>
                                    <p:anim calcmode="lin" valueType="num">
                                      <p:cBhvr additive="base">
                                        <p:cTn id="116" dur="3000" fill="hold"/>
                                        <p:tgtEl>
                                          <p:spTgt spid="54"/>
                                        </p:tgtEl>
                                        <p:attrNameLst>
                                          <p:attrName>ppt_y</p:attrName>
                                        </p:attrNameLst>
                                      </p:cBhvr>
                                      <p:tavLst>
                                        <p:tav tm="0">
                                          <p:val>
                                            <p:strVal val="0-#ppt_h/2"/>
                                          </p:val>
                                        </p:tav>
                                        <p:tav tm="100000">
                                          <p:val>
                                            <p:strVal val="#ppt_y"/>
                                          </p:val>
                                        </p:tav>
                                      </p:tavLst>
                                    </p:anim>
                                  </p:childTnLst>
                                </p:cTn>
                              </p:par>
                              <p:par>
                                <p:cTn id="117" presetID="2" presetClass="entr" presetSubtype="9" fill="hold"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3000" fill="hold"/>
                                        <p:tgtEl>
                                          <p:spTgt spid="48"/>
                                        </p:tgtEl>
                                        <p:attrNameLst>
                                          <p:attrName>ppt_x</p:attrName>
                                        </p:attrNameLst>
                                      </p:cBhvr>
                                      <p:tavLst>
                                        <p:tav tm="0">
                                          <p:val>
                                            <p:strVal val="0-#ppt_w/2"/>
                                          </p:val>
                                        </p:tav>
                                        <p:tav tm="100000">
                                          <p:val>
                                            <p:strVal val="#ppt_x"/>
                                          </p:val>
                                        </p:tav>
                                      </p:tavLst>
                                    </p:anim>
                                    <p:anim calcmode="lin" valueType="num">
                                      <p:cBhvr additive="base">
                                        <p:cTn id="120" dur="3000" fill="hold"/>
                                        <p:tgtEl>
                                          <p:spTgt spid="48"/>
                                        </p:tgtEl>
                                        <p:attrNameLst>
                                          <p:attrName>ppt_y</p:attrName>
                                        </p:attrNameLst>
                                      </p:cBhvr>
                                      <p:tavLst>
                                        <p:tav tm="0">
                                          <p:val>
                                            <p:strVal val="0-#ppt_h/2"/>
                                          </p:val>
                                        </p:tav>
                                        <p:tav tm="100000">
                                          <p:val>
                                            <p:strVal val="#ppt_y"/>
                                          </p:val>
                                        </p:tav>
                                      </p:tavLst>
                                    </p:anim>
                                  </p:childTnLst>
                                </p:cTn>
                              </p:par>
                              <p:par>
                                <p:cTn id="121" presetID="2" presetClass="entr" presetSubtype="9" fill="hold" nodeType="with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3000" fill="hold"/>
                                        <p:tgtEl>
                                          <p:spTgt spid="47"/>
                                        </p:tgtEl>
                                        <p:attrNameLst>
                                          <p:attrName>ppt_x</p:attrName>
                                        </p:attrNameLst>
                                      </p:cBhvr>
                                      <p:tavLst>
                                        <p:tav tm="0">
                                          <p:val>
                                            <p:strVal val="0-#ppt_w/2"/>
                                          </p:val>
                                        </p:tav>
                                        <p:tav tm="100000">
                                          <p:val>
                                            <p:strVal val="#ppt_x"/>
                                          </p:val>
                                        </p:tav>
                                      </p:tavLst>
                                    </p:anim>
                                    <p:anim calcmode="lin" valueType="num">
                                      <p:cBhvr additive="base">
                                        <p:cTn id="124" dur="3000" fill="hold"/>
                                        <p:tgtEl>
                                          <p:spTgt spid="47"/>
                                        </p:tgtEl>
                                        <p:attrNameLst>
                                          <p:attrName>ppt_y</p:attrName>
                                        </p:attrNameLst>
                                      </p:cBhvr>
                                      <p:tavLst>
                                        <p:tav tm="0">
                                          <p:val>
                                            <p:strVal val="0-#ppt_h/2"/>
                                          </p:val>
                                        </p:tav>
                                        <p:tav tm="100000">
                                          <p:val>
                                            <p:strVal val="#ppt_y"/>
                                          </p:val>
                                        </p:tav>
                                      </p:tavLst>
                                    </p:anim>
                                  </p:childTnLst>
                                </p:cTn>
                              </p:par>
                            </p:childTnLst>
                          </p:cTn>
                        </p:par>
                        <p:par>
                          <p:cTn id="125" fill="hold">
                            <p:stCondLst>
                              <p:cond delay="3000"/>
                            </p:stCondLst>
                            <p:childTnLst>
                              <p:par>
                                <p:cTn id="126" presetID="2" presetClass="entr" presetSubtype="4" fill="hold" nodeType="afterEffect">
                                  <p:stCondLst>
                                    <p:cond delay="0"/>
                                  </p:stCondLst>
                                  <p:childTnLst>
                                    <p:set>
                                      <p:cBhvr>
                                        <p:cTn id="127" dur="1" fill="hold">
                                          <p:stCondLst>
                                            <p:cond delay="0"/>
                                          </p:stCondLst>
                                        </p:cTn>
                                        <p:tgtEl>
                                          <p:spTgt spid="62"/>
                                        </p:tgtEl>
                                        <p:attrNameLst>
                                          <p:attrName>style.visibility</p:attrName>
                                        </p:attrNameLst>
                                      </p:cBhvr>
                                      <p:to>
                                        <p:strVal val="visible"/>
                                      </p:to>
                                    </p:set>
                                    <p:anim calcmode="lin" valueType="num">
                                      <p:cBhvr additive="base">
                                        <p:cTn id="128" dur="3000" fill="hold"/>
                                        <p:tgtEl>
                                          <p:spTgt spid="62"/>
                                        </p:tgtEl>
                                        <p:attrNameLst>
                                          <p:attrName>ppt_x</p:attrName>
                                        </p:attrNameLst>
                                      </p:cBhvr>
                                      <p:tavLst>
                                        <p:tav tm="0">
                                          <p:val>
                                            <p:strVal val="#ppt_x"/>
                                          </p:val>
                                        </p:tav>
                                        <p:tav tm="100000">
                                          <p:val>
                                            <p:strVal val="#ppt_x"/>
                                          </p:val>
                                        </p:tav>
                                      </p:tavLst>
                                    </p:anim>
                                    <p:anim calcmode="lin" valueType="num">
                                      <p:cBhvr additive="base">
                                        <p:cTn id="129" dur="3000" fill="hold"/>
                                        <p:tgtEl>
                                          <p:spTgt spid="62"/>
                                        </p:tgtEl>
                                        <p:attrNameLst>
                                          <p:attrName>ppt_y</p:attrName>
                                        </p:attrNameLst>
                                      </p:cBhvr>
                                      <p:tavLst>
                                        <p:tav tm="0">
                                          <p:val>
                                            <p:strVal val="1+#ppt_h/2"/>
                                          </p:val>
                                        </p:tav>
                                        <p:tav tm="100000">
                                          <p:val>
                                            <p:strVal val="#ppt_y"/>
                                          </p:val>
                                        </p:tav>
                                      </p:tavLst>
                                    </p:anim>
                                  </p:childTnLst>
                                </p:cTn>
                              </p:par>
                            </p:childTnLst>
                          </p:cTn>
                        </p:par>
                        <p:par>
                          <p:cTn id="130" fill="hold">
                            <p:stCondLst>
                              <p:cond delay="6000"/>
                            </p:stCondLst>
                            <p:childTnLst>
                              <p:par>
                                <p:cTn id="131" presetID="8" presetClass="emph" presetSubtype="0" fill="hold" nodeType="afterEffect">
                                  <p:stCondLst>
                                    <p:cond delay="0"/>
                                  </p:stCondLst>
                                  <p:childTnLst>
                                    <p:animRot by="21600000">
                                      <p:cBhvr>
                                        <p:cTn id="132" dur="2000" fill="hold"/>
                                        <p:tgtEl>
                                          <p:spTgt spid="62"/>
                                        </p:tgtEl>
                                        <p:attrNameLst>
                                          <p:attrName>r</p:attrName>
                                        </p:attrNameLst>
                                      </p:cBhvr>
                                    </p:animRot>
                                  </p:childTnLst>
                                </p:cTn>
                              </p:par>
                            </p:childTnLst>
                          </p:cTn>
                        </p:par>
                        <p:par>
                          <p:cTn id="133" fill="hold">
                            <p:stCondLst>
                              <p:cond delay="8000"/>
                            </p:stCondLst>
                            <p:childTnLst>
                              <p:par>
                                <p:cTn id="134" presetID="15" presetClass="entr" presetSubtype="0" fill="hold" nodeType="afterEffect">
                                  <p:stCondLst>
                                    <p:cond delay="0"/>
                                  </p:stCondLst>
                                  <p:childTnLst>
                                    <p:set>
                                      <p:cBhvr>
                                        <p:cTn id="135" dur="1" fill="hold">
                                          <p:stCondLst>
                                            <p:cond delay="0"/>
                                          </p:stCondLst>
                                        </p:cTn>
                                        <p:tgtEl>
                                          <p:spTgt spid="69"/>
                                        </p:tgtEl>
                                        <p:attrNameLst>
                                          <p:attrName>style.visibility</p:attrName>
                                        </p:attrNameLst>
                                      </p:cBhvr>
                                      <p:to>
                                        <p:strVal val="visible"/>
                                      </p:to>
                                    </p:set>
                                    <p:anim calcmode="lin" valueType="num">
                                      <p:cBhvr>
                                        <p:cTn id="136" dur="3000" fill="hold"/>
                                        <p:tgtEl>
                                          <p:spTgt spid="69"/>
                                        </p:tgtEl>
                                        <p:attrNameLst>
                                          <p:attrName>ppt_w</p:attrName>
                                        </p:attrNameLst>
                                      </p:cBhvr>
                                      <p:tavLst>
                                        <p:tav tm="0">
                                          <p:val>
                                            <p:fltVal val="0"/>
                                          </p:val>
                                        </p:tav>
                                        <p:tav tm="100000">
                                          <p:val>
                                            <p:strVal val="#ppt_w"/>
                                          </p:val>
                                        </p:tav>
                                      </p:tavLst>
                                    </p:anim>
                                    <p:anim calcmode="lin" valueType="num">
                                      <p:cBhvr>
                                        <p:cTn id="137" dur="3000" fill="hold"/>
                                        <p:tgtEl>
                                          <p:spTgt spid="69"/>
                                        </p:tgtEl>
                                        <p:attrNameLst>
                                          <p:attrName>ppt_h</p:attrName>
                                        </p:attrNameLst>
                                      </p:cBhvr>
                                      <p:tavLst>
                                        <p:tav tm="0">
                                          <p:val>
                                            <p:fltVal val="0"/>
                                          </p:val>
                                        </p:tav>
                                        <p:tav tm="100000">
                                          <p:val>
                                            <p:strVal val="#ppt_h"/>
                                          </p:val>
                                        </p:tav>
                                      </p:tavLst>
                                    </p:anim>
                                    <p:anim calcmode="lin" valueType="num">
                                      <p:cBhvr>
                                        <p:cTn id="138" dur="3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139" dur="3000" fill="hold"/>
                                        <p:tgtEl>
                                          <p:spTgt spid="69"/>
                                        </p:tgtEl>
                                        <p:attrNameLst>
                                          <p:attrName>ppt_y</p:attrName>
                                        </p:attrNameLst>
                                      </p:cBhvr>
                                      <p:tavLst>
                                        <p:tav tm="0" fmla="#ppt_y+(sin(-2*pi*(1-$))*-#ppt_x+cos(-2*pi*(1-$))*(1-#ppt_y))*(1-$)">
                                          <p:val>
                                            <p:fltVal val="0"/>
                                          </p:val>
                                        </p:tav>
                                        <p:tav tm="100000">
                                          <p:val>
                                            <p:fltVal val="1"/>
                                          </p:val>
                                        </p:tav>
                                      </p:tavLst>
                                    </p:anim>
                                  </p:childTnLst>
                                </p:cTn>
                              </p:par>
                            </p:childTnLst>
                          </p:cTn>
                        </p:par>
                        <p:par>
                          <p:cTn id="140" fill="hold">
                            <p:stCondLst>
                              <p:cond delay="11000"/>
                            </p:stCondLst>
                            <p:childTnLst>
                              <p:par>
                                <p:cTn id="141" presetID="8" presetClass="emph" presetSubtype="0" fill="hold" nodeType="afterEffect">
                                  <p:stCondLst>
                                    <p:cond delay="0"/>
                                  </p:stCondLst>
                                  <p:childTnLst>
                                    <p:animRot by="43200000">
                                      <p:cBhvr>
                                        <p:cTn id="142" dur="20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ar-SA" b="1" dirty="0" smtClean="0"/>
              <a:t>الحرف الشعبية</a:t>
            </a:r>
            <a:r>
              <a:rPr lang="en-US" dirty="0" smtClean="0"/>
              <a:t> </a:t>
            </a:r>
            <a:endParaRPr lang="ar-SA" dirty="0"/>
          </a:p>
        </p:txBody>
      </p:sp>
      <p:sp>
        <p:nvSpPr>
          <p:cNvPr id="11" name="عنصر نائب للمحتوى 10"/>
          <p:cNvSpPr>
            <a:spLocks noGrp="1"/>
          </p:cNvSpPr>
          <p:nvPr>
            <p:ph idx="1"/>
          </p:nvPr>
        </p:nvSpPr>
        <p:spPr/>
        <p:txBody>
          <a:bodyPr/>
          <a:lstStyle/>
          <a:p>
            <a:pPr>
              <a:buNone/>
            </a:pPr>
            <a:r>
              <a:rPr lang="ar-SA" dirty="0"/>
              <a:t> </a:t>
            </a:r>
            <a:r>
              <a:rPr lang="ar-SA" dirty="0" smtClean="0"/>
              <a:t>هي مهن تتسم بالبساطة والفطرية يحترفها الفرد ولها قواعد وأصول يلتزم بها الحرفي وتلبي حاجة المجتمع.</a:t>
            </a:r>
          </a:p>
          <a:p>
            <a:pPr>
              <a:buNone/>
            </a:pPr>
            <a:r>
              <a:rPr lang="ar-SA" dirty="0" smtClean="0"/>
              <a:t>وتظهر هذه الحرف التي تختلف من منطقة إلى منطقة في المملكة العربية السعودية في المهرجان الوطني للتراث والثقافة ( </a:t>
            </a:r>
            <a:r>
              <a:rPr lang="ar-SA" dirty="0" err="1" smtClean="0"/>
              <a:t>الجنادرية</a:t>
            </a:r>
            <a:r>
              <a:rPr lang="ar-SA" dirty="0" smtClean="0"/>
              <a:t>), </a:t>
            </a:r>
          </a:p>
          <a:p>
            <a:pPr>
              <a:buNone/>
            </a:pPr>
            <a:r>
              <a:rPr lang="ar-SA" dirty="0" smtClean="0"/>
              <a:t>شاهد الصور ...............</a:t>
            </a:r>
            <a:endParaRPr lang="ar-SA"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p:cTn id="26" dur="1000" fill="hold"/>
                                        <p:tgtEl>
                                          <p:spTgt spid="11">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6" name="صورة 5" descr="قرية-شعبية-لعرض-الصناعات-اليدوية-السعودية-في-مهرجان-الجنادرية-28.-500x250.jpg"/>
          <p:cNvPicPr>
            <a:picLocks noChangeAspect="1"/>
          </p:cNvPicPr>
          <p:nvPr/>
        </p:nvPicPr>
        <p:blipFill>
          <a:blip r:embed="rId4"/>
          <a:srcRect r="20000"/>
          <a:stretch>
            <a:fillRect/>
          </a:stretch>
        </p:blipFill>
        <p:spPr>
          <a:xfrm>
            <a:off x="1714480" y="285728"/>
            <a:ext cx="6390514" cy="4727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ربع نص 6"/>
          <p:cNvSpPr txBox="1"/>
          <p:nvPr/>
        </p:nvSpPr>
        <p:spPr>
          <a:xfrm>
            <a:off x="2786050" y="5286388"/>
            <a:ext cx="3571900" cy="461665"/>
          </a:xfrm>
          <a:prstGeom prst="rect">
            <a:avLst/>
          </a:prstGeom>
          <a:noFill/>
        </p:spPr>
        <p:txBody>
          <a:bodyPr wrap="square" rtlCol="1">
            <a:spAutoFit/>
          </a:bodyPr>
          <a:lstStyle/>
          <a:p>
            <a:r>
              <a:rPr lang="ar-SA" sz="2400" b="1" dirty="0" smtClean="0"/>
              <a:t>صانع البيوت الشعبية والرواشين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053703.jpg"/>
          <p:cNvPicPr>
            <a:picLocks noChangeAspect="1"/>
          </p:cNvPicPr>
          <p:nvPr/>
        </p:nvPicPr>
        <p:blipFill>
          <a:blip r:embed="rId4"/>
          <a:stretch>
            <a:fillRect/>
          </a:stretch>
        </p:blipFill>
        <p:spPr>
          <a:xfrm>
            <a:off x="1785918" y="642918"/>
            <a:ext cx="6312335" cy="4500594"/>
          </a:xfrm>
          <a:prstGeom prst="rect">
            <a:avLst/>
          </a:prstGeom>
        </p:spPr>
      </p:pic>
      <p:sp>
        <p:nvSpPr>
          <p:cNvPr id="6" name="مربع نص 5"/>
          <p:cNvSpPr txBox="1"/>
          <p:nvPr/>
        </p:nvSpPr>
        <p:spPr>
          <a:xfrm>
            <a:off x="3500430" y="5286388"/>
            <a:ext cx="2928958" cy="461665"/>
          </a:xfrm>
          <a:prstGeom prst="rect">
            <a:avLst/>
          </a:prstGeom>
          <a:noFill/>
        </p:spPr>
        <p:txBody>
          <a:bodyPr wrap="square" rtlCol="1">
            <a:spAutoFit/>
          </a:bodyPr>
          <a:lstStyle/>
          <a:p>
            <a:r>
              <a:rPr lang="ar-SA" sz="2400" b="1" dirty="0" smtClean="0"/>
              <a:t>حرفة النجارة والحفر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images (1).jpg"/>
          <p:cNvPicPr>
            <a:picLocks noChangeAspect="1"/>
          </p:cNvPicPr>
          <p:nvPr/>
        </p:nvPicPr>
        <p:blipFill>
          <a:blip r:embed="rId4"/>
          <a:stretch>
            <a:fillRect/>
          </a:stretch>
        </p:blipFill>
        <p:spPr>
          <a:xfrm>
            <a:off x="1571604" y="428604"/>
            <a:ext cx="6460101" cy="5078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3571868" y="5715016"/>
            <a:ext cx="2214578" cy="461665"/>
          </a:xfrm>
          <a:prstGeom prst="rect">
            <a:avLst/>
          </a:prstGeom>
          <a:noFill/>
        </p:spPr>
        <p:txBody>
          <a:bodyPr wrap="square" rtlCol="1">
            <a:spAutoFit/>
          </a:bodyPr>
          <a:lstStyle/>
          <a:p>
            <a:r>
              <a:rPr lang="ar-SA" sz="2400" b="1" dirty="0" smtClean="0"/>
              <a:t>صانع النسيج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zwPIV.jpg"/>
          <p:cNvPicPr>
            <a:picLocks noChangeAspect="1"/>
          </p:cNvPicPr>
          <p:nvPr/>
        </p:nvPicPr>
        <p:blipFill>
          <a:blip r:embed="rId4"/>
          <a:stretch>
            <a:fillRect/>
          </a:stretch>
        </p:blipFill>
        <p:spPr>
          <a:xfrm>
            <a:off x="2071670" y="928670"/>
            <a:ext cx="6036501" cy="4024334"/>
          </a:xfrm>
          <a:prstGeom prst="rect">
            <a:avLst/>
          </a:prstGeom>
        </p:spPr>
      </p:pic>
      <p:sp>
        <p:nvSpPr>
          <p:cNvPr id="6" name="مربع نص 5"/>
          <p:cNvSpPr txBox="1"/>
          <p:nvPr/>
        </p:nvSpPr>
        <p:spPr>
          <a:xfrm>
            <a:off x="3143240" y="5214950"/>
            <a:ext cx="3071834" cy="461665"/>
          </a:xfrm>
          <a:prstGeom prst="rect">
            <a:avLst/>
          </a:prstGeom>
          <a:noFill/>
        </p:spPr>
        <p:txBody>
          <a:bodyPr wrap="square" rtlCol="1">
            <a:spAutoFit/>
          </a:bodyPr>
          <a:lstStyle/>
          <a:p>
            <a:r>
              <a:rPr lang="ar-SA" sz="2400" b="1" dirty="0" smtClean="0"/>
              <a:t>صانع السلاح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images.jpg"/>
          <p:cNvPicPr>
            <a:picLocks noChangeAspect="1"/>
          </p:cNvPicPr>
          <p:nvPr/>
        </p:nvPicPr>
        <p:blipFill>
          <a:blip r:embed="rId4"/>
          <a:stretch>
            <a:fillRect/>
          </a:stretch>
        </p:blipFill>
        <p:spPr>
          <a:xfrm>
            <a:off x="1928793" y="928670"/>
            <a:ext cx="6107949" cy="4071966"/>
          </a:xfrm>
          <a:prstGeom prst="rect">
            <a:avLst/>
          </a:prstGeom>
        </p:spPr>
      </p:pic>
      <p:sp>
        <p:nvSpPr>
          <p:cNvPr id="6" name="مربع نص 5"/>
          <p:cNvSpPr txBox="1"/>
          <p:nvPr/>
        </p:nvSpPr>
        <p:spPr>
          <a:xfrm>
            <a:off x="2428860" y="5286388"/>
            <a:ext cx="3214710" cy="461665"/>
          </a:xfrm>
          <a:prstGeom prst="rect">
            <a:avLst/>
          </a:prstGeom>
          <a:noFill/>
        </p:spPr>
        <p:txBody>
          <a:bodyPr wrap="square" rtlCol="1">
            <a:spAutoFit/>
          </a:bodyPr>
          <a:lstStyle/>
          <a:p>
            <a:r>
              <a:rPr lang="ar-SA" sz="2400" b="1" dirty="0" smtClean="0"/>
              <a:t>صانع النحاس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457200" y="1600201"/>
            <a:ext cx="8229600" cy="1543048"/>
          </a:xfrm>
        </p:spPr>
        <p:txBody>
          <a:bodyPr/>
          <a:lstStyle/>
          <a:p>
            <a:pPr>
              <a:buNone/>
            </a:pPr>
            <a:r>
              <a:rPr lang="ar-SA" dirty="0"/>
              <a:t> </a:t>
            </a:r>
          </a:p>
        </p:txBody>
      </p:sp>
      <p:pic>
        <p:nvPicPr>
          <p:cNvPr id="5" name="صورة 4" descr="1148612678.jpg"/>
          <p:cNvPicPr>
            <a:picLocks noChangeAspect="1"/>
          </p:cNvPicPr>
          <p:nvPr/>
        </p:nvPicPr>
        <p:blipFill>
          <a:blip r:embed="rId4"/>
          <a:stretch>
            <a:fillRect/>
          </a:stretch>
        </p:blipFill>
        <p:spPr>
          <a:xfrm>
            <a:off x="1857356" y="1000108"/>
            <a:ext cx="5567537" cy="3929090"/>
          </a:xfrm>
          <a:prstGeom prst="rect">
            <a:avLst/>
          </a:prstGeom>
        </p:spPr>
      </p:pic>
      <p:sp>
        <p:nvSpPr>
          <p:cNvPr id="6" name="مربع نص 5"/>
          <p:cNvSpPr txBox="1"/>
          <p:nvPr/>
        </p:nvSpPr>
        <p:spPr>
          <a:xfrm>
            <a:off x="3071802" y="5214950"/>
            <a:ext cx="3714776" cy="461665"/>
          </a:xfrm>
          <a:prstGeom prst="rect">
            <a:avLst/>
          </a:prstGeom>
          <a:noFill/>
        </p:spPr>
        <p:txBody>
          <a:bodyPr wrap="square" rtlCol="1">
            <a:spAutoFit/>
          </a:bodyPr>
          <a:lstStyle/>
          <a:p>
            <a:r>
              <a:rPr lang="ar-SA" sz="2400" b="1" dirty="0" smtClean="0"/>
              <a:t>باع الأواني المصنوعة من الخوص</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2106</TotalTime>
  <Words>389</Words>
  <Application>Microsoft Office PowerPoint</Application>
  <PresentationFormat>عرض على الشاشة (3:4)‏</PresentationFormat>
  <Paragraphs>105</Paragraphs>
  <Slides>24</Slides>
  <Notes>22</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سمة Office</vt:lpstr>
      <vt:lpstr> </vt:lpstr>
      <vt:lpstr> </vt:lpstr>
      <vt:lpstr>الحرف الشعبية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البخ</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احمد</dc:creator>
  <cp:lastModifiedBy>احمد</cp:lastModifiedBy>
  <cp:revision>227</cp:revision>
  <dcterms:created xsi:type="dcterms:W3CDTF">2007-01-25T04:44:00Z</dcterms:created>
  <dcterms:modified xsi:type="dcterms:W3CDTF">2007-01-05T12:55:15Z</dcterms:modified>
</cp:coreProperties>
</file>