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BDC4-E467-4B4D-8406-B142E2CD0B28}" type="datetimeFigureOut">
              <a:rPr lang="ar-SA" smtClean="0"/>
              <a:pPr/>
              <a:t>22/08/34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1009-AA71-494D-9CFE-6804AD409EB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3491880" y="1196752"/>
            <a:ext cx="2232248" cy="5760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الرعاف</a:t>
            </a:r>
            <a:endParaRPr lang="ar-SA" sz="2800" b="1" dirty="0"/>
          </a:p>
        </p:txBody>
      </p:sp>
      <p:pic>
        <p:nvPicPr>
          <p:cNvPr id="3" name="صورة 2" descr="482786_368154326634160_146057850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924944"/>
            <a:ext cx="2428875" cy="3028950"/>
          </a:xfrm>
          <a:prstGeom prst="rect">
            <a:avLst/>
          </a:prstGeom>
        </p:spPr>
      </p:pic>
      <p:sp>
        <p:nvSpPr>
          <p:cNvPr id="4" name="مخطط انسيابي: مستند 3"/>
          <p:cNvSpPr/>
          <p:nvPr/>
        </p:nvSpPr>
        <p:spPr>
          <a:xfrm>
            <a:off x="3491880" y="3573016"/>
            <a:ext cx="4824536" cy="1656184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تعريفه </a:t>
            </a:r>
            <a:r>
              <a:rPr lang="ar-SA" sz="2400" b="1" dirty="0" smtClean="0"/>
              <a:t> :</a:t>
            </a:r>
            <a:endParaRPr lang="ar-SA" sz="2400" b="1" dirty="0" smtClean="0"/>
          </a:p>
          <a:p>
            <a:pPr algn="ctr"/>
            <a:r>
              <a:rPr lang="ar-SA" sz="2400" b="1" dirty="0" smtClean="0"/>
              <a:t>سيلان دموي يحدث عندما تتمزق الاوعية الدموية في الانف.</a:t>
            </a:r>
            <a:endParaRPr lang="ar-SA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artoon-doct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81375" y="2238375"/>
            <a:ext cx="2381250" cy="2381250"/>
          </a:xfrm>
          <a:prstGeom prst="rect">
            <a:avLst/>
          </a:prstGeom>
        </p:spPr>
      </p:pic>
      <p:sp>
        <p:nvSpPr>
          <p:cNvPr id="3" name="خماسي 2"/>
          <p:cNvSpPr/>
          <p:nvPr/>
        </p:nvSpPr>
        <p:spPr>
          <a:xfrm>
            <a:off x="3563888" y="548680"/>
            <a:ext cx="2160240" cy="504056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أسبابه  </a:t>
            </a:r>
            <a:r>
              <a:rPr lang="ar-SA" sz="2400" b="1" dirty="0" smtClean="0"/>
              <a:t>:</a:t>
            </a:r>
            <a:endParaRPr lang="ar-SA" sz="2400" b="1" dirty="0"/>
          </a:p>
        </p:txBody>
      </p:sp>
      <p:sp>
        <p:nvSpPr>
          <p:cNvPr id="4" name="شكل بيضاوي 3"/>
          <p:cNvSpPr/>
          <p:nvPr/>
        </p:nvSpPr>
        <p:spPr>
          <a:xfrm>
            <a:off x="6732240" y="1484784"/>
            <a:ext cx="2016224" cy="10801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الصدمة التي يتعرض لها الانف</a:t>
            </a:r>
            <a:endParaRPr lang="ar-SA" sz="24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3635896" y="5517232"/>
            <a:ext cx="2016224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ارتفاع ضغط الدم</a:t>
            </a:r>
            <a:endParaRPr lang="ar-SA" sz="24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6804248" y="4005064"/>
            <a:ext cx="2016224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تنظيف الانف بطريقة خاطئة</a:t>
            </a:r>
            <a:endParaRPr lang="ar-SA" sz="2000" b="1" dirty="0"/>
          </a:p>
        </p:txBody>
      </p:sp>
      <p:sp>
        <p:nvSpPr>
          <p:cNvPr id="7" name="شكل بيضاوي 6"/>
          <p:cNvSpPr/>
          <p:nvPr/>
        </p:nvSpPr>
        <p:spPr>
          <a:xfrm>
            <a:off x="611560" y="3933056"/>
            <a:ext cx="2016224" cy="10801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ضعف الاوعية الدموية</a:t>
            </a:r>
            <a:endParaRPr lang="ar-SA" sz="20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611560" y="1484784"/>
            <a:ext cx="2016224" cy="10801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الحر الشديد</a:t>
            </a:r>
            <a:endParaRPr lang="ar-SA" sz="28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6444208" y="260648"/>
            <a:ext cx="2232248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اسعاف </a:t>
            </a:r>
            <a:r>
              <a:rPr lang="ar-SA" sz="2800" b="1" smtClean="0"/>
              <a:t>المصاب :</a:t>
            </a:r>
            <a:endParaRPr lang="ar-SA" sz="2800" b="1" dirty="0"/>
          </a:p>
        </p:txBody>
      </p:sp>
      <p:sp>
        <p:nvSpPr>
          <p:cNvPr id="3" name="مستطيل 2"/>
          <p:cNvSpPr/>
          <p:nvPr/>
        </p:nvSpPr>
        <p:spPr>
          <a:xfrm>
            <a:off x="971600" y="620688"/>
            <a:ext cx="4464496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1- اجلسي المصاب بالرعاف جلوسا عاديا</a:t>
            </a:r>
            <a:endParaRPr lang="ar-SA" sz="2400" b="1" dirty="0"/>
          </a:p>
        </p:txBody>
      </p:sp>
      <p:sp>
        <p:nvSpPr>
          <p:cNvPr id="4" name="مستطيل 3"/>
          <p:cNvSpPr/>
          <p:nvPr/>
        </p:nvSpPr>
        <p:spPr>
          <a:xfrm>
            <a:off x="3059832" y="2492896"/>
            <a:ext cx="4464496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2- اتركي رأسه في وضع طبيعي مائل الى الامام قليلا واضغطي فتحات الانف مدة خمس دقائق</a:t>
            </a:r>
            <a:endParaRPr lang="ar-SA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4355976" y="4509120"/>
            <a:ext cx="4464496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3- ضعي كمادات الماء البارد على الانف الى ان يتوقف النزيف</a:t>
            </a:r>
            <a:endParaRPr lang="ar-SA" sz="2800" b="1" dirty="0"/>
          </a:p>
        </p:txBody>
      </p:sp>
      <p:pic>
        <p:nvPicPr>
          <p:cNvPr id="6" name="صورة 5" descr="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717032"/>
            <a:ext cx="2390000" cy="2765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</Words>
  <Application>Microsoft Office PowerPoint</Application>
  <PresentationFormat>عرض على الشاشة (3:4)‏</PresentationFormat>
  <Paragraphs>13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10</cp:revision>
  <dcterms:created xsi:type="dcterms:W3CDTF">2013-06-13T12:20:57Z</dcterms:created>
  <dcterms:modified xsi:type="dcterms:W3CDTF">2013-06-30T13:31:41Z</dcterms:modified>
</cp:coreProperties>
</file>