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66" r:id="rId8"/>
    <p:sldId id="259" r:id="rId9"/>
    <p:sldId id="267" r:id="rId10"/>
    <p:sldId id="260" r:id="rId11"/>
    <p:sldId id="268" r:id="rId12"/>
    <p:sldId id="269" r:id="rId13"/>
    <p:sldId id="262" r:id="rId14"/>
    <p:sldId id="261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9CB5D8-6E45-4356-9E99-BF34ED83DF99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9E0DB1-DB89-4CE0-989E-F11C4115F83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14546" y="1643050"/>
            <a:ext cx="6477000" cy="1828800"/>
          </a:xfrm>
          <a:noFill/>
        </p:spPr>
        <p:txBody>
          <a:bodyPr>
            <a:noAutofit/>
          </a:bodyPr>
          <a:lstStyle/>
          <a:p>
            <a:r>
              <a:rPr lang="ar-SA" sz="6600" b="1" dirty="0">
                <a:solidFill>
                  <a:srgbClr val="00B050"/>
                </a:solidFill>
              </a:rPr>
              <a:t>{ تنوع </a:t>
            </a:r>
            <a:r>
              <a:rPr lang="ar-SA" sz="6600" b="1" dirty="0" err="1">
                <a:solidFill>
                  <a:srgbClr val="00B050"/>
                </a:solidFill>
              </a:rPr>
              <a:t>الطلائعيات</a:t>
            </a:r>
            <a:r>
              <a:rPr lang="ar-SA" sz="6600" b="1" dirty="0">
                <a:solidFill>
                  <a:srgbClr val="00B050"/>
                </a:solidFill>
              </a:rPr>
              <a:t> } </a:t>
            </a:r>
            <a:r>
              <a:rPr lang="en-US" sz="6600" dirty="0">
                <a:solidFill>
                  <a:srgbClr val="00B050"/>
                </a:solidFill>
              </a:rPr>
              <a:t/>
            </a:r>
            <a:br>
              <a:rPr lang="en-US" sz="6600" dirty="0">
                <a:solidFill>
                  <a:srgbClr val="00B050"/>
                </a:solidFill>
              </a:rPr>
            </a:br>
            <a:endParaRPr lang="ar-SA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* </a:t>
            </a:r>
            <a:r>
              <a:rPr lang="ar-SA" b="1" dirty="0" err="1" smtClean="0"/>
              <a:t>البوغيات</a:t>
            </a:r>
            <a:r>
              <a:rPr lang="ar-SA" b="1" dirty="0" smtClean="0"/>
              <a:t> :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ـ </a:t>
            </a:r>
            <a:r>
              <a:rPr lang="ar-SA" b="1" dirty="0"/>
              <a:t>حركتها :</a:t>
            </a:r>
            <a:r>
              <a:rPr lang="ar-SA" dirty="0"/>
              <a:t> ليس لها أعضاء حركة </a:t>
            </a:r>
            <a:r>
              <a:rPr lang="ar-SA" dirty="0" err="1"/>
              <a:t>و</a:t>
            </a:r>
            <a:r>
              <a:rPr lang="ar-SA" dirty="0"/>
              <a:t> لا فجوات منقبضة </a:t>
            </a:r>
            <a:r>
              <a:rPr lang="ar-SA" dirty="0" err="1"/>
              <a:t>ز</a:t>
            </a:r>
            <a:r>
              <a:rPr lang="ar-SA" dirty="0"/>
              <a:t> </a:t>
            </a:r>
            <a:endParaRPr lang="en-US" dirty="0"/>
          </a:p>
          <a:p>
            <a:r>
              <a:rPr lang="ar-SA" b="1" dirty="0"/>
              <a:t>ـ معيشتها :</a:t>
            </a:r>
            <a:r>
              <a:rPr lang="ar-SA" dirty="0"/>
              <a:t> جميعها تعيش متطفلة على مخلوقات فقارية أو لا فقارية .</a:t>
            </a:r>
            <a:endParaRPr lang="en-US" dirty="0"/>
          </a:p>
          <a:p>
            <a:r>
              <a:rPr lang="ar-SA" b="1" dirty="0"/>
              <a:t>ـ تكاثرها :</a:t>
            </a:r>
            <a:r>
              <a:rPr lang="ar-SA" dirty="0"/>
              <a:t> تتكاثر </a:t>
            </a:r>
            <a:r>
              <a:rPr lang="ar-SA" dirty="0" err="1"/>
              <a:t>بالابواغ</a:t>
            </a:r>
            <a:r>
              <a:rPr lang="ar-SA" dirty="0"/>
              <a:t> التي تنتجها خلال دورة حياتها </a:t>
            </a:r>
            <a:r>
              <a:rPr lang="ar-SA" dirty="0" err="1"/>
              <a:t>و</a:t>
            </a:r>
            <a:r>
              <a:rPr lang="ar-SA" dirty="0"/>
              <a:t> هي خلايا تكاثرية تتكون دون </a:t>
            </a:r>
            <a:r>
              <a:rPr lang="ar-SA" dirty="0" smtClean="0"/>
              <a:t> </a:t>
            </a:r>
            <a:r>
              <a:rPr lang="ar-SA" dirty="0"/>
              <a:t>الحاجة للتلقيح . </a:t>
            </a:r>
            <a:endParaRPr lang="en-US" dirty="0"/>
          </a:p>
          <a:p>
            <a:r>
              <a:rPr lang="ar-SA" b="1" dirty="0"/>
              <a:t>= مثال ( </a:t>
            </a:r>
            <a:r>
              <a:rPr lang="ar-SA" b="1" dirty="0" err="1"/>
              <a:t>البلازموديوم</a:t>
            </a:r>
            <a:r>
              <a:rPr lang="ar-SA" b="1" dirty="0"/>
              <a:t> ) </a:t>
            </a:r>
            <a:r>
              <a:rPr lang="ar-SA" b="1" dirty="0" smtClean="0"/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1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5453" y="1643050"/>
            <a:ext cx="8777171" cy="52149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malaria_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831975" y="1955800"/>
            <a:ext cx="5715000" cy="37846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* </a:t>
            </a:r>
            <a:r>
              <a:rPr lang="ar-SA" b="1" dirty="0" err="1" smtClean="0"/>
              <a:t>البوغيات</a:t>
            </a:r>
            <a:r>
              <a:rPr lang="ar-SA" b="1" dirty="0" smtClean="0"/>
              <a:t> :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ـ </a:t>
            </a:r>
            <a:r>
              <a:rPr lang="ar-SA" dirty="0"/>
              <a:t>يسبب مرض </a:t>
            </a:r>
            <a:r>
              <a:rPr lang="ar-SA" dirty="0" err="1"/>
              <a:t>الملاريا</a:t>
            </a:r>
            <a:r>
              <a:rPr lang="ar-SA" dirty="0"/>
              <a:t> للإنسان </a:t>
            </a:r>
            <a:endParaRPr lang="en-US" dirty="0"/>
          </a:p>
          <a:p>
            <a:r>
              <a:rPr lang="ar-SA" dirty="0"/>
              <a:t>ـ تنقله للإنسان أنثى بعوضة </a:t>
            </a:r>
            <a:r>
              <a:rPr lang="ar-SA" dirty="0" err="1"/>
              <a:t>الانوفيلس</a:t>
            </a:r>
            <a:r>
              <a:rPr lang="ar-SA" dirty="0"/>
              <a:t>   </a:t>
            </a:r>
            <a:endParaRPr lang="en-US" dirty="0"/>
          </a:p>
          <a:p>
            <a:r>
              <a:rPr lang="ar-SA" dirty="0"/>
              <a:t>ـ أعراض المرض ( ارتفاع درجة حرارة الجسم ، البرد ، الصداع ، القشعريرة ) </a:t>
            </a:r>
            <a:endParaRPr lang="en-US" dirty="0"/>
          </a:p>
          <a:p>
            <a:r>
              <a:rPr lang="ar-SA" dirty="0"/>
              <a:t>ـ يعيش متطفلاً </a:t>
            </a:r>
            <a:r>
              <a:rPr lang="ar-SA" dirty="0" smtClean="0"/>
              <a:t>في جسم </a:t>
            </a:r>
            <a:r>
              <a:rPr lang="ar-SA" dirty="0"/>
              <a:t>الإنسان ( الكبد </a:t>
            </a:r>
            <a:r>
              <a:rPr lang="ar-SA" dirty="0" err="1"/>
              <a:t>و</a:t>
            </a:r>
            <a:r>
              <a:rPr lang="ar-SA" dirty="0"/>
              <a:t> خلايا الدم الحمراء ) </a:t>
            </a:r>
            <a:r>
              <a:rPr lang="ar-SA" dirty="0" smtClean="0"/>
              <a:t>  </a:t>
            </a:r>
            <a:r>
              <a:rPr lang="ar-SA" dirty="0"/>
              <a:t>جسم البعوضة </a:t>
            </a:r>
            <a:endParaRPr lang="en-US" dirty="0"/>
          </a:p>
          <a:p>
            <a:r>
              <a:rPr lang="ar-SA" b="1" dirty="0"/>
              <a:t>* دورة حياة </a:t>
            </a:r>
            <a:r>
              <a:rPr lang="ar-SA" b="1" dirty="0" err="1"/>
              <a:t>البلازموديوم</a:t>
            </a:r>
            <a:r>
              <a:rPr lang="ar-SA" b="1" dirty="0"/>
              <a:t> :</a:t>
            </a:r>
            <a:r>
              <a:rPr lang="ar-SA" dirty="0"/>
              <a:t> انظر الكتاب شكل 8ـ4 صفحة 85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* </a:t>
            </a:r>
            <a:r>
              <a:rPr lang="ar-SA" b="1" dirty="0" err="1" smtClean="0"/>
              <a:t>السوطيات</a:t>
            </a:r>
            <a:r>
              <a:rPr lang="ar-SA" b="1" dirty="0" smtClean="0"/>
              <a:t> :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ـ </a:t>
            </a:r>
            <a:r>
              <a:rPr lang="ar-SA" b="1" dirty="0"/>
              <a:t>حركتها :</a:t>
            </a:r>
            <a:r>
              <a:rPr lang="ar-SA" dirty="0"/>
              <a:t> تتحرك </a:t>
            </a:r>
            <a:r>
              <a:rPr lang="ar-SA" dirty="0" err="1"/>
              <a:t>بالأسواط</a:t>
            </a:r>
            <a:r>
              <a:rPr lang="ar-SA" dirty="0"/>
              <a:t> ( وهو سبب تسميتها )   </a:t>
            </a:r>
            <a:endParaRPr lang="en-US" dirty="0"/>
          </a:p>
          <a:p>
            <a:r>
              <a:rPr lang="ar-SA" b="1" dirty="0"/>
              <a:t>ـ معيشتها :</a:t>
            </a:r>
            <a:r>
              <a:rPr lang="ar-SA" dirty="0"/>
              <a:t> حرة أو متطفلة أو متكافلة </a:t>
            </a:r>
            <a:r>
              <a:rPr lang="ar-SA" dirty="0" smtClean="0"/>
              <a:t>.</a:t>
            </a:r>
            <a:endParaRPr lang="en-US" dirty="0"/>
          </a:p>
          <a:p>
            <a:r>
              <a:rPr lang="ar-SA" b="1" dirty="0"/>
              <a:t>= مثال ( </a:t>
            </a:r>
            <a:r>
              <a:rPr lang="ar-SA" b="1" dirty="0" err="1"/>
              <a:t>التريبانوسوما</a:t>
            </a:r>
            <a:r>
              <a:rPr lang="ar-SA" b="1" dirty="0"/>
              <a:t> ) </a:t>
            </a:r>
            <a:endParaRPr lang="en-US" dirty="0"/>
          </a:p>
          <a:p>
            <a:r>
              <a:rPr lang="ar-SA" dirty="0"/>
              <a:t>له ثلاثة </a:t>
            </a:r>
            <a:r>
              <a:rPr lang="ar-SA" dirty="0" err="1"/>
              <a:t>انواع</a:t>
            </a:r>
            <a:r>
              <a:rPr lang="ar-SA" dirty="0"/>
              <a:t> : </a:t>
            </a:r>
            <a:endParaRPr lang="en-US" dirty="0"/>
          </a:p>
          <a:p>
            <a:r>
              <a:rPr lang="ar-SA" b="1" dirty="0"/>
              <a:t>1 </a:t>
            </a:r>
            <a:r>
              <a:rPr lang="ar-SA" b="1" dirty="0" err="1"/>
              <a:t>ـ</a:t>
            </a:r>
            <a:r>
              <a:rPr lang="ar-SA" b="1" dirty="0"/>
              <a:t> النوع الأول :</a:t>
            </a:r>
            <a:r>
              <a:rPr lang="ar-SA" dirty="0"/>
              <a:t> الذي يسبب مرض النوم الأمريكي </a:t>
            </a:r>
            <a:r>
              <a:rPr lang="ar-SA" dirty="0" smtClean="0"/>
              <a:t>        ( </a:t>
            </a:r>
            <a:r>
              <a:rPr lang="ar-SA" dirty="0"/>
              <a:t>مرض </a:t>
            </a:r>
            <a:r>
              <a:rPr lang="ar-SA" dirty="0" err="1"/>
              <a:t>شاجاز</a:t>
            </a:r>
            <a:r>
              <a:rPr lang="ar-SA" dirty="0"/>
              <a:t> ) وينتقل للإنسان </a:t>
            </a:r>
            <a:r>
              <a:rPr lang="ar-SA" dirty="0" smtClean="0"/>
              <a:t>عن  </a:t>
            </a:r>
            <a:r>
              <a:rPr lang="ar-SA" dirty="0"/>
              <a:t>طريق براز البق </a:t>
            </a:r>
            <a:endParaRPr lang="en-US" dirty="0"/>
          </a:p>
          <a:p>
            <a:r>
              <a:rPr lang="ar-SA" b="1" dirty="0"/>
              <a:t>2 </a:t>
            </a:r>
            <a:r>
              <a:rPr lang="ar-SA" b="1" dirty="0" err="1"/>
              <a:t>ـ</a:t>
            </a:r>
            <a:r>
              <a:rPr lang="ar-SA" b="1" dirty="0"/>
              <a:t> النوع الثاني :</a:t>
            </a:r>
            <a:r>
              <a:rPr lang="ar-SA" dirty="0"/>
              <a:t> الذي يسبب مرض النوم الأفريقي </a:t>
            </a:r>
            <a:r>
              <a:rPr lang="ar-SA" dirty="0" err="1"/>
              <a:t>و</a:t>
            </a:r>
            <a:r>
              <a:rPr lang="ar-SA" dirty="0"/>
              <a:t> ينتقل للإنسان عن طريق ذبابة </a:t>
            </a:r>
            <a:r>
              <a:rPr lang="ar-SA" dirty="0" err="1"/>
              <a:t>تسي</a:t>
            </a:r>
            <a:r>
              <a:rPr lang="ar-SA" dirty="0"/>
              <a:t> </a:t>
            </a:r>
            <a:r>
              <a:rPr lang="ar-SA" dirty="0" err="1"/>
              <a:t>تسي</a:t>
            </a:r>
            <a:r>
              <a:rPr lang="ar-SA" dirty="0"/>
              <a:t> 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تريبانوسوما_image0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2976" y="1714489"/>
            <a:ext cx="6334741" cy="484745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بدون عنوان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00562" y="1643050"/>
            <a:ext cx="4643438" cy="4495800"/>
          </a:xfrm>
        </p:spPr>
      </p:pic>
      <p:pic>
        <p:nvPicPr>
          <p:cNvPr id="5" name="صورة 4" descr="0,,15774476_303,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1612"/>
            <a:ext cx="4500562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53400" cy="9906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ar-SA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اولا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** </a:t>
            </a:r>
            <a:r>
              <a:rPr lang="ar-SA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الطلائعيات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الشبيهة بالحيوانات ( 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الأوليات) 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**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ط§ظ„طھظ‚ط§ط·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1427" y="1914254"/>
            <a:ext cx="7273158" cy="451514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ـ </a:t>
            </a:r>
            <a:r>
              <a:rPr lang="ar-SA" b="1" dirty="0"/>
              <a:t>حركتها :</a:t>
            </a:r>
            <a:r>
              <a:rPr lang="ar-SA" dirty="0"/>
              <a:t> تتحرك بالأهداب التي تغطي جسمها </a:t>
            </a:r>
            <a:endParaRPr lang="en-US" dirty="0"/>
          </a:p>
          <a:p>
            <a:r>
              <a:rPr lang="ar-SA" b="1" dirty="0" smtClean="0"/>
              <a:t>ـ معيشتها :</a:t>
            </a:r>
            <a:r>
              <a:rPr lang="ar-SA" dirty="0" smtClean="0"/>
              <a:t> معظمها حرة المعيشة ( المحيطات ، البرك ، المستنقعات ) وبعضها متكافل أو متطفل </a:t>
            </a:r>
          </a:p>
          <a:p>
            <a:r>
              <a:rPr lang="ar-SA" b="1" dirty="0"/>
              <a:t>مثال ( </a:t>
            </a:r>
            <a:r>
              <a:rPr lang="ar-SA" b="1" dirty="0" err="1"/>
              <a:t>البراميسيوم</a:t>
            </a:r>
            <a:r>
              <a:rPr lang="ar-SA" b="1" dirty="0"/>
              <a:t> </a:t>
            </a:r>
            <a:endParaRPr lang="ar-SA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* </a:t>
            </a:r>
            <a:r>
              <a:rPr lang="ar-SA" b="1" dirty="0" err="1" smtClean="0"/>
              <a:t>الهدبيات</a:t>
            </a:r>
            <a:r>
              <a:rPr lang="ar-SA" b="1" dirty="0" smtClean="0"/>
              <a:t> :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err="1" smtClean="0"/>
              <a:t>البراميسيوم</a:t>
            </a:r>
            <a:endParaRPr lang="ar-SA" dirty="0"/>
          </a:p>
        </p:txBody>
      </p:sp>
      <p:pic>
        <p:nvPicPr>
          <p:cNvPr id="4" name="عنصر نائب للمحتوى 3" descr="البراميسيوم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59890" y="2023808"/>
            <a:ext cx="7659169" cy="364858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ar-SA" dirty="0" smtClean="0"/>
              <a:t>ـ تكاثر </a:t>
            </a:r>
            <a:r>
              <a:rPr lang="ar-SA" dirty="0" err="1" smtClean="0"/>
              <a:t>الهدبيات</a:t>
            </a:r>
            <a:r>
              <a:rPr lang="ar-SA" dirty="0" smtClean="0"/>
              <a:t> : 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يتكاثر </a:t>
            </a:r>
            <a:r>
              <a:rPr lang="ar-SA" dirty="0" err="1"/>
              <a:t>البراميسيوم</a:t>
            </a:r>
            <a:r>
              <a:rPr lang="ar-SA" dirty="0"/>
              <a:t> بطريقتين هما    </a:t>
            </a:r>
            <a:r>
              <a:rPr lang="ar-SA" dirty="0" smtClean="0"/>
              <a:t>1-   </a:t>
            </a:r>
            <a:r>
              <a:rPr lang="ar-SA" dirty="0"/>
              <a:t>الانشطار الثنائي ( تكاثر لا جنسي )</a:t>
            </a:r>
            <a:endParaRPr lang="en-US" dirty="0"/>
          </a:p>
          <a:p>
            <a:r>
              <a:rPr lang="ar-SA" dirty="0" smtClean="0"/>
              <a:t>2        </a:t>
            </a:r>
            <a:r>
              <a:rPr lang="ar-SA" dirty="0"/>
              <a:t>الاقتران ( عملية جنسية ولا تعتبر تكاثر جنسي ) </a:t>
            </a:r>
            <a:endParaRPr lang="en-US" dirty="0"/>
          </a:p>
          <a:p>
            <a:r>
              <a:rPr lang="ar-SA" dirty="0"/>
              <a:t>* ولمعرفة خطوات الاقتران انظر الكتاب شكل 5ـ4 صفحة 82 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1380579758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57224" y="1778379"/>
            <a:ext cx="6786610" cy="47544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ط§ظ„طھظ‚ط§ط·5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6168" y="1600200"/>
            <a:ext cx="7713484" cy="5257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* اللحميات ( </a:t>
            </a:r>
            <a:r>
              <a:rPr lang="ar-SA" b="1" dirty="0" err="1" smtClean="0"/>
              <a:t>جذريات</a:t>
            </a:r>
            <a:r>
              <a:rPr lang="ar-SA" b="1" dirty="0" smtClean="0"/>
              <a:t> القدم ) :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ـ </a:t>
            </a:r>
            <a:r>
              <a:rPr lang="ar-SA" b="1" dirty="0"/>
              <a:t>حركتها</a:t>
            </a:r>
            <a:r>
              <a:rPr lang="ar-SA" dirty="0"/>
              <a:t> : تتحرك بالأقدام الكاذبة </a:t>
            </a:r>
            <a:endParaRPr lang="en-US" dirty="0"/>
          </a:p>
          <a:p>
            <a:r>
              <a:rPr lang="ar-SA" b="1" dirty="0"/>
              <a:t>ـ معيشتها :</a:t>
            </a:r>
            <a:r>
              <a:rPr lang="ar-SA" dirty="0"/>
              <a:t> معظمها حرة المعيشة ( الماء المالح ،الماء العذب ) وبعضها متطفل داخل الحيوان   العائل </a:t>
            </a:r>
            <a:endParaRPr lang="en-US" dirty="0"/>
          </a:p>
          <a:p>
            <a:r>
              <a:rPr lang="ar-SA" b="1" dirty="0"/>
              <a:t>ـ الأقدام الكاذبة :</a:t>
            </a:r>
            <a:r>
              <a:rPr lang="ar-SA" dirty="0"/>
              <a:t> هي امتداد </a:t>
            </a:r>
            <a:r>
              <a:rPr lang="ar-SA" dirty="0" err="1"/>
              <a:t>سيتوبلازمي</a:t>
            </a:r>
            <a:r>
              <a:rPr lang="ar-SA" dirty="0"/>
              <a:t> تستخدمه اللحميات في الحركة </a:t>
            </a:r>
            <a:r>
              <a:rPr lang="ar-SA" dirty="0" err="1"/>
              <a:t>و</a:t>
            </a:r>
            <a:r>
              <a:rPr lang="ar-SA" dirty="0"/>
              <a:t> التغذية .</a:t>
            </a:r>
            <a:endParaRPr lang="en-US" dirty="0"/>
          </a:p>
          <a:p>
            <a:r>
              <a:rPr lang="ar-SA" dirty="0"/>
              <a:t>ولمعرفة طريقة التغذية بالأقدام الكاذبة انظر الكتاب شكل 6ـ4 صفحة 84 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="1" dirty="0"/>
              <a:t>= مثال : ( </a:t>
            </a:r>
            <a:r>
              <a:rPr lang="ar-SA" b="1" dirty="0" err="1"/>
              <a:t>الاميبا</a:t>
            </a:r>
            <a:r>
              <a:rPr lang="ar-SA" b="1" dirty="0"/>
              <a:t> ) 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الأميبا_image0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51050" y="1928812"/>
            <a:ext cx="5276850" cy="383857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</TotalTime>
  <Words>314</Words>
  <Application>Microsoft Office PowerPoint</Application>
  <PresentationFormat>عرض على الشاشة (3:4)‏</PresentationFormat>
  <Paragraphs>36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ألوان متوسطة</vt:lpstr>
      <vt:lpstr>{ تنوع الطلائعيات }  </vt:lpstr>
      <vt:lpstr>اولا ** الطلائعيات الشبيهة بالحيوانات ( الأوليات) ** </vt:lpstr>
      <vt:lpstr>* الهدبيات :  </vt:lpstr>
      <vt:lpstr>البراميسيوم</vt:lpstr>
      <vt:lpstr>ـ تكاثر الهدبيات :  </vt:lpstr>
      <vt:lpstr>الشريحة 6</vt:lpstr>
      <vt:lpstr>الشريحة 7</vt:lpstr>
      <vt:lpstr>* اللحميات ( جذريات القدم ) :  </vt:lpstr>
      <vt:lpstr>الشريحة 9</vt:lpstr>
      <vt:lpstr>* البوغيات :  </vt:lpstr>
      <vt:lpstr>الشريحة 11</vt:lpstr>
      <vt:lpstr>الشريحة 12</vt:lpstr>
      <vt:lpstr>* البوغيات :  </vt:lpstr>
      <vt:lpstr>* السوطيات :  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{ تنوع الطلائعيات }</dc:title>
  <dc:creator>newtech</dc:creator>
  <cp:lastModifiedBy>newtech</cp:lastModifiedBy>
  <cp:revision>7</cp:revision>
  <dcterms:created xsi:type="dcterms:W3CDTF">2015-11-03T18:27:49Z</dcterms:created>
  <dcterms:modified xsi:type="dcterms:W3CDTF">2015-11-03T19:44:37Z</dcterms:modified>
</cp:coreProperties>
</file>