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320" y="1676400"/>
            <a:ext cx="3886200" cy="15240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320" y="3203574"/>
            <a:ext cx="3886200" cy="1825625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 flipH="1">
            <a:off x="2290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2290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-76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10" name="Rectangle 9"/>
          <p:cNvSpPr/>
          <p:nvPr/>
        </p:nvSpPr>
        <p:spPr>
          <a:xfrm flipH="1">
            <a:off x="2307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111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5262-B0F8-4658-8BB5-B0C7FC99D06C}" type="datetimeFigureOut">
              <a:rPr lang="ar-SA" smtClean="0"/>
              <a:pPr/>
              <a:t>18/05/35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19FBA0A-0597-46C1-951F-4E6BCC4382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685800" y="1600200"/>
            <a:ext cx="7772400" cy="452596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5262-B0F8-4658-8BB5-B0C7FC99D06C}" type="datetimeFigureOut">
              <a:rPr lang="ar-SA" smtClean="0"/>
              <a:pPr/>
              <a:t>18/05/35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BA0A-0597-46C1-951F-4E6BCC4382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8376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699792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5262-B0F8-4658-8BB5-B0C7FC99D06C}" type="datetimeFigureOut">
              <a:rPr lang="ar-SA" smtClean="0"/>
              <a:pPr/>
              <a:t>18/05/35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BA0A-0597-46C1-951F-4E6BCC4382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5262-B0F8-4658-8BB5-B0C7FC99D06C}" type="datetimeFigureOut">
              <a:rPr lang="ar-SA" smtClean="0"/>
              <a:pPr/>
              <a:t>18/05/35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BA0A-0597-46C1-951F-4E6BCC4382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r">
              <a:defRPr sz="40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Freeform 6"/>
          <p:cNvSpPr/>
          <p:nvPr/>
        </p:nvSpPr>
        <p:spPr>
          <a:xfrm flipH="1">
            <a:off x="-76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2290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2290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2307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111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5262-B0F8-4658-8BB5-B0C7FC99D06C}" type="datetimeFigureOut">
              <a:rPr lang="ar-SA" smtClean="0"/>
              <a:pPr/>
              <a:t>18/05/35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BA0A-0597-46C1-951F-4E6BCC4382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2" name="Freeform 6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9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00346" y="6416675"/>
            <a:ext cx="1981200" cy="365125"/>
          </a:xfrm>
        </p:spPr>
        <p:txBody>
          <a:bodyPr/>
          <a:lstStyle/>
          <a:p>
            <a:fld id="{BE365262-B0F8-4658-8BB5-B0C7FC99D06C}" type="datetimeFigureOut">
              <a:rPr lang="ar-SA" smtClean="0"/>
              <a:pPr/>
              <a:t>18/05/35</a:t>
            </a:fld>
            <a:endParaRPr lang="ar-SA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2160" y="6416675"/>
            <a:ext cx="2895600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9512" y="6416675"/>
            <a:ext cx="457200" cy="365125"/>
          </a:xfrm>
        </p:spPr>
        <p:txBody>
          <a:bodyPr/>
          <a:lstStyle/>
          <a:p>
            <a:fld id="{C19FBA0A-0597-46C1-951F-4E6BCC4382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Freeform 9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5262-B0F8-4658-8BB5-B0C7FC99D06C}" type="datetimeFigureOut">
              <a:rPr lang="ar-SA" smtClean="0"/>
              <a:pPr/>
              <a:t>18/05/35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BA0A-0597-46C1-951F-4E6BCC4382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1705770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-2382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469929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796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5262-B0F8-4658-8BB5-B0C7FC99D06C}" type="datetimeFigureOut">
              <a:rPr lang="ar-SA" smtClean="0"/>
              <a:pPr/>
              <a:t>18/05/35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BA0A-0597-46C1-951F-4E6BCC4382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flipH="1">
            <a:off x="-2382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5858672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796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5718761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5262-B0F8-4658-8BB5-B0C7FC99D06C}" type="datetimeFigureOut">
              <a:rPr lang="ar-SA" smtClean="0"/>
              <a:pPr/>
              <a:t>18/05/35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BA0A-0597-46C1-951F-4E6BCC4382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r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 flipH="1">
            <a:off x="1705770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-2382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1469929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796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5262-B0F8-4658-8BB5-B0C7FC99D06C}" type="datetimeFigureOut">
              <a:rPr lang="ar-SA" smtClean="0"/>
              <a:pPr/>
              <a:t>18/05/35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BA0A-0597-46C1-951F-4E6BCC4382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65262-B0F8-4658-8BB5-B0C7FC99D06C}" type="datetimeFigureOut">
              <a:rPr lang="ar-SA" smtClean="0"/>
              <a:pPr/>
              <a:t>18/05/35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BA0A-0597-46C1-951F-4E6BCC43821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r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346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rtl="1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E365262-B0F8-4658-8BB5-B0C7FC99D06C}" type="datetimeFigureOut">
              <a:rPr lang="ar-SA" smtClean="0"/>
              <a:pPr/>
              <a:t>18/05/35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216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rtl="1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rtl="1">
              <a:defRPr sz="1100" b="1" baseline="0">
                <a:solidFill>
                  <a:srgbClr val="4D4D4D"/>
                </a:solidFill>
              </a:defRPr>
            </a:lvl1pPr>
          </a:lstStyle>
          <a:p>
            <a:fld id="{C19FBA0A-0597-46C1-951F-4E6BCC43821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752528" cy="2416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866900" cy="647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56084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01030" y="2711822"/>
            <a:ext cx="748883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لأن الماء ضروري لحياة جميع الكائنات </a:t>
            </a:r>
          </a:p>
          <a:p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ولا حياة بدون ماء</a:t>
            </a:r>
            <a:endParaRPr lang="ar-S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39552" y="4221088"/>
            <a:ext cx="74888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الانسان  </a:t>
            </a:r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ar-S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الحيوان  </a:t>
            </a:r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النبات  </a:t>
            </a:r>
            <a:endParaRPr lang="ar-S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411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72" y="2838450"/>
            <a:ext cx="1790700" cy="59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33725"/>
            <a:ext cx="6600825" cy="2815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145840" y="5229200"/>
            <a:ext cx="148309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bg1"/>
                </a:solidFill>
              </a:rPr>
              <a:t>المياه السطحية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771800" y="5157192"/>
            <a:ext cx="137890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bg1"/>
                </a:solidFill>
              </a:rPr>
              <a:t>المياه الجوفية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95536" y="5117122"/>
            <a:ext cx="124264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>
                <a:solidFill>
                  <a:schemeClr val="bg1"/>
                </a:solidFill>
              </a:rPr>
              <a:t>مياه الامطار </a:t>
            </a:r>
            <a:endParaRPr lang="ar-S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292417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503810" y="995244"/>
            <a:ext cx="393228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تعد الامطار مورد رئيسي </a:t>
            </a:r>
          </a:p>
          <a:p>
            <a:r>
              <a:rPr lang="ar-S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للمياه السطحية  والجوفية </a:t>
            </a:r>
          </a:p>
          <a:p>
            <a:r>
              <a:rPr lang="ar-S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لكنها قليلة غير منتظمة </a:t>
            </a:r>
            <a:endParaRPr lang="ar-SA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3178299"/>
            <a:ext cx="28670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343298" y="3546882"/>
            <a:ext cx="386866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هي تجمعات مائية تكونت </a:t>
            </a:r>
          </a:p>
          <a:p>
            <a:r>
              <a:rPr lang="ar-S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بسبب الأمطار ومنها الآبار والعيون والأودية  </a:t>
            </a:r>
            <a:endParaRPr lang="ar-S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68" y="3845889"/>
            <a:ext cx="2304328" cy="2031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38" y="3845889"/>
            <a:ext cx="2300486" cy="2031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7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5811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696744" cy="792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67544" y="2420888"/>
            <a:ext cx="748883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ستقل المياه وذلك بسبب ندرة الامطار وعدم انتظام سقوطها والاستخدام السيئ للمياه 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41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56222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54330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923383" y="1389066"/>
            <a:ext cx="3680815" cy="31700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هي تجمعات مائية </a:t>
            </a:r>
          </a:p>
          <a:p>
            <a:r>
              <a:rPr lang="ar-S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تكونت منذ زمن قديم </a:t>
            </a:r>
          </a:p>
          <a:p>
            <a:r>
              <a:rPr lang="ar-S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بسبب تسرب مياه </a:t>
            </a:r>
          </a:p>
          <a:p>
            <a:r>
              <a:rPr lang="ar-S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الامطار الى باطن </a:t>
            </a:r>
          </a:p>
          <a:p>
            <a:r>
              <a:rPr lang="ar-SA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S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الارض </a:t>
            </a:r>
            <a:endParaRPr lang="ar-SA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81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7346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46" y="903990"/>
            <a:ext cx="5544616" cy="72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76" y="2428552"/>
            <a:ext cx="4048125" cy="576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3776464"/>
            <a:ext cx="33242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17232"/>
            <a:ext cx="4804023" cy="72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1007604" y="1628800"/>
            <a:ext cx="74888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وادي </a:t>
            </a:r>
            <a:r>
              <a:rPr lang="ar-S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الرمة  </a:t>
            </a:r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وادي </a:t>
            </a:r>
            <a:r>
              <a:rPr lang="ar-S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فاطمة  </a:t>
            </a:r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وادي حنيفة  </a:t>
            </a:r>
            <a:endParaRPr lang="ar-S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501030" y="2988241"/>
            <a:ext cx="748883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يزيد الضغط على المياه المحلاة  </a:t>
            </a:r>
            <a:endParaRPr lang="ar-S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259632" y="6135687"/>
            <a:ext cx="69847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thnna" pitchFamily="2" charset="-78"/>
              </a:rPr>
              <a:t>الاستخدام السليم  - البحث عن موارد اخرى </a:t>
            </a:r>
            <a:endParaRPr lang="ar-SA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l-Mothnn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42" y="3431257"/>
            <a:ext cx="64770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ربع نص 16"/>
          <p:cNvSpPr txBox="1"/>
          <p:nvPr/>
        </p:nvSpPr>
        <p:spPr>
          <a:xfrm>
            <a:off x="6869491" y="4653136"/>
            <a:ext cx="1512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thnna" pitchFamily="2" charset="-78"/>
              </a:rPr>
              <a:t>قلة الامطار</a:t>
            </a:r>
            <a:endParaRPr lang="ar-SA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l-Mothnna" pitchFamily="2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461470" y="4653136"/>
            <a:ext cx="1512168" cy="4001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SA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l-Mothnna" pitchFamily="2" charset="-78"/>
              </a:rPr>
              <a:t>المناخ الصحراوي </a:t>
            </a:r>
            <a:endParaRPr lang="ar-SA" sz="2000" b="1" dirty="0">
              <a:ln w="50800"/>
              <a:solidFill>
                <a:schemeClr val="bg1">
                  <a:shade val="50000"/>
                </a:schemeClr>
              </a:solidFill>
              <a:cs typeface="Al-Mothnna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045642" y="4558295"/>
            <a:ext cx="1512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thnna" pitchFamily="2" charset="-78"/>
              </a:rPr>
              <a:t>كثرة السكان </a:t>
            </a:r>
            <a:endParaRPr lang="ar-SA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l-Mothnn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429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4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4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4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urban pop_TP101859860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183</TotalTime>
  <Words>96</Words>
  <Application>Microsoft Office PowerPoint</Application>
  <PresentationFormat>عرض على الشاشة (3:4)‏</PresentationFormat>
  <Paragraphs>23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urban pop_TP101859860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abo.shahad</dc:creator>
  <cp:lastModifiedBy>Win7</cp:lastModifiedBy>
  <cp:revision>20</cp:revision>
  <dcterms:created xsi:type="dcterms:W3CDTF">2013-02-21T16:29:18Z</dcterms:created>
  <dcterms:modified xsi:type="dcterms:W3CDTF">2014-03-19T06:22:14Z</dcterms:modified>
</cp:coreProperties>
</file>