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382C-7D29-433F-A4EE-A348629E711F}" type="datetimeFigureOut">
              <a:rPr lang="ar-SA" smtClean="0"/>
              <a:pPr/>
              <a:t>09/06/37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035-E9D7-40B8-BC96-533ECFFFB0A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382C-7D29-433F-A4EE-A348629E711F}" type="datetimeFigureOut">
              <a:rPr lang="ar-SA" smtClean="0"/>
              <a:pPr/>
              <a:t>09/06/37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035-E9D7-40B8-BC96-533ECFFFB0A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382C-7D29-433F-A4EE-A348629E711F}" type="datetimeFigureOut">
              <a:rPr lang="ar-SA" smtClean="0"/>
              <a:pPr/>
              <a:t>09/06/37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035-E9D7-40B8-BC96-533ECFFFB0A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382C-7D29-433F-A4EE-A348629E711F}" type="datetimeFigureOut">
              <a:rPr lang="ar-SA" smtClean="0"/>
              <a:pPr/>
              <a:t>09/06/37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035-E9D7-40B8-BC96-533ECFFFB0A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382C-7D29-433F-A4EE-A348629E711F}" type="datetimeFigureOut">
              <a:rPr lang="ar-SA" smtClean="0"/>
              <a:pPr/>
              <a:t>09/06/37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035-E9D7-40B8-BC96-533ECFFFB0A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382C-7D29-433F-A4EE-A348629E711F}" type="datetimeFigureOut">
              <a:rPr lang="ar-SA" smtClean="0"/>
              <a:pPr/>
              <a:t>09/06/37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035-E9D7-40B8-BC96-533ECFFFB0A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382C-7D29-433F-A4EE-A348629E711F}" type="datetimeFigureOut">
              <a:rPr lang="ar-SA" smtClean="0"/>
              <a:pPr/>
              <a:t>09/06/37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035-E9D7-40B8-BC96-533ECFFFB0A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382C-7D29-433F-A4EE-A348629E711F}" type="datetimeFigureOut">
              <a:rPr lang="ar-SA" smtClean="0"/>
              <a:pPr/>
              <a:t>09/06/37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035-E9D7-40B8-BC96-533ECFFFB0A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382C-7D29-433F-A4EE-A348629E711F}" type="datetimeFigureOut">
              <a:rPr lang="ar-SA" smtClean="0"/>
              <a:pPr/>
              <a:t>09/06/37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035-E9D7-40B8-BC96-533ECFFFB0A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382C-7D29-433F-A4EE-A348629E711F}" type="datetimeFigureOut">
              <a:rPr lang="ar-SA" smtClean="0"/>
              <a:pPr/>
              <a:t>09/06/37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035-E9D7-40B8-BC96-533ECFFFB0A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382C-7D29-433F-A4EE-A348629E711F}" type="datetimeFigureOut">
              <a:rPr lang="ar-SA" smtClean="0"/>
              <a:pPr/>
              <a:t>09/06/37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035-E9D7-40B8-BC96-533ECFFFB0A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5382C-7D29-433F-A4EE-A348629E711F}" type="datetimeFigureOut">
              <a:rPr lang="ar-SA" smtClean="0"/>
              <a:pPr/>
              <a:t>09/06/37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0035-E9D7-40B8-BC96-533ECFFFB0A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al-ahzab-72.mp3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صور العرض\688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صورة 2" descr="بسم الله الرحمن الرحيم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548680"/>
            <a:ext cx="6659894" cy="893066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>
          <a:xfrm>
            <a:off x="4479640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ar-SA" sz="5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979712" y="1916832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]</a:t>
            </a:r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الوحدة الخامسة عشر</a:t>
            </a:r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[</a:t>
            </a:r>
            <a:endParaRPr lang="ar-SA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915816" y="2996952"/>
            <a:ext cx="3631122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5400" dirty="0" smtClean="0">
                <a:solidFill>
                  <a:schemeClr val="bg1"/>
                </a:solidFill>
              </a:rPr>
              <a:t>س</a:t>
            </a:r>
            <a:r>
              <a:rPr lang="ar-SA" sz="5400" dirty="0" smtClean="0">
                <a:solidFill>
                  <a:schemeClr val="bg1">
                    <a:lumMod val="95000"/>
                  </a:schemeClr>
                </a:solidFill>
              </a:rPr>
              <a:t>ورة الأحزاب.</a:t>
            </a:r>
            <a:endParaRPr lang="ar-SA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صور العرض\688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مربع نص 3"/>
          <p:cNvSpPr txBox="1"/>
          <p:nvPr/>
        </p:nvSpPr>
        <p:spPr>
          <a:xfrm>
            <a:off x="1835696" y="620688"/>
            <a:ext cx="6696744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عمل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الطالبات: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نور هادي.</a:t>
            </a:r>
          </a:p>
          <a:p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يسرى فؤاد.</a:t>
            </a:r>
          </a:p>
          <a:p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عايشه ابكر.</a:t>
            </a:r>
          </a:p>
          <a:p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فاطمه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رمضان.</a:t>
            </a:r>
          </a:p>
          <a:p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داليه.</a:t>
            </a:r>
          </a:p>
          <a:p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نعيمه.</a:t>
            </a:r>
          </a:p>
          <a:p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اسرار </a:t>
            </a:r>
            <a:r>
              <a:rPr lang="ar-S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عبدالله.</a:t>
            </a:r>
            <a:endParaRPr lang="ar-SA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أيمان الخياط.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صور العرض\688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1331640" y="260648"/>
            <a:ext cx="6830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5400" b="1" dirty="0" err="1" smtClean="0">
                <a:ln w="50800"/>
              </a:rPr>
              <a:t>أسئله</a:t>
            </a:r>
            <a:r>
              <a:rPr lang="ar-SA" sz="5400" b="1" dirty="0" smtClean="0">
                <a:ln w="50800"/>
              </a:rPr>
              <a:t> مراجعة للدرس </a:t>
            </a:r>
            <a:r>
              <a:rPr lang="ar-SA" sz="5400" b="1" dirty="0" err="1" smtClean="0">
                <a:ln w="50800"/>
              </a:rPr>
              <a:t>ألسابق:</a:t>
            </a:r>
            <a:endParaRPr lang="ar-SA" sz="5400" b="1" cap="none" spc="0" dirty="0">
              <a:ln w="50800"/>
              <a:effectLst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7812360" y="1700808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1714698" y="1484784"/>
            <a:ext cx="74293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</a:t>
            </a:r>
            <a:r>
              <a:rPr lang="ar-SA" sz="4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\لماذا سميت صورة سبأ بهذا </a:t>
            </a:r>
            <a:r>
              <a:rPr lang="ar-SA" sz="44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الاسم؟</a:t>
            </a:r>
            <a:endParaRPr lang="ar-SA" sz="54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8244408" y="2852936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2555776" y="2348880"/>
            <a:ext cx="587372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dirty="0" smtClean="0"/>
              <a:t>سميت سورة </a:t>
            </a:r>
            <a:r>
              <a:rPr lang="ar-SA" sz="2000" dirty="0" err="1" smtClean="0"/>
              <a:t>سبأ </a:t>
            </a:r>
            <a:r>
              <a:rPr lang="ar-SA" sz="2000" dirty="0" smtClean="0"/>
              <a:t>, لان الله تعالى ذكر فيها قصه </a:t>
            </a:r>
            <a:r>
              <a:rPr lang="ar-SA" sz="2000" dirty="0" err="1" smtClean="0"/>
              <a:t>سبأ </a:t>
            </a:r>
            <a:r>
              <a:rPr lang="ar-SA" sz="2000" dirty="0" smtClean="0"/>
              <a:t>, وهم ملوك اليمن.</a:t>
            </a:r>
            <a:endParaRPr lang="ar-SA" sz="2000" dirty="0"/>
          </a:p>
        </p:txBody>
      </p:sp>
      <p:sp>
        <p:nvSpPr>
          <p:cNvPr id="8" name="مستطيل 7"/>
          <p:cNvSpPr/>
          <p:nvPr/>
        </p:nvSpPr>
        <p:spPr>
          <a:xfrm>
            <a:off x="2159224" y="2852936"/>
            <a:ext cx="698477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r>
              <a:rPr lang="ar-SA" sz="40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\</a:t>
            </a:r>
            <a:r>
              <a:rPr lang="ar-SA" sz="4000" b="1" cap="none" spc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أرسال</a:t>
            </a:r>
            <a:r>
              <a:rPr lang="ar-SA" sz="40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الله سيل العرم على قوم </a:t>
            </a:r>
            <a:r>
              <a:rPr lang="ar-SA" sz="4000" b="1" cap="none" spc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سبأ؟</a:t>
            </a:r>
            <a:endParaRPr lang="ar-SA" sz="40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123728" y="3645024"/>
            <a:ext cx="648072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/>
              <a:t>أرسل الله سيل العرم على مملكة سبأ بسبب كفرها </a:t>
            </a:r>
            <a:r>
              <a:rPr lang="ar-SA" sz="2000" dirty="0" err="1" smtClean="0"/>
              <a:t>وعنادها </a:t>
            </a:r>
            <a:r>
              <a:rPr lang="ar-SA" sz="2000" dirty="0" smtClean="0"/>
              <a:t>، فأغرق </a:t>
            </a:r>
            <a:r>
              <a:rPr lang="ar-SA" sz="2000" dirty="0" err="1" smtClean="0"/>
              <a:t>حرثهم </a:t>
            </a:r>
            <a:r>
              <a:rPr lang="ar-SA" sz="2000" dirty="0" smtClean="0"/>
              <a:t>، وأهلك </a:t>
            </a:r>
            <a:r>
              <a:rPr lang="ar-SA" sz="2000" dirty="0" err="1" smtClean="0"/>
              <a:t>أموالهم </a:t>
            </a:r>
            <a:r>
              <a:rPr lang="ar-SA" sz="2000" dirty="0" smtClean="0"/>
              <a:t>، وذلك عقوبة لهم.</a:t>
            </a: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صور العرض\688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al-ahzab-7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Dell\Desktop\صور العرض\6881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6983" y="0"/>
            <a:ext cx="9340983" cy="68580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0" y="260648"/>
            <a:ext cx="2411760" cy="792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31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صور العرض\dfgf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82230" cy="6858000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3131840" y="188640"/>
            <a:ext cx="56316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3600" i="1" dirty="0" smtClean="0">
                <a:ln>
                  <a:prstDash val="solid"/>
                </a:ln>
                <a:solidFill>
                  <a:schemeClr val="bg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تفسير صوره الأحزاب من </a:t>
            </a:r>
            <a:r>
              <a:rPr lang="ar-SA" sz="3600" i="1" dirty="0" err="1" smtClean="0">
                <a:ln>
                  <a:prstDash val="solid"/>
                </a:ln>
                <a:solidFill>
                  <a:schemeClr val="bg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اية21</a:t>
            </a:r>
            <a:r>
              <a:rPr lang="ar-SA" sz="3600" i="1" dirty="0" smtClean="0">
                <a:ln>
                  <a:prstDash val="solid"/>
                </a:ln>
                <a:solidFill>
                  <a:schemeClr val="bg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-27</a:t>
            </a:r>
            <a:endParaRPr lang="ar-SA" sz="2800" i="1" cap="none" spc="0" dirty="0">
              <a:ln>
                <a:prstDash val="solid"/>
              </a:ln>
              <a:solidFill>
                <a:schemeClr val="bg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856357"/>
            <a:ext cx="9144000" cy="5509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ar-SA" sz="3200" dirty="0" smtClean="0"/>
              <a:t>لَقَدْ كانَ لَكُمْ فِي رَسُولِ اللَّهِ أُسْوَةٌ حَسَنَةٌ لِمَنْ كانَ يَرْجُوا اللَّهَ وَالْيَوْمَ الْآخِرَ وَذَكَرَ اللَّهَ </a:t>
            </a:r>
            <a:r>
              <a:rPr lang="ar-SA" sz="3200" dirty="0" err="1" smtClean="0"/>
              <a:t>كَثِيراً </a:t>
            </a:r>
            <a:r>
              <a:rPr lang="ar-SA" sz="3200" dirty="0" smtClean="0"/>
              <a:t>(21) وَلَمَّا </a:t>
            </a:r>
            <a:r>
              <a:rPr lang="ar-SA" sz="3200" dirty="0" err="1" smtClean="0"/>
              <a:t>رَأَ</a:t>
            </a:r>
            <a:r>
              <a:rPr lang="ar-SA" sz="3200" dirty="0" smtClean="0"/>
              <a:t> الْمُؤْمِنُونَ الْأَحْزابَ قالُوا هذا ما وَعَدَنَا اللَّهُ وَرَسُولُهُ وَصَدَقَ اللَّهُ وَرَسُولُهُ وَما زادَهُمْ إِلاَّ إِيماناً </a:t>
            </a:r>
            <a:r>
              <a:rPr lang="ar-SA" sz="3200" dirty="0" err="1" smtClean="0"/>
              <a:t>وَتَسْلِيماً </a:t>
            </a:r>
            <a:r>
              <a:rPr lang="ar-SA" sz="3200" dirty="0" smtClean="0"/>
              <a:t>(22) مِنَ الْمُؤْمِنِينَ رِجالٌ صَدَقُوا ما عاهَدُوا اللَّهَ عَلَيْهِ فَمِنْهُمْ مَنْ قَضى نَحْبَهُ وَمِنْهُمْ مَنْ يَنْتَظِرُ وَما بَدَّلُوا </a:t>
            </a:r>
            <a:r>
              <a:rPr lang="ar-SA" sz="3200" dirty="0" err="1" smtClean="0"/>
              <a:t>تَبْدِيلاً </a:t>
            </a:r>
            <a:r>
              <a:rPr lang="ar-SA" sz="3200" dirty="0" smtClean="0"/>
              <a:t>(23) لِيَجْزِيَ اللَّهُ الصَّادِقِينَ بِصِدْقِهِمْ وَيُعَذِّبَ الْمُنافِقِينَ إِنْ شاءَ أَوْ يَتُوبَ عَلَيْهِمْ إِنَّ اللَّهَ كانَ غَفُوراً </a:t>
            </a:r>
            <a:r>
              <a:rPr lang="ar-SA" sz="3200" dirty="0" err="1" smtClean="0"/>
              <a:t>رَحِيماً </a:t>
            </a:r>
            <a:r>
              <a:rPr lang="ar-SA" sz="3200" dirty="0" smtClean="0"/>
              <a:t>(24) وَرَدَّ اللَّهُ الَّذِينَ كَفَرُوا بِغَيْظِهِمْ لَمْ يَنالُوا خَيْراً وَكَفَى اللَّهُ الْمُؤْمِنِينَ الْقِتالَ وَكانَ اللَّهُ قَوِيًّا </a:t>
            </a:r>
            <a:r>
              <a:rPr lang="ar-SA" sz="3200" dirty="0" err="1" smtClean="0"/>
              <a:t>عَزِيزاً </a:t>
            </a:r>
            <a:r>
              <a:rPr lang="ar-SA" sz="3200" dirty="0" smtClean="0"/>
              <a:t>(25) وَأَنْزَلَ الَّذِينَ ظاهَرُوهُمْ مِنْ أَهْلِ الْكِتابِ مِنْ صَياصِيهِمْ وَقَذَفَ فِي قُلُوبِهِمُ الرُّعْبَ فَرِيقاً تَقْتُلُونَ وَتَأْسِرُونَ </a:t>
            </a:r>
            <a:r>
              <a:rPr lang="ar-SA" sz="3200" dirty="0" err="1" smtClean="0"/>
              <a:t>فَرِيقاً </a:t>
            </a:r>
            <a:r>
              <a:rPr lang="ar-SA" sz="3200" dirty="0" smtClean="0"/>
              <a:t>(26) وَأَوْرَثَكُمْ أَرْضَهُمْ وَدِيارَهُمْ وَأَمْوالَهُمْ وَأَرْضاً لَمْ تَطَؤُها وَكانَ اللَّهُ عَلى كُلِّ شَيْءٍ </a:t>
            </a:r>
            <a:r>
              <a:rPr lang="ar-SA" sz="3200" dirty="0" err="1" smtClean="0"/>
              <a:t>قَدِيراً </a:t>
            </a:r>
            <a:r>
              <a:rPr lang="ar-SA" sz="3200" dirty="0" smtClean="0"/>
              <a:t>(27</a:t>
            </a:r>
            <a:r>
              <a:rPr lang="ar-SA" sz="3200" dirty="0" err="1" smtClean="0"/>
              <a:t>)}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صور العرض\9738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6876256" y="1102578"/>
            <a:ext cx="1800200" cy="501675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3200" dirty="0" err="1" smtClean="0">
                <a:solidFill>
                  <a:schemeClr val="bg1"/>
                </a:solidFill>
              </a:rPr>
              <a:t>يَرْجُوا:</a:t>
            </a:r>
            <a:endParaRPr lang="ar-SA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sz="3200" dirty="0" err="1" smtClean="0">
                <a:solidFill>
                  <a:schemeClr val="bg1"/>
                </a:solidFill>
              </a:rPr>
              <a:t>أسْوَةٌ:</a:t>
            </a:r>
            <a:endParaRPr lang="ar-SA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sz="3200" dirty="0" err="1" smtClean="0">
                <a:solidFill>
                  <a:schemeClr val="bg1"/>
                </a:solidFill>
              </a:rPr>
              <a:t>الْأَحْزابَ:</a:t>
            </a:r>
            <a:endParaRPr lang="ar-SA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sz="3200" dirty="0" err="1" smtClean="0">
                <a:solidFill>
                  <a:schemeClr val="bg1"/>
                </a:solidFill>
              </a:rPr>
              <a:t>قضى:</a:t>
            </a:r>
            <a:endParaRPr lang="ar-SA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sz="3200" dirty="0" err="1" smtClean="0">
                <a:solidFill>
                  <a:schemeClr val="bg1"/>
                </a:solidFill>
              </a:rPr>
              <a:t>يَنْتَظِرُ:</a:t>
            </a:r>
            <a:endParaRPr lang="ar-SA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sz="3200" dirty="0" err="1" smtClean="0">
                <a:solidFill>
                  <a:schemeClr val="bg1"/>
                </a:solidFill>
              </a:rPr>
              <a:t>ظاهَرُوهُمْ:</a:t>
            </a:r>
            <a:endParaRPr lang="ar-SA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sz="3200" dirty="0" err="1" smtClean="0">
                <a:solidFill>
                  <a:schemeClr val="bg1"/>
                </a:solidFill>
              </a:rPr>
              <a:t>صَياصِيهِمْ:</a:t>
            </a:r>
            <a:endParaRPr lang="ar-SA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sz="3200" dirty="0" err="1" smtClean="0">
                <a:solidFill>
                  <a:schemeClr val="bg1"/>
                </a:solidFill>
              </a:rPr>
              <a:t>قذَفَ:</a:t>
            </a:r>
            <a:endParaRPr lang="ar-SA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sz="3200" dirty="0" err="1" smtClean="0">
                <a:solidFill>
                  <a:schemeClr val="bg1"/>
                </a:solidFill>
              </a:rPr>
              <a:t>أرْضَهُمْ:</a:t>
            </a:r>
            <a:endParaRPr lang="ar-SA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sz="3200" dirty="0" err="1" smtClean="0">
                <a:solidFill>
                  <a:schemeClr val="bg1"/>
                </a:solidFill>
              </a:rPr>
              <a:t>الرُّعْبَ:</a:t>
            </a:r>
            <a:endParaRPr lang="ar-SA" sz="2400" dirty="0" smtClean="0"/>
          </a:p>
        </p:txBody>
      </p:sp>
      <p:sp>
        <p:nvSpPr>
          <p:cNvPr id="6" name="مستطيل 5"/>
          <p:cNvSpPr/>
          <p:nvPr/>
        </p:nvSpPr>
        <p:spPr>
          <a:xfrm>
            <a:off x="6876256" y="332656"/>
            <a:ext cx="1800200" cy="76944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الكلمة:-</a:t>
            </a:r>
            <a:endParaRPr lang="ar-SA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699792" y="332657"/>
            <a:ext cx="4176464" cy="830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4800" dirty="0" err="1" smtClean="0">
                <a:solidFill>
                  <a:schemeClr val="bg1"/>
                </a:solidFill>
              </a:rPr>
              <a:t>معناها:-</a:t>
            </a:r>
            <a:endParaRPr lang="ar-SA" sz="4800" dirty="0">
              <a:solidFill>
                <a:schemeClr val="bg1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699792" y="1124744"/>
            <a:ext cx="4201791" cy="501675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chemeClr val="bg1"/>
                </a:solidFill>
              </a:rPr>
              <a:t>يخاف.</a:t>
            </a:r>
          </a:p>
          <a:p>
            <a:r>
              <a:rPr lang="ar-SA" sz="3200" dirty="0" smtClean="0">
                <a:solidFill>
                  <a:schemeClr val="bg1"/>
                </a:solidFill>
              </a:rPr>
              <a:t>قدوة صالحه.</a:t>
            </a:r>
          </a:p>
          <a:p>
            <a:r>
              <a:rPr lang="ar-SA" sz="3200" dirty="0" smtClean="0">
                <a:solidFill>
                  <a:schemeClr val="bg1"/>
                </a:solidFill>
              </a:rPr>
              <a:t>الجيوش المجتمعه حول المدينه.</a:t>
            </a:r>
          </a:p>
          <a:p>
            <a:r>
              <a:rPr lang="ar-SA" sz="3200" dirty="0" smtClean="0">
                <a:solidFill>
                  <a:schemeClr val="bg1"/>
                </a:solidFill>
              </a:rPr>
              <a:t>مات أو قتل في سبيل الله.</a:t>
            </a:r>
          </a:p>
          <a:p>
            <a:r>
              <a:rPr lang="ar-SA" sz="3200" dirty="0" smtClean="0">
                <a:solidFill>
                  <a:schemeClr val="bg1"/>
                </a:solidFill>
              </a:rPr>
              <a:t>مازال حيا.</a:t>
            </a:r>
          </a:p>
          <a:p>
            <a:r>
              <a:rPr lang="ar-SA" sz="3200" dirty="0" smtClean="0">
                <a:solidFill>
                  <a:schemeClr val="bg1"/>
                </a:solidFill>
              </a:rPr>
              <a:t>عاونوهم.</a:t>
            </a:r>
          </a:p>
          <a:p>
            <a:r>
              <a:rPr lang="ar-SA" sz="3200" dirty="0" smtClean="0">
                <a:solidFill>
                  <a:schemeClr val="bg1"/>
                </a:solidFill>
              </a:rPr>
              <a:t>حصونهم.</a:t>
            </a:r>
          </a:p>
          <a:p>
            <a:r>
              <a:rPr lang="ar-SA" sz="3200" dirty="0" smtClean="0">
                <a:solidFill>
                  <a:schemeClr val="bg1"/>
                </a:solidFill>
              </a:rPr>
              <a:t>ألقى.</a:t>
            </a:r>
          </a:p>
          <a:p>
            <a:r>
              <a:rPr lang="ar-SA" sz="3200" dirty="0" smtClean="0">
                <a:solidFill>
                  <a:schemeClr val="bg1"/>
                </a:solidFill>
              </a:rPr>
              <a:t>مزارع بني </a:t>
            </a:r>
            <a:r>
              <a:rPr lang="ar-SA" sz="3200" dirty="0" err="1" smtClean="0">
                <a:solidFill>
                  <a:schemeClr val="bg1"/>
                </a:solidFill>
              </a:rPr>
              <a:t>قريظه.</a:t>
            </a:r>
            <a:endParaRPr lang="ar-SA" sz="3200" dirty="0" smtClean="0">
              <a:solidFill>
                <a:schemeClr val="bg1"/>
              </a:solidFill>
            </a:endParaRPr>
          </a:p>
          <a:p>
            <a:r>
              <a:rPr lang="ar-SA" sz="3200" dirty="0" smtClean="0">
                <a:solidFill>
                  <a:schemeClr val="bg1"/>
                </a:solidFill>
              </a:rPr>
              <a:t>ألخوف الشديد.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ell\Desktop\صور العرض\688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مربع نص 3"/>
          <p:cNvSpPr txBox="1"/>
          <p:nvPr/>
        </p:nvSpPr>
        <p:spPr>
          <a:xfrm>
            <a:off x="1979712" y="692696"/>
            <a:ext cx="5832648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نشاط:</a:t>
            </a:r>
            <a:endParaRPr lang="ar-SA" sz="4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ar-SA" sz="4800" dirty="0" smtClean="0"/>
              <a:t>في ضوء فهمك </a:t>
            </a:r>
            <a:r>
              <a:rPr lang="ar-SA" sz="4800" dirty="0" err="1" smtClean="0"/>
              <a:t>لأيات</a:t>
            </a:r>
            <a:r>
              <a:rPr lang="ar-SA" sz="4800" dirty="0" smtClean="0"/>
              <a:t> الدرس حدد الصفات التي ينبغي توفرها فيمن يصلح ان يكون قدوة </a:t>
            </a:r>
            <a:r>
              <a:rPr lang="ar-SA" sz="4800" dirty="0" err="1" smtClean="0"/>
              <a:t>للناس..</a:t>
            </a:r>
            <a:endParaRPr lang="ar-SA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Dell\Desktop\صور العرض\dfgf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9115" y="0"/>
            <a:ext cx="9382230" cy="68580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395536" y="476672"/>
            <a:ext cx="83493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ar-SA" sz="3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تفسير سورة الأحزاب من اية </a:t>
            </a:r>
            <a:r>
              <a:rPr lang="ar-SA" sz="3600" b="1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69-73.</a:t>
            </a:r>
            <a:r>
              <a:rPr lang="ar-SA" sz="3600" dirty="0" smtClean="0"/>
              <a:t> </a:t>
            </a:r>
            <a:r>
              <a:rPr lang="ar-SA" sz="3600" dirty="0" err="1" smtClean="0"/>
              <a:t>)</a:t>
            </a:r>
            <a:endParaRPr lang="ar-SA" sz="3600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95536" y="1340768"/>
            <a:ext cx="8208912" cy="5078313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ar-SA" sz="3600" dirty="0" smtClean="0"/>
              <a:t>(68) يَا أَيُّهَا الَّذِينَ آمَنُوا لَا تَكُونُوا كَالَّذِينَ آذَوْا مُوسَىٰ فَبَرَّأَهُ اللَّهُ مِمَّا </a:t>
            </a:r>
            <a:r>
              <a:rPr lang="ar-SA" sz="3600" dirty="0" err="1" smtClean="0"/>
              <a:t>قَالُوا </a:t>
            </a:r>
            <a:r>
              <a:rPr lang="ar-SA" sz="3600" dirty="0" smtClean="0"/>
              <a:t>ۚ وَكَانَ عِندَ اللَّهِ </a:t>
            </a:r>
            <a:r>
              <a:rPr lang="ar-SA" sz="3600" dirty="0" err="1" smtClean="0"/>
              <a:t>وَجِيهًا </a:t>
            </a:r>
            <a:r>
              <a:rPr lang="ar-SA" sz="3600" dirty="0" smtClean="0"/>
              <a:t>(69) يَا أَيُّهَا الَّذِينَ آَمَنُوا اتَّقُوا اللَّهَ وَقُولُوا قَوْلًا </a:t>
            </a:r>
            <a:r>
              <a:rPr lang="ar-SA" sz="3600" dirty="0" err="1" smtClean="0"/>
              <a:t>سَدِيدًا </a:t>
            </a:r>
            <a:r>
              <a:rPr lang="ar-SA" sz="3600" dirty="0" smtClean="0"/>
              <a:t>(70) يُصْلِحْ لَكُمْ أَعْمَالَكُمْ وَيَغْفِرْ لَكُمْ ذُنُوبَكُمْ وَمَنْ يُطِعِ اللَّهَ وَرَسُولَهُ فَقَدْ فَازَ فَوْزًا </a:t>
            </a:r>
            <a:r>
              <a:rPr lang="ar-SA" sz="3600" dirty="0" err="1" smtClean="0"/>
              <a:t>عَظِيمًا </a:t>
            </a:r>
            <a:r>
              <a:rPr lang="ar-SA" sz="3600" dirty="0" smtClean="0"/>
              <a:t>(71) إِنَّا عَرَضْنَا الْأَمَانَةَ عَلَى السَّمَوَاتِ وَالْأَرْضِ وَالْجِبَالِ فَأَبَيْنَ أَنْ يَحْمِلْنَهَا وَأَشْفَقْنَ مِنْهَا وَحَمَلَهَا الْإِنْسَانُ إِنَّهُ كَانَ ظَلُومًا </a:t>
            </a:r>
            <a:r>
              <a:rPr lang="ar-SA" sz="3600" dirty="0" err="1" smtClean="0"/>
              <a:t>جَهُولًا </a:t>
            </a:r>
            <a:r>
              <a:rPr lang="ar-SA" sz="3600" dirty="0" smtClean="0"/>
              <a:t>(72) لِيُعَذِّبَ اللَّهُ الْمُنَافِقِينَ وَالْمُنَافِقَاتِ وَالْمُشْرِكِينَ وَالْمُشْرِكَاتِ وَيَتُوبَ اللَّهُ عَلَى الْمُؤْمِنِينَ وَالْمُؤْمِنَاتِ وَكَانَ اللَّهُ غَفُورًا </a:t>
            </a:r>
            <a:r>
              <a:rPr lang="ar-SA" sz="3600" dirty="0" err="1" smtClean="0"/>
              <a:t>رَحِيمًا </a:t>
            </a:r>
            <a:r>
              <a:rPr lang="ar-SA" sz="3600" dirty="0" smtClean="0"/>
              <a:t>(73</a:t>
            </a:r>
            <a:r>
              <a:rPr lang="ar-SA" sz="3600" dirty="0" err="1" smtClean="0"/>
              <a:t>)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ell\Desktop\صور العرض\688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6876256" y="332656"/>
            <a:ext cx="18002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الكلمة:-</a:t>
            </a:r>
            <a:endParaRPr lang="ar-SA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699792" y="332656"/>
            <a:ext cx="417646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4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معناها:-</a:t>
            </a:r>
            <a:endParaRPr lang="ar-SA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7956377" y="1628800"/>
            <a:ext cx="18473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 smtClean="0"/>
          </a:p>
        </p:txBody>
      </p:sp>
      <p:sp>
        <p:nvSpPr>
          <p:cNvPr id="9" name="مستطيل 8"/>
          <p:cNvSpPr/>
          <p:nvPr/>
        </p:nvSpPr>
        <p:spPr>
          <a:xfrm>
            <a:off x="6876257" y="1124744"/>
            <a:ext cx="1762568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وَجِيهًا:</a:t>
            </a:r>
            <a:endParaRPr lang="ar-SA" sz="4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ar-SA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سَدِيدًا:</a:t>
            </a:r>
            <a:endParaRPr lang="ar-SA" sz="4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ar-SA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فَأَبَيْنَ:</a:t>
            </a:r>
            <a:endParaRPr lang="ar-SA" sz="4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ar-SA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الْأَمَانَةَ:</a:t>
            </a:r>
            <a:endParaRPr lang="ar-SA" sz="4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ar-SA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وَأَشْفَقْنَ:</a:t>
            </a:r>
            <a:endParaRPr lang="ar-SA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699792" y="1196752"/>
            <a:ext cx="4163905" cy="33843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sz="4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عظيم القدر والجاه.</a:t>
            </a:r>
          </a:p>
          <a:p>
            <a:r>
              <a:rPr lang="ar-SA" sz="4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موفقا للحق والعدل.</a:t>
            </a:r>
          </a:p>
          <a:p>
            <a:r>
              <a:rPr lang="ar-SA" sz="4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امتنعن.</a:t>
            </a:r>
          </a:p>
          <a:p>
            <a:r>
              <a:rPr lang="ar-SA" sz="4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التكاليف الشرعية.</a:t>
            </a:r>
          </a:p>
          <a:p>
            <a:r>
              <a:rPr lang="ar-SA" sz="4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خفين.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صور العرض\688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588452" y="1196752"/>
            <a:ext cx="8116324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6000" b="1" cap="none" spc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نشاط:</a:t>
            </a:r>
            <a:endParaRPr lang="ar-SA" sz="6000" b="1" cap="none" spc="0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ar-SA" sz="5400" b="1" dirty="0" smtClean="0">
                <a:ln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بتعاون مع زملائك اكتب بعض صور</a:t>
            </a:r>
          </a:p>
          <a:p>
            <a:pPr algn="ctr"/>
            <a:r>
              <a:rPr lang="ar-SA" sz="5400" b="1" dirty="0" smtClean="0">
                <a:ln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الأمانه التي امر الله </a:t>
            </a:r>
            <a:r>
              <a:rPr lang="ar-SA" sz="5400" b="1" dirty="0" err="1" smtClean="0">
                <a:ln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بها.</a:t>
            </a:r>
            <a:endParaRPr lang="ar-SA" sz="5400" b="1" cap="none" spc="0" dirty="0">
              <a:ln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450</Words>
  <Application>Microsoft Office PowerPoint</Application>
  <PresentationFormat>عرض على الشاشة (3:4)‏</PresentationFormat>
  <Paragraphs>59</Paragraphs>
  <Slides>10</Slides>
  <Notes>0</Notes>
  <HiddenSlides>0</HiddenSlides>
  <MMClips>1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APCI</cp:lastModifiedBy>
  <cp:revision>22</cp:revision>
  <dcterms:created xsi:type="dcterms:W3CDTF">2016-02-11T20:37:52Z</dcterms:created>
  <dcterms:modified xsi:type="dcterms:W3CDTF">2016-03-18T16:47:30Z</dcterms:modified>
</cp:coreProperties>
</file>