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58" r:id="rId6"/>
    <p:sldId id="259" r:id="rId7"/>
    <p:sldId id="260" r:id="rId8"/>
    <p:sldId id="266" r:id="rId9"/>
    <p:sldId id="269" r:id="rId10"/>
    <p:sldId id="261" r:id="rId11"/>
    <p:sldId id="262" r:id="rId12"/>
    <p:sldId id="264" r:id="rId13"/>
    <p:sldId id="263" r:id="rId14"/>
    <p:sldId id="265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958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032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106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009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254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748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749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40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979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404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660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D5C1C-2E72-4CF9-87C2-47F4D636576F}" type="datetimeFigureOut">
              <a:rPr lang="ar-SA" smtClean="0"/>
              <a:t>28/04/36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B63AC-1EEC-4D14-9D27-1D2B0D3F2EB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684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10.png"/><Relationship Id="rId5" Type="http://schemas.openxmlformats.org/officeDocument/2006/relationships/image" Target="../media/image14.jp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10.png"/><Relationship Id="rId5" Type="http://schemas.openxmlformats.org/officeDocument/2006/relationships/image" Target="../media/image17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10.png"/><Relationship Id="rId5" Type="http://schemas.openxmlformats.org/officeDocument/2006/relationships/image" Target="../media/image18.jpg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10.png"/><Relationship Id="rId5" Type="http://schemas.openxmlformats.org/officeDocument/2006/relationships/image" Target="../media/image11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10.png"/><Relationship Id="rId5" Type="http://schemas.openxmlformats.org/officeDocument/2006/relationships/image" Target="../media/image12.jpe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10.png"/><Relationship Id="rId5" Type="http://schemas.openxmlformats.org/officeDocument/2006/relationships/image" Target="../media/image13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95536" y="1988840"/>
            <a:ext cx="468052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Unit 2 </a:t>
            </a:r>
          </a:p>
          <a:p>
            <a:pPr algn="ctr"/>
            <a:endParaRPr lang="en-US" sz="72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Lesson 1</a:t>
            </a:r>
            <a:endParaRPr lang="ar-SA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67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908720"/>
            <a:ext cx="4968552" cy="3384376"/>
          </a:xfrm>
        </p:spPr>
      </p:pic>
      <p:sp>
        <p:nvSpPr>
          <p:cNvPr id="5" name="مستطيل 4"/>
          <p:cNvSpPr/>
          <p:nvPr/>
        </p:nvSpPr>
        <p:spPr>
          <a:xfrm>
            <a:off x="2559431" y="4653136"/>
            <a:ext cx="40251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premises</a:t>
            </a:r>
            <a:endParaRPr lang="ar-S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premise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812360" y="13407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7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3294112" cy="2137023"/>
          </a:xfrm>
          <a:ln>
            <a:solidFill>
              <a:schemeClr val="tx1"/>
            </a:solidFill>
          </a:ln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700808"/>
            <a:ext cx="4815732" cy="2736304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179512" y="2708920"/>
            <a:ext cx="33843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chains</a:t>
            </a:r>
            <a:endParaRPr lang="ar-S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203848" y="4725144"/>
            <a:ext cx="58170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Fast food chains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chain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722194" y="6206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52736"/>
            <a:ext cx="5547493" cy="3240360"/>
          </a:xfrm>
          <a:ln>
            <a:solidFill>
              <a:schemeClr val="tx1"/>
            </a:solidFill>
          </a:ln>
        </p:spPr>
      </p:pic>
      <p:sp>
        <p:nvSpPr>
          <p:cNvPr id="5" name="مستطيل 4"/>
          <p:cNvSpPr/>
          <p:nvPr/>
        </p:nvSpPr>
        <p:spPr>
          <a:xfrm>
            <a:off x="2379028" y="4581128"/>
            <a:ext cx="43859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consumer</a:t>
            </a:r>
            <a:endParaRPr lang="ar-S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consume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00392" y="112474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5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96752"/>
            <a:ext cx="4546451" cy="2880320"/>
          </a:xfrm>
          <a:ln>
            <a:solidFill>
              <a:schemeClr val="tx1"/>
            </a:solidFill>
          </a:ln>
        </p:spPr>
      </p:pic>
      <p:sp>
        <p:nvSpPr>
          <p:cNvPr id="5" name="مستطيل 4"/>
          <p:cNvSpPr/>
          <p:nvPr/>
        </p:nvSpPr>
        <p:spPr>
          <a:xfrm>
            <a:off x="2987824" y="4221088"/>
            <a:ext cx="32496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decline</a:t>
            </a:r>
            <a:endParaRPr lang="ar-S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declin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99592" y="148478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661648" cy="583264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1-Do young urban dwellers know the meaning of local shop ?</a:t>
            </a:r>
          </a:p>
          <a:p>
            <a:pPr marL="0" indent="0" algn="l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2-with whom did the local shop face rivalry ?</a:t>
            </a:r>
          </a:p>
          <a:p>
            <a:pPr algn="l"/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3-How many shops are closing in UK every year?</a:t>
            </a:r>
          </a:p>
          <a:p>
            <a:pPr algn="l"/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4-Who should help to stop the decline of the local shops ?                           </a:t>
            </a: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452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01329" y="692696"/>
            <a:ext cx="8280920" cy="5401479"/>
          </a:xfrm>
          <a:prstGeom prst="rect">
            <a:avLst/>
          </a:prstGeom>
          <a:solidFill>
            <a:srgbClr val="FF0000">
              <a:alpha val="77000"/>
            </a:srgb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1500" dirty="0" smtClean="0">
                <a:latin typeface="Forte" pitchFamily="66" charset="0"/>
              </a:rPr>
              <a:t>The </a:t>
            </a:r>
          </a:p>
          <a:p>
            <a:pPr algn="ctr"/>
            <a:r>
              <a:rPr lang="en-US" sz="11500" dirty="0" smtClean="0">
                <a:latin typeface="Forte" pitchFamily="66" charset="0"/>
              </a:rPr>
              <a:t>Best of the</a:t>
            </a:r>
          </a:p>
          <a:p>
            <a:pPr algn="ctr"/>
            <a:r>
              <a:rPr lang="en-US" sz="11500" dirty="0" smtClean="0">
                <a:latin typeface="Forte" pitchFamily="66" charset="0"/>
              </a:rPr>
              <a:t>past</a:t>
            </a:r>
            <a:endParaRPr lang="ar-SA" sz="8000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3672408" cy="338437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16832"/>
            <a:ext cx="3789221" cy="3384376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4067944" y="3147355"/>
            <a:ext cx="798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vs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0" y="646290"/>
            <a:ext cx="9143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dirty="0" smtClean="0">
                <a:latin typeface="Andalus" pitchFamily="18" charset="-78"/>
                <a:cs typeface="Andalus" pitchFamily="18" charset="-78"/>
              </a:rPr>
              <a:t>Local shop versus supermarket</a:t>
            </a:r>
            <a:endParaRPr lang="ar-SA" sz="54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25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7848872" cy="4425503"/>
          </a:xfrm>
        </p:spPr>
      </p:pic>
    </p:spTree>
    <p:extLst>
      <p:ext uri="{BB962C8B-B14F-4D97-AF65-F5344CB8AC3E}">
        <p14:creationId xmlns:p14="http://schemas.microsoft.com/office/powerpoint/2010/main" val="35967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6840760" cy="2714823"/>
          </a:xfrm>
        </p:spPr>
      </p:pic>
    </p:spTree>
    <p:extLst>
      <p:ext uri="{BB962C8B-B14F-4D97-AF65-F5344CB8AC3E}">
        <p14:creationId xmlns:p14="http://schemas.microsoft.com/office/powerpoint/2010/main" val="25098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240641" y="4653136"/>
            <a:ext cx="66627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Urban dwellers</a:t>
            </a:r>
            <a:endParaRPr lang="ar-S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620688"/>
            <a:ext cx="6192688" cy="3869432"/>
          </a:xfrm>
        </p:spPr>
      </p:pic>
      <p:pic>
        <p:nvPicPr>
          <p:cNvPr id="2" name="urban dweller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9552" y="8367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14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70" y="908720"/>
            <a:ext cx="4968552" cy="3177927"/>
          </a:xfrm>
          <a:ln>
            <a:solidFill>
              <a:schemeClr val="tx1"/>
            </a:solidFill>
          </a:ln>
        </p:spPr>
      </p:pic>
      <p:sp>
        <p:nvSpPr>
          <p:cNvPr id="5" name="مستطيل 4"/>
          <p:cNvSpPr/>
          <p:nvPr/>
        </p:nvSpPr>
        <p:spPr>
          <a:xfrm>
            <a:off x="3178954" y="4437112"/>
            <a:ext cx="28864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rivalry</a:t>
            </a:r>
            <a:endParaRPr lang="ar-S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translate_tt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869584" y="9807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20688"/>
            <a:ext cx="5688632" cy="3960440"/>
          </a:xfrm>
        </p:spPr>
      </p:pic>
      <p:sp>
        <p:nvSpPr>
          <p:cNvPr id="5" name="مستطيل 4"/>
          <p:cNvSpPr/>
          <p:nvPr/>
        </p:nvSpPr>
        <p:spPr>
          <a:xfrm>
            <a:off x="3145980" y="4797152"/>
            <a:ext cx="240354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retail</a:t>
            </a:r>
            <a:endParaRPr lang="ar-S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retai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884368" y="13407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8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04" y="620688"/>
            <a:ext cx="7128792" cy="4104506"/>
          </a:xfrm>
        </p:spPr>
      </p:pic>
      <p:sp>
        <p:nvSpPr>
          <p:cNvPr id="7" name="مستطيل 6"/>
          <p:cNvSpPr/>
          <p:nvPr/>
        </p:nvSpPr>
        <p:spPr>
          <a:xfrm>
            <a:off x="1147586" y="4941168"/>
            <a:ext cx="6901249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Gone 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out of business</a:t>
            </a:r>
          </a:p>
          <a:p>
            <a:pPr algn="ctr"/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gon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79512" y="9087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71</Words>
  <Application>Microsoft Office PowerPoint</Application>
  <PresentationFormat>عرض على الشاشة (3:4)‏</PresentationFormat>
  <Paragraphs>24</Paragraphs>
  <Slides>14</Slides>
  <Notes>0</Notes>
  <HiddenSlides>0</HiddenSlides>
  <MMClips>8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19</cp:revision>
  <dcterms:created xsi:type="dcterms:W3CDTF">2015-02-14T13:31:03Z</dcterms:created>
  <dcterms:modified xsi:type="dcterms:W3CDTF">2015-02-17T15:39:19Z</dcterms:modified>
</cp:coreProperties>
</file>