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65" r:id="rId4"/>
    <p:sldId id="272" r:id="rId5"/>
    <p:sldId id="270" r:id="rId6"/>
    <p:sldId id="266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07/04/1436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EX\Desktop\Flying%20High\&#1575;&#1604;&#1601;&#1589;&#1604;%20&#1575;&#1604;&#1579;&#1575;&#1606;&#1610;\02%20Track%2002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Seeing the world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7 </a:t>
            </a:r>
          </a:p>
          <a:p>
            <a:r>
              <a:rPr lang="en-US" dirty="0" smtClean="0"/>
              <a:t>Rabi’ al </a:t>
            </a:r>
            <a:r>
              <a:rPr lang="en-US" dirty="0" err="1" smtClean="0"/>
              <a:t>Thani</a:t>
            </a:r>
            <a:endParaRPr lang="en-US" dirty="0" smtClean="0"/>
          </a:p>
          <a:p>
            <a:r>
              <a:rPr lang="en-US" dirty="0" smtClean="0"/>
              <a:t>1436H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Armchair Travel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 algn="l">
              <a:buAutoNum type="alphaUcPeriod"/>
            </a:pPr>
            <a:endParaRPr lang="en-US" dirty="0" smtClean="0"/>
          </a:p>
          <a:p>
            <a:pPr marL="651510" indent="-514350" algn="l">
              <a:buAutoNum type="alphaUcPeriod"/>
            </a:pPr>
            <a:endParaRPr lang="en-US" dirty="0" smtClean="0"/>
          </a:p>
          <a:p>
            <a:pPr marL="651510" indent="-514350" algn="l">
              <a:buNone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539552" y="1412776"/>
            <a:ext cx="8280920" cy="396044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Armchair travel simply means experiencing the people, cultures and places from all around the world through books and magazines. From your comfy armchair you can live vicariously in a place you may never experience in real life or learn more about a place you are about to visit. The best examples of this concept would be the magazine National Geographic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 Listening and speaking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dirty="0" smtClean="0"/>
              <a:t>     </a:t>
            </a:r>
            <a:r>
              <a:rPr lang="en-US" dirty="0" smtClean="0"/>
              <a:t>1-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ar-SA" dirty="0" smtClean="0"/>
              <a:t>             </a:t>
            </a:r>
            <a:r>
              <a:rPr lang="en-US" dirty="0" smtClean="0"/>
              <a:t>2-</a:t>
            </a:r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539552" y="1628800"/>
            <a:ext cx="8208912" cy="792088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a. Imagine the bookshop of the future. What would you be interested in if you were in that shop?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7544" y="2492896"/>
            <a:ext cx="8280920" cy="72008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b. John and peter are in the shop. Listen to them talking and complete the table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395537" y="3356992"/>
          <a:ext cx="8352927" cy="350100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784309"/>
                <a:gridCol w="2784309"/>
                <a:gridCol w="2784309"/>
              </a:tblGrid>
              <a:tr h="125316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>
                          <a:solidFill>
                            <a:srgbClr val="92D050"/>
                          </a:solidFill>
                        </a:rPr>
                        <a:t>Peter </a:t>
                      </a:r>
                      <a:endParaRPr lang="ar-SA" sz="4800" dirty="0" smtClean="0">
                        <a:solidFill>
                          <a:srgbClr val="92D050"/>
                        </a:solidFill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4800" dirty="0" smtClean="0">
                          <a:solidFill>
                            <a:srgbClr val="92D050"/>
                          </a:solidFill>
                        </a:rPr>
                        <a:t>John</a:t>
                      </a:r>
                      <a:endParaRPr lang="ar-SA" sz="48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12392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 </a:t>
                      </a:r>
                      <a:endParaRPr lang="ar-SA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Reasons for being in the shop</a:t>
                      </a:r>
                      <a:endParaRPr lang="ar-SA" b="1" dirty="0"/>
                    </a:p>
                  </a:txBody>
                  <a:tcPr/>
                </a:tc>
              </a:tr>
              <a:tr h="112392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Places they</a:t>
                      </a:r>
                      <a:r>
                        <a:rPr lang="en-US" b="1" baseline="0" dirty="0" smtClean="0"/>
                        <a:t> are interested in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مستطيل 10"/>
          <p:cNvSpPr/>
          <p:nvPr/>
        </p:nvSpPr>
        <p:spPr>
          <a:xfrm>
            <a:off x="3275856" y="4725144"/>
            <a:ext cx="25202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wants to buy a map and a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guidebook for Dubai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012160" y="4725144"/>
            <a:ext cx="25202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wants to try out the virtual reality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room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987824" y="5661248"/>
            <a:ext cx="2880320" cy="1196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interested in Dubai because he is doing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Arabic studies at his college</a:t>
            </a:r>
            <a:endParaRPr lang="ar-SA" b="1" dirty="0" smtClean="0">
              <a:solidFill>
                <a:srgbClr val="0070C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940152" y="5877272"/>
            <a:ext cx="25202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interested in Thailand and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Mount Everest.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12" name="02 Track 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12687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7575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C000"/>
                </a:solidFill>
              </a:rPr>
              <a:t>’Armchair travel’ </a:t>
            </a: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refers to reading or finding out about faraway places and travel, instead of actually travelling there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ar-S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 speaking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dirty="0" smtClean="0"/>
              <a:t>     </a:t>
            </a:r>
            <a:r>
              <a:rPr lang="en-US" dirty="0" smtClean="0"/>
              <a:t>1-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ar-SA" dirty="0" smtClean="0"/>
              <a:t>             </a:t>
            </a:r>
            <a:r>
              <a:rPr lang="en-US" dirty="0" smtClean="0"/>
              <a:t>2-</a:t>
            </a:r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95536" y="1268760"/>
            <a:ext cx="8748464" cy="446449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a. Look at the table. Tick (V) your attitude toward the different options for ‘armchair travel’, and if you have 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used them or not. In groups, compare and discuss your completed table.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A:</a:t>
            </a:r>
            <a:r>
              <a:rPr lang="en-US" sz="2400" b="1" dirty="0" smtClean="0">
                <a:solidFill>
                  <a:srgbClr val="FFFF00"/>
                </a:solidFill>
              </a:rPr>
              <a:t>I don’t like studying maps , but I have used them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B: </a:t>
            </a:r>
            <a:r>
              <a:rPr lang="en-US" sz="2400" b="1" dirty="0" smtClean="0">
                <a:solidFill>
                  <a:srgbClr val="FFFF00"/>
                </a:solidFill>
              </a:rPr>
              <a:t>I like studying maps, but I don’t like reading travel books.</a:t>
            </a:r>
            <a:endParaRPr lang="ar-S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251520" y="260650"/>
          <a:ext cx="8424936" cy="498068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404156"/>
                <a:gridCol w="1404156"/>
                <a:gridCol w="1404156"/>
                <a:gridCol w="1404156"/>
                <a:gridCol w="960466"/>
                <a:gridCol w="1847846"/>
              </a:tblGrid>
              <a:tr h="99371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used</a:t>
                      </a:r>
                      <a:endParaRPr lang="ar-SA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used</a:t>
                      </a:r>
                      <a:endParaRPr lang="ar-SA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Don’t like</a:t>
                      </a:r>
                      <a:endParaRPr lang="ar-SA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Not sure</a:t>
                      </a:r>
                      <a:endParaRPr lang="ar-SA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Like</a:t>
                      </a:r>
                      <a:endParaRPr lang="ar-SA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0" dirty="0" smtClean="0"/>
                        <a:t>Studying</a:t>
                      </a:r>
                      <a:r>
                        <a:rPr lang="en-US" sz="2000" b="0" baseline="0" dirty="0" smtClean="0"/>
                        <a:t> </a:t>
                      </a:r>
                    </a:p>
                    <a:p>
                      <a:pPr algn="l" rtl="1"/>
                      <a:r>
                        <a:rPr lang="en-US" sz="2000" b="0" baseline="0" dirty="0" smtClean="0"/>
                        <a:t>maps</a:t>
                      </a:r>
                      <a:endParaRPr lang="ar-SA" sz="2000" b="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0" dirty="0" smtClean="0"/>
                        <a:t>Reading travel </a:t>
                      </a:r>
                    </a:p>
                    <a:p>
                      <a:pPr algn="l" rtl="1"/>
                      <a:r>
                        <a:rPr lang="en-US" sz="2000" b="0" dirty="0" smtClean="0"/>
                        <a:t>books</a:t>
                      </a:r>
                      <a:endParaRPr lang="ar-SA" sz="2000" b="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0" dirty="0" smtClean="0"/>
                        <a:t>Watching videos or TV</a:t>
                      </a:r>
                      <a:r>
                        <a:rPr lang="en-US" sz="2000" b="0" baseline="0" dirty="0" smtClean="0"/>
                        <a:t> documents</a:t>
                      </a:r>
                      <a:endParaRPr lang="ar-SA" sz="2000" b="0" dirty="0"/>
                    </a:p>
                  </a:txBody>
                  <a:tcPr/>
                </a:tc>
              </a:tr>
              <a:tr h="99371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Talking to friends about the trips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 Reading and speaking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dirty="0" smtClean="0"/>
              <a:t>     </a:t>
            </a:r>
            <a:r>
              <a:rPr lang="en-US" dirty="0" smtClean="0"/>
              <a:t>1-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ar-SA" dirty="0" smtClean="0"/>
              <a:t>             </a:t>
            </a:r>
            <a:r>
              <a:rPr lang="en-US" dirty="0" smtClean="0"/>
              <a:t>2-</a:t>
            </a:r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95536" y="1268760"/>
            <a:ext cx="8748464" cy="446449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a. In pair, read the profiles and travel guides and agree on a holiday destination for Bill and his sister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4 writing, reading and speaking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ar-SA" dirty="0" smtClean="0"/>
              <a:t>     </a:t>
            </a:r>
            <a:r>
              <a:rPr lang="en-US" dirty="0" smtClean="0"/>
              <a:t>1-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ar-SA" dirty="0" smtClean="0"/>
              <a:t>             </a:t>
            </a:r>
            <a:r>
              <a:rPr lang="en-US" dirty="0" smtClean="0"/>
              <a:t>2-</a:t>
            </a:r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0" y="1196752"/>
            <a:ext cx="9144000" cy="446449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</a:rPr>
              <a:t>a. Write a holiday profile for yourself. It can be a bit longer than the </a:t>
            </a: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</a:rPr>
              <a:t>examples in exercise 3.  </a:t>
            </a:r>
          </a:p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</a:rPr>
              <a:t>b. In pair exchange your profiles and choose the best destination of the three (Sydney, Oman or Rome) for your partner. Discuss your recommendations.</a:t>
            </a:r>
          </a:p>
          <a:p>
            <a:pPr marL="457200" indent="-457200" algn="ctr">
              <a:buAutoNum type="alphaLcPeriod"/>
            </a:pP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مفردات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ar-SA" dirty="0" smtClean="0"/>
              <a:t>الواقع </a:t>
            </a:r>
            <a:r>
              <a:rPr lang="ar-SA" dirty="0" err="1" smtClean="0"/>
              <a:t>الإفتراضي=</a:t>
            </a:r>
            <a:r>
              <a:rPr lang="en-US" dirty="0" smtClean="0"/>
              <a:t>virtual reality 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يستكشف=</a:t>
            </a:r>
            <a:r>
              <a:rPr lang="en-US" dirty="0" smtClean="0"/>
              <a:t>explore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جهة </a:t>
            </a:r>
            <a:r>
              <a:rPr lang="ar-SA" dirty="0" err="1" smtClean="0"/>
              <a:t>الوصول =</a:t>
            </a:r>
            <a:r>
              <a:rPr lang="en-US" dirty="0" smtClean="0"/>
              <a:t>destination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منافسه=</a:t>
            </a:r>
            <a:r>
              <a:rPr lang="en-US" dirty="0" smtClean="0"/>
              <a:t>competition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مستقبل=</a:t>
            </a:r>
            <a:r>
              <a:rPr lang="en-US" dirty="0" smtClean="0"/>
              <a:t>future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رحله=</a:t>
            </a:r>
            <a:r>
              <a:rPr lang="en-US" dirty="0" smtClean="0"/>
              <a:t>trip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جائزة=</a:t>
            </a:r>
            <a:r>
              <a:rPr lang="en-US" dirty="0" smtClean="0"/>
              <a:t>prize 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سبب=</a:t>
            </a:r>
            <a:r>
              <a:rPr lang="en-US" dirty="0" smtClean="0"/>
              <a:t>reason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افتراضي=</a:t>
            </a:r>
            <a:r>
              <a:rPr lang="en-US" dirty="0" smtClean="0"/>
              <a:t>virtual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يسافر=</a:t>
            </a:r>
            <a:r>
              <a:rPr lang="en-US" dirty="0" smtClean="0"/>
              <a:t>travel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عالم=</a:t>
            </a:r>
            <a:r>
              <a:rPr lang="en-US" dirty="0" smtClean="0"/>
              <a:t>World</a:t>
            </a:r>
            <a:r>
              <a:rPr lang="ar-SA" dirty="0" smtClean="0"/>
              <a:t>             </a:t>
            </a:r>
            <a:endParaRPr lang="en-US" dirty="0" smtClean="0"/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286</TotalTime>
  <Words>405</Words>
  <Application>Microsoft Office PowerPoint</Application>
  <PresentationFormat>عرض على الشاشة (3:4)‏</PresentationFormat>
  <Paragraphs>91</Paragraphs>
  <Slides>9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حركة</vt:lpstr>
      <vt:lpstr>Seeing the world</vt:lpstr>
      <vt:lpstr>Armchair Travel</vt:lpstr>
      <vt:lpstr>1 Listening and speaking </vt:lpstr>
      <vt:lpstr>الشريحة 4</vt:lpstr>
      <vt:lpstr>2 speaking </vt:lpstr>
      <vt:lpstr>الشريحة 6</vt:lpstr>
      <vt:lpstr>3 Reading and speaking </vt:lpstr>
      <vt:lpstr>4 writing, reading and speaking</vt:lpstr>
      <vt:lpstr>مفردات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stories</dc:title>
  <dc:creator>REX</dc:creator>
  <cp:lastModifiedBy>REX</cp:lastModifiedBy>
  <cp:revision>32</cp:revision>
  <dcterms:created xsi:type="dcterms:W3CDTF">2014-09-13T14:24:56Z</dcterms:created>
  <dcterms:modified xsi:type="dcterms:W3CDTF">2015-01-27T09:43:06Z</dcterms:modified>
</cp:coreProperties>
</file>