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8"/>
  </p:notesMasterIdLst>
  <p:sldIdLst>
    <p:sldId id="272" r:id="rId2"/>
    <p:sldId id="257" r:id="rId3"/>
    <p:sldId id="258" r:id="rId4"/>
    <p:sldId id="261" r:id="rId5"/>
    <p:sldId id="259" r:id="rId6"/>
    <p:sldId id="260" r:id="rId7"/>
    <p:sldId id="266" r:id="rId8"/>
    <p:sldId id="263" r:id="rId9"/>
    <p:sldId id="267" r:id="rId10"/>
    <p:sldId id="274" r:id="rId11"/>
    <p:sldId id="275" r:id="rId12"/>
    <p:sldId id="270" r:id="rId13"/>
    <p:sldId id="276" r:id="rId14"/>
    <p:sldId id="279" r:id="rId15"/>
    <p:sldId id="280" r:id="rId16"/>
    <p:sldId id="273" r:id="rId17"/>
  </p:sldIdLst>
  <p:sldSz cx="9144000" cy="6858000" type="screen4x3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9348F56-0B5C-47CB-9263-768A4C01E28A}" type="datetimeFigureOut">
              <a:rPr lang="ar-KW" smtClean="0"/>
              <a:pPr/>
              <a:t>26/05/1435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9A3DCA-F854-4106-A6C5-E970B1DBAC81}" type="slidenum">
              <a:rPr lang="ar-KW" smtClean="0"/>
              <a:pPr/>
              <a:t>‹#›</a:t>
            </a:fld>
            <a:endParaRPr lang="ar-K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KW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24D9F-6FAE-4D2A-91A8-C8D0C344BDD8}" type="slidenum">
              <a:rPr lang="ar-KW" smtClean="0"/>
              <a:pPr/>
              <a:t>1</a:t>
            </a:fld>
            <a:endParaRPr lang="ar-K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C3890-CBFD-44EB-A4FC-1E79D92EA69D}" type="datetimeFigureOut">
              <a:rPr lang="ar-KW" smtClean="0"/>
              <a:pPr/>
              <a:t>26/05/1435</a:t>
            </a:fld>
            <a:endParaRPr lang="ar-KW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2BAF9-D04A-4F10-94CD-52DA1095C952}" type="slidenum">
              <a:rPr lang="ar-KW" smtClean="0"/>
              <a:pPr/>
              <a:t>‹#›</a:t>
            </a:fld>
            <a:endParaRPr lang="ar-KW"/>
          </a:p>
        </p:txBody>
      </p:sp>
      <p:sp>
        <p:nvSpPr>
          <p:cNvPr id="32" name="مستطيل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مستطيل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مستطيل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مستطيل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56" name="مستطيل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مستطيل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مستطيل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مستطيل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C3890-CBFD-44EB-A4FC-1E79D92EA69D}" type="datetimeFigureOut">
              <a:rPr lang="ar-KW" smtClean="0"/>
              <a:pPr/>
              <a:t>26/05/1435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2BAF9-D04A-4F10-94CD-52DA1095C952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C3890-CBFD-44EB-A4FC-1E79D92EA69D}" type="datetimeFigureOut">
              <a:rPr lang="ar-KW" smtClean="0"/>
              <a:pPr/>
              <a:t>26/05/1435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2BAF9-D04A-4F10-94CD-52DA1095C952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C3890-CBFD-44EB-A4FC-1E79D92EA69D}" type="datetimeFigureOut">
              <a:rPr lang="ar-KW" smtClean="0"/>
              <a:pPr/>
              <a:t>26/05/1435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2BAF9-D04A-4F10-94CD-52DA1095C952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حر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شكل حر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شكل حر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شكل حر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شكل حر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شكل حر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شكل حر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شكل حر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شكل حر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شكل حر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شكل حر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شكل حر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شكل حر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شكل حر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C3890-CBFD-44EB-A4FC-1E79D92EA69D}" type="datetimeFigureOut">
              <a:rPr lang="ar-KW" smtClean="0"/>
              <a:pPr/>
              <a:t>26/05/1435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2BAF9-D04A-4F10-94CD-52DA1095C952}" type="slidenum">
              <a:rPr lang="ar-KW" smtClean="0"/>
              <a:pPr/>
              <a:t>‹#›</a:t>
            </a:fld>
            <a:endParaRPr lang="ar-KW"/>
          </a:p>
        </p:txBody>
      </p:sp>
      <p:sp>
        <p:nvSpPr>
          <p:cNvPr id="7" name="مستطيل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C3890-CBFD-44EB-A4FC-1E79D92EA69D}" type="datetimeFigureOut">
              <a:rPr lang="ar-KW" smtClean="0"/>
              <a:pPr/>
              <a:t>26/05/1435</a:t>
            </a:fld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2BAF9-D04A-4F10-94CD-52DA1095C952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C3890-CBFD-44EB-A4FC-1E79D92EA69D}" type="datetimeFigureOut">
              <a:rPr lang="ar-KW" smtClean="0"/>
              <a:pPr/>
              <a:t>26/05/1435</a:t>
            </a:fld>
            <a:endParaRPr lang="ar-KW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2BAF9-D04A-4F10-94CD-52DA1095C952}" type="slidenum">
              <a:rPr lang="ar-KW" smtClean="0"/>
              <a:pPr/>
              <a:t>‹#›</a:t>
            </a:fld>
            <a:endParaRPr lang="ar-KW"/>
          </a:p>
        </p:txBody>
      </p:sp>
      <p:sp>
        <p:nvSpPr>
          <p:cNvPr id="16" name="مستطيل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مستطيل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مستطيل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مستطيل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مستطيل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مستطيل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مستطيل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C3890-CBFD-44EB-A4FC-1E79D92EA69D}" type="datetimeFigureOut">
              <a:rPr lang="ar-KW" smtClean="0"/>
              <a:pPr/>
              <a:t>26/05/1435</a:t>
            </a:fld>
            <a:endParaRPr lang="ar-KW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2BAF9-D04A-4F10-94CD-52DA1095C952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C3890-CBFD-44EB-A4FC-1E79D92EA69D}" type="datetimeFigureOut">
              <a:rPr lang="ar-KW" smtClean="0"/>
              <a:pPr/>
              <a:t>26/05/1435</a:t>
            </a:fld>
            <a:endParaRPr lang="ar-KW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2BAF9-D04A-4F10-94CD-52DA1095C952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C3890-CBFD-44EB-A4FC-1E79D92EA69D}" type="datetimeFigureOut">
              <a:rPr lang="ar-KW" smtClean="0"/>
              <a:pPr/>
              <a:t>26/05/1435</a:t>
            </a:fld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2BAF9-D04A-4F10-94CD-52DA1095C952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رابط مستقيم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grpSp>
        <p:nvGrpSpPr>
          <p:cNvPr id="14" name="مجموعة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رابط مستقيم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رابط مستقيم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C9C3890-CBFD-44EB-A4FC-1E79D92EA69D}" type="datetimeFigureOut">
              <a:rPr lang="ar-KW" smtClean="0"/>
              <a:pPr/>
              <a:t>26/05/1435</a:t>
            </a:fld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192BAF9-D04A-4F10-94CD-52DA1095C952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مستطيل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C9C3890-CBFD-44EB-A4FC-1E79D92EA69D}" type="datetimeFigureOut">
              <a:rPr lang="ar-KW" smtClean="0"/>
              <a:pPr/>
              <a:t>26/05/1435</a:t>
            </a:fld>
            <a:endParaRPr lang="ar-KW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ar-KW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192BAF9-D04A-4F10-94CD-52DA1095C952}" type="slidenum">
              <a:rPr lang="ar-KW" smtClean="0"/>
              <a:pPr/>
              <a:t>‹#›</a:t>
            </a:fld>
            <a:endParaRPr lang="ar-K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a/url?sa=i&amp;source=images&amp;cd=&amp;cad=rja&amp;docid=sQYv2b7vQcNg8M&amp;tbnid=FBfdmZynCGBcSM:&amp;ved=0CAgQjRw4DA&amp;url=http://www.clipartlord.com/category/travel-clip-art/fishing-clip-art/&amp;ei=M4UTU7OKA-LG7Aaf0YFY&amp;psig=AFQjCNGU6LOqw7oguVMuerauL0hdrqrTag&amp;ust=1393874611112773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a/url?sa=i&amp;source=images&amp;cd=&amp;cad=rja&amp;docid=sQYv2b7vQcNg8M&amp;tbnid=FBfdmZynCGBcSM:&amp;ved=0CAgQjRw4DA&amp;url=http://www.clipartlord.com/category/travel-clip-art/fishing-clip-art/&amp;ei=M4UTU7OKA-LG7Aaf0YFY&amp;psig=AFQjCNGU6LOqw7oguVMuerauL0hdrqrTag&amp;ust=1393874611112773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a/url?sa=i&amp;source=images&amp;cd=&amp;cad=rja&amp;docid=loJU0jTvo1xU4M&amp;tbnid=2wsZo7_lR0U7CM:&amp;ved=0CAgQjRw4Dg&amp;url=http://primoclipart.com/view-clipart/fat-guy-on-treadmill-exercising&amp;ei=S4QTU_WAPO-u7Aa1hYHQBA&amp;psig=AFQjCNG9lr8K3BLyWPs-zEWYZFlWHghQOw&amp;ust=1393874380056199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a/url?sa=i&amp;source=images&amp;cd=&amp;cad=rja&amp;docid=loJU0jTvo1xU4M&amp;tbnid=2wsZo7_lR0U7CM:&amp;ved=0CAgQjRw4Dg&amp;url=http://primoclipart.com/view-clipart/fat-guy-on-treadmill-exercising&amp;ei=S4QTU_WAPO-u7Aa1hYHQBA&amp;psig=AFQjCNG9lr8K3BLyWPs-zEWYZFlWHghQOw&amp;ust=1393874380056199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sa/url?sa=i&amp;source=images&amp;cd=&amp;cad=rja&amp;uact=8&amp;docid=N6axncedJ7JnFM&amp;tbnid=ZsQCkx7FFxlsiM:&amp;ved=0CAgQjRw4cA&amp;url=http://wallsev.com/free-download-food-photography-hd-wallpaper-picture-image/&amp;ei=jmgbU_inDI6Thgf8g4CACw&amp;psig=AFQjCNEy6f5uojXjLZeAZLQrd07qsynbaQ&amp;ust=139439156632976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sa/url?sa=i&amp;source=images&amp;cd=&amp;cad=rja&amp;docid=y_IjNGk9Fb6VRM&amp;tbnid=4BVP-w5LADugnM:&amp;ved=0CAgQjRw&amp;url=http://oakcliff.advocatemag.com/author/christina-hughes-babb-2/&amp;ei=JD0OU5yHCJCBhAeO7IGYDg&amp;psig=AFQjCNH6ORqMTfkr_8OCaW602gHBIVhsRg&amp;ust=139352848420482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google.com.sa/url?sa=i&amp;source=images&amp;cd=&amp;cad=rja&amp;docid=LqC_PkvLnyxEeM&amp;tbnid=PhM9l45vz71DVM:&amp;ved=0CAgQjRw&amp;url=http://www.badhaven.com/film/film-features/dans-meanderings-why-dont-people-know-when-to-stop/&amp;ei=Wj0OU6DWIIO50QW86YDoBg&amp;psig=AFQjCNFiGr8AvuzVFfnb4uBzViqWlex_GQ&amp;ust=139352853859297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hyperlink" Target="http://www.google.com.sa/url?sa=i&amp;source=images&amp;cd=&amp;cad=rja&amp;docid=efF4O97SffKj6M&amp;tbnid=ClrSKD4cEYT26M:&amp;ved=0CAgQjRw4Og&amp;url=http://10-49.blogspot.com/2012/06/too-tired-to-post.html&amp;ei=LkIOU-9LidfRBb2sgPgD&amp;psig=AFQjCNHzJT7dew1MPnq0fcDbOM5R-PSv5g&amp;ust=139352977407204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hyperlink" Target="http://www.google.com.sa/url?sa=i&amp;source=images&amp;cd=&amp;cad=rja&amp;docid=X-SXWOW3DBkgEM&amp;tbnid=BCaepiMyQdH5YM:&amp;ved=0CAgQjRw4Sw&amp;url=http://www.brewerhs.org/blog/2014/01/14/no-school-days-mid-term-exam-schedule/&amp;ei=JFoOU9aNKM2yhAfiu4DAAQ&amp;psig=AFQjCNE83gX_uCQ_IViAvmR7L6hr5nH2hw&amp;ust=1393535908741561" TargetMode="External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sa/url?sa=i&amp;source=images&amp;cd=&amp;cad=rja&amp;uact=8&amp;docid=N6axncedJ7JnFM&amp;tbnid=ZsQCkx7FFxlsiM:&amp;ved=0CAgQjRw4cA&amp;url=http://wallsev.com/free-download-food-photography-hd-wallpaper-picture-image/&amp;ei=jmgbU_inDI6Thgf8g4CACw&amp;psig=AFQjCNEy6f5uojXjLZeAZLQrd07qsynbaQ&amp;ust=139439156632976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om.sa/url?sa=i&amp;source=images&amp;cd=&amp;cad=rja&amp;uact=8&amp;docid=XDppJe_ZbYO2RM&amp;tbnid=3-qW5jHYhID9VM:&amp;ved=0CAgQjRw&amp;url=http://www.chakraboosters.com/empower-yourself-with-this-chakra-healing-nlp-meditation&amp;ei=XnYbU5--Oa344QSJ34CQBw&amp;psig=AFQjCNFb8qjHKfaSVOpK5-2pRzAi9WIdLg&amp;ust=139439510298109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sa/url?sa=i&amp;source=images&amp;cd=&amp;cad=rja&amp;uact=8&amp;docid=N6axncedJ7JnFM&amp;tbnid=ZsQCkx7FFxlsiM:&amp;ved=0CAgQjRw4cA&amp;url=http://wallsev.com/free-download-food-photography-hd-wallpaper-picture-image/&amp;ei=jmgbU_inDI6Thgf8g4CACw&amp;psig=AFQjCNEy6f5uojXjLZeAZLQrd07qsynbaQ&amp;ust=139439156632976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ar-SA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3773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  <p:pic>
        <p:nvPicPr>
          <p:cNvPr id="14340" name="Picture 5" descr="http://t0.gstatic.com/images?q=tbn:ANd9GcQ7uGeKUYrI50Wkcg6oq73T0zzy2JB3P0OJDwkOqakHxNTEi_d_yTLHyKOOi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7" descr="http://www.mania.co.in/wallpapers/1860/560/560/Good_Afternoon_Scraps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319479">
            <a:off x="755650" y="692150"/>
            <a:ext cx="2884488" cy="310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9" descr="http://www.mickeymousewallpapers.com/wp-content/uploads/wallpapers/mickey_mouse_christmas_wish_wallpaper_-_1024x76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463" y="2708275"/>
            <a:ext cx="3790950" cy="28448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KW"/>
          </a:p>
        </p:txBody>
      </p:sp>
      <p:pic>
        <p:nvPicPr>
          <p:cNvPr id="18434" name="Picture 2" descr="http://www.deviantart.com/download/143554714/Think_Green___Wallpaper_by_Freak19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352928" cy="6048672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5" name="مربع نص 4"/>
          <p:cNvSpPr txBox="1"/>
          <p:nvPr/>
        </p:nvSpPr>
        <p:spPr>
          <a:xfrm rot="21011717">
            <a:off x="1403648" y="1772816"/>
            <a:ext cx="1656184" cy="224676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  <a:cs typeface="Andalus" pitchFamily="18" charset="-78"/>
              </a:rPr>
              <a:t>How do</a:t>
            </a:r>
          </a:p>
          <a:p>
            <a:pPr algn="ctr"/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  <a:cs typeface="Andalus" pitchFamily="18" charset="-78"/>
              </a:rPr>
              <a:t>We learn</a:t>
            </a:r>
          </a:p>
          <a:p>
            <a:pPr algn="ctr"/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  <a:cs typeface="Andalus" pitchFamily="18" charset="-78"/>
              </a:rPr>
              <a:t> English</a:t>
            </a:r>
          </a:p>
          <a:p>
            <a:pPr algn="ctr"/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  <a:cs typeface="Andalus" pitchFamily="18" charset="-78"/>
              </a:rPr>
              <a:t> ?</a:t>
            </a:r>
            <a:endParaRPr lang="ar-KW" sz="2800" dirty="0">
              <a:solidFill>
                <a:srgbClr val="FFC000"/>
              </a:solidFill>
              <a:latin typeface="Arial Rounded MT Bold" pitchFamily="34" charset="0"/>
              <a:cs typeface="Andalus" pitchFamily="18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4139952" y="4365104"/>
            <a:ext cx="4320480" cy="9541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66"/>
                </a:solidFill>
                <a:latin typeface="Kristen ITC" pitchFamily="66" charset="0"/>
                <a:cs typeface="Andalus" pitchFamily="18" charset="-78"/>
              </a:rPr>
              <a:t>We  learn  it  as  second language .</a:t>
            </a:r>
            <a:endParaRPr lang="en-US" sz="2800" b="1" dirty="0">
              <a:solidFill>
                <a:srgbClr val="FF0066"/>
              </a:solidFill>
              <a:latin typeface="Kristen ITC" pitchFamily="66" charset="0"/>
              <a:cs typeface="Andalus" pitchFamily="18" charset="-78"/>
            </a:endParaRPr>
          </a:p>
        </p:txBody>
      </p:sp>
      <p:pic>
        <p:nvPicPr>
          <p:cNvPr id="7" name="Picture 2" descr="http://3.bp.blogspot.com/_Di1HzTLtBlM/S8EvT7mUksI/AAAAAAAAFO0/174NY0Asz1c/s1600/thin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8424936" cy="6597352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8" name="مربع نص 7"/>
          <p:cNvSpPr txBox="1"/>
          <p:nvPr/>
        </p:nvSpPr>
        <p:spPr>
          <a:xfrm>
            <a:off x="1547664" y="3573016"/>
            <a:ext cx="6127809" cy="132343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8000" dirty="0" smtClean="0">
                <a:solidFill>
                  <a:srgbClr val="CC0066"/>
                </a:solidFill>
                <a:latin typeface="Arial Rounded MT Bold" pitchFamily="34" charset="0"/>
                <a:cs typeface="Andalus" pitchFamily="18" charset="-78"/>
              </a:rPr>
              <a:t>T</a:t>
            </a:r>
            <a:r>
              <a:rPr lang="en-US" sz="8000" dirty="0" smtClean="0">
                <a:solidFill>
                  <a:srgbClr val="FFC000"/>
                </a:solidFill>
                <a:latin typeface="Arial Rounded MT Bold" pitchFamily="34" charset="0"/>
                <a:cs typeface="Andalus" pitchFamily="18" charset="-78"/>
              </a:rPr>
              <a:t>h</a:t>
            </a:r>
            <a:r>
              <a:rPr lang="en-US" sz="8000" dirty="0" smtClean="0">
                <a:solidFill>
                  <a:srgbClr val="00CC00"/>
                </a:solidFill>
                <a:latin typeface="Arial Rounded MT Bold" pitchFamily="34" charset="0"/>
                <a:cs typeface="Andalus" pitchFamily="18" charset="-78"/>
              </a:rPr>
              <a:t>i</a:t>
            </a:r>
            <a:r>
              <a:rPr lang="en-US" sz="8000" dirty="0" smtClean="0">
                <a:solidFill>
                  <a:srgbClr val="FF0000"/>
                </a:solidFill>
                <a:latin typeface="Arial Rounded MT Bold" pitchFamily="34" charset="0"/>
                <a:cs typeface="Andalus" pitchFamily="18" charset="-78"/>
              </a:rPr>
              <a:t>n</a:t>
            </a:r>
            <a:r>
              <a:rPr lang="en-US" sz="8000" dirty="0" smtClean="0">
                <a:solidFill>
                  <a:srgbClr val="0070C0"/>
                </a:solidFill>
                <a:latin typeface="Arial Rounded MT Bold" pitchFamily="34" charset="0"/>
                <a:cs typeface="Andalus" pitchFamily="18" charset="-78"/>
              </a:rPr>
              <a:t>k </a:t>
            </a:r>
            <a:r>
              <a:rPr lang="en-US" sz="8000" dirty="0" smtClean="0">
                <a:solidFill>
                  <a:srgbClr val="7030A0"/>
                </a:solidFill>
                <a:latin typeface="Arial Rounded MT Bold" pitchFamily="34" charset="0"/>
                <a:cs typeface="Andalus" pitchFamily="18" charset="-78"/>
              </a:rPr>
              <a:t>.</a:t>
            </a:r>
            <a:endParaRPr lang="ar-KW" sz="8000" dirty="0">
              <a:solidFill>
                <a:srgbClr val="7030A0"/>
              </a:solidFill>
              <a:latin typeface="Arial Rounded MT Bold" pitchFamily="34" charset="0"/>
              <a:cs typeface="Andalus" pitchFamily="18" charset="-78"/>
            </a:endParaRPr>
          </a:p>
        </p:txBody>
      </p:sp>
      <p:pic>
        <p:nvPicPr>
          <p:cNvPr id="9" name="Picture 4" descr="http://www.wallchan.com/images/mediums/583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404664"/>
            <a:ext cx="1244402" cy="12444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4" descr="http://www.wallchan.com/images/mediums/583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32656"/>
            <a:ext cx="1244402" cy="12444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مربع نص 10"/>
          <p:cNvSpPr txBox="1"/>
          <p:nvPr/>
        </p:nvSpPr>
        <p:spPr>
          <a:xfrm>
            <a:off x="1700064" y="3725416"/>
            <a:ext cx="6127809" cy="15696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3"/>
                </a:solidFill>
                <a:latin typeface="Arial Rounded MT Bold" pitchFamily="34" charset="0"/>
                <a:cs typeface="Andalus" pitchFamily="18" charset="-78"/>
              </a:rPr>
              <a:t>How can connect between them ?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مستطيل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25602" name="Picture 2" descr="https://cart.dietpower.com/images/big/DP_First_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988840"/>
            <a:ext cx="2857500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5604" name="Picture 4" descr="https://cart.dietpower.com/images/big/DP_Spare_Ke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988840"/>
            <a:ext cx="2857500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مربع نص 8"/>
          <p:cNvSpPr txBox="1"/>
          <p:nvPr/>
        </p:nvSpPr>
        <p:spPr>
          <a:xfrm>
            <a:off x="1043608" y="1124744"/>
            <a:ext cx="3096343" cy="7694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4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  <a:cs typeface="Andalus" pitchFamily="18" charset="-78"/>
              </a:rPr>
              <a:t>While</a:t>
            </a:r>
            <a:endParaRPr lang="ar-KW" sz="4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itchFamily="34" charset="0"/>
              <a:cs typeface="Andalus" pitchFamily="18" charset="-78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4932040" y="1219399"/>
            <a:ext cx="3312367" cy="7694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4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  <a:cs typeface="Andalus" pitchFamily="18" charset="-78"/>
              </a:rPr>
              <a:t>When</a:t>
            </a:r>
            <a:endParaRPr lang="ar-KW" sz="44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itchFamily="34" charset="0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colorbok.typepad.com/photos/wallpaper/cupcake_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496944" cy="626469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5" name="مستطيل 4"/>
          <p:cNvSpPr/>
          <p:nvPr/>
        </p:nvSpPr>
        <p:spPr>
          <a:xfrm>
            <a:off x="2627784" y="5517232"/>
            <a:ext cx="6264696" cy="4320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6" name="Picture 8" descr="http://t1.gstatic.com/images?q=tbn:ANd9GcS-myi56NtUOmD86439g41vvZeWivYHhdYr7_oIHveWla5SWPxC6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2924944"/>
            <a:ext cx="3384376" cy="322478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8" name="مستطيل 7"/>
          <p:cNvSpPr/>
          <p:nvPr/>
        </p:nvSpPr>
        <p:spPr>
          <a:xfrm>
            <a:off x="611560" y="908720"/>
            <a:ext cx="8244408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i="1" u="sng" cap="none" spc="0" dirty="0" smtClean="0">
                <a:ln w="18415" cmpd="sng">
                  <a:noFill/>
                  <a:prstDash val="solid"/>
                </a:ln>
                <a:solidFill>
                  <a:srgbClr val="0000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While</a:t>
            </a:r>
            <a:r>
              <a:rPr lang="en-US" sz="3600" b="1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John ……….……. ( fish)</a:t>
            </a:r>
            <a:r>
              <a:rPr lang="en-US" sz="36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600" b="1" i="1" dirty="0" smtClean="0">
                <a:ln w="18415" cmpd="sng">
                  <a:noFill/>
                  <a:prstDash val="solid"/>
                </a:ln>
                <a:solidFill>
                  <a:srgbClr val="0000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  <a:r>
              <a:rPr lang="en-US" sz="36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600" b="1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 ………..……..( see)</a:t>
            </a:r>
          </a:p>
          <a:p>
            <a:pPr algn="ctr"/>
            <a:r>
              <a:rPr lang="en-US" sz="36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bear . </a:t>
            </a:r>
            <a:endParaRPr lang="ar-SA" sz="3600" b="1" cap="none" spc="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3851920" y="874614"/>
            <a:ext cx="1866900" cy="538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Comic Sans MS"/>
              </a:rPr>
              <a:t>Was fishing</a:t>
            </a:r>
            <a:endParaRPr lang="ar-KW" sz="2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0033"/>
              </a:solidFill>
              <a:latin typeface="Comic Sans MS"/>
            </a:endParaRPr>
          </a:p>
        </p:txBody>
      </p:sp>
      <p:sp>
        <p:nvSpPr>
          <p:cNvPr id="10" name="WordArt 4"/>
          <p:cNvSpPr>
            <a:spLocks noChangeArrowheads="1" noChangeShapeType="1" noTextEdit="1"/>
          </p:cNvSpPr>
          <p:nvPr/>
        </p:nvSpPr>
        <p:spPr bwMode="auto">
          <a:xfrm>
            <a:off x="3995936" y="1556792"/>
            <a:ext cx="1074812" cy="322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Comic Sans MS"/>
              </a:rPr>
              <a:t>saw</a:t>
            </a:r>
            <a:endParaRPr lang="ar-KW" sz="2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0033"/>
              </a:solidFill>
              <a:latin typeface="Comic Sans MS"/>
            </a:endParaRPr>
          </a:p>
        </p:txBody>
      </p:sp>
      <p:pic>
        <p:nvPicPr>
          <p:cNvPr id="11" name="Picture 4" descr="https://cart.dietpower.com/images/big/DP_Spare_Ke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3861048"/>
            <a:ext cx="1489348" cy="14893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مربع نص 11"/>
          <p:cNvSpPr txBox="1"/>
          <p:nvPr/>
        </p:nvSpPr>
        <p:spPr>
          <a:xfrm>
            <a:off x="6516216" y="2996952"/>
            <a:ext cx="2232247" cy="7694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4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  <a:cs typeface="Andalus" pitchFamily="18" charset="-78"/>
              </a:rPr>
              <a:t>While</a:t>
            </a:r>
            <a:endParaRPr lang="ar-KW" sz="4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itchFamily="34" charset="0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colorbok.typepad.com/photos/wallpaper/cupcake_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496944" cy="626469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5" name="مستطيل 4"/>
          <p:cNvSpPr/>
          <p:nvPr/>
        </p:nvSpPr>
        <p:spPr>
          <a:xfrm>
            <a:off x="2627784" y="5517232"/>
            <a:ext cx="6264696" cy="4320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6" name="Picture 8" descr="http://t1.gstatic.com/images?q=tbn:ANd9GcS-myi56NtUOmD86439g41vvZeWivYHhdYr7_oIHveWla5SWPxC6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2924944"/>
            <a:ext cx="3384376" cy="322478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8" name="مستطيل 7"/>
          <p:cNvSpPr/>
          <p:nvPr/>
        </p:nvSpPr>
        <p:spPr>
          <a:xfrm>
            <a:off x="611560" y="692696"/>
            <a:ext cx="8244408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36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John …………( see ) a bear </a:t>
            </a:r>
            <a:r>
              <a:rPr lang="en-US" sz="3600" b="1" u="sng" dirty="0" smtClean="0">
                <a:ln w="18415" cmpd="sng">
                  <a:noFill/>
                  <a:prstDash val="solid"/>
                </a:ln>
                <a:solidFill>
                  <a:srgbClr val="0000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while</a:t>
            </a:r>
            <a:r>
              <a:rPr lang="en-US" sz="36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he </a:t>
            </a:r>
          </a:p>
          <a:p>
            <a:pPr algn="l"/>
            <a:endParaRPr lang="en-US" sz="3600" b="1" dirty="0" smtClean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r>
              <a:rPr lang="ar-SA" sz="36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………………  ( fish )</a:t>
            </a:r>
            <a:endParaRPr lang="ar-SA" sz="3600" b="1" cap="none" spc="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1043608" y="1628800"/>
            <a:ext cx="1866900" cy="538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Comic Sans MS"/>
              </a:rPr>
              <a:t>Was fishing</a:t>
            </a:r>
            <a:endParaRPr lang="ar-KW" sz="2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0033"/>
              </a:solidFill>
              <a:latin typeface="Comic Sans MS"/>
            </a:endParaRPr>
          </a:p>
        </p:txBody>
      </p:sp>
      <p:sp>
        <p:nvSpPr>
          <p:cNvPr id="10" name="WordArt 4"/>
          <p:cNvSpPr>
            <a:spLocks noChangeArrowheads="1" noChangeShapeType="1" noTextEdit="1"/>
          </p:cNvSpPr>
          <p:nvPr/>
        </p:nvSpPr>
        <p:spPr bwMode="auto">
          <a:xfrm>
            <a:off x="1835696" y="764704"/>
            <a:ext cx="1074812" cy="322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Comic Sans MS"/>
              </a:rPr>
              <a:t>saw</a:t>
            </a:r>
            <a:endParaRPr lang="ar-KW" sz="2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0033"/>
              </a:solidFill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colorbok.typepad.com/photos/wallpaper/cupcake_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496944" cy="626469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5" name="مستطيل 4"/>
          <p:cNvSpPr/>
          <p:nvPr/>
        </p:nvSpPr>
        <p:spPr>
          <a:xfrm>
            <a:off x="2627784" y="5517232"/>
            <a:ext cx="6264696" cy="4320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8" name="مستطيل 7"/>
          <p:cNvSpPr/>
          <p:nvPr/>
        </p:nvSpPr>
        <p:spPr>
          <a:xfrm>
            <a:off x="448599" y="620688"/>
            <a:ext cx="7788222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b="1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 …………... ( do )  some exercise</a:t>
            </a:r>
          </a:p>
          <a:p>
            <a:pPr algn="ctr"/>
            <a:r>
              <a:rPr lang="en-US" sz="4000" b="1" u="sng" dirty="0" smtClean="0">
                <a:ln w="18415" cmpd="sng">
                  <a:noFill/>
                  <a:prstDash val="solid"/>
                </a:ln>
                <a:solidFill>
                  <a:srgbClr val="0000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When</a:t>
            </a:r>
            <a:r>
              <a:rPr lang="en-US" sz="40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he  ……..</a:t>
            </a:r>
            <a:r>
              <a:rPr lang="en-US" sz="4000" b="1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……..( feel)</a:t>
            </a:r>
          </a:p>
          <a:p>
            <a:pPr algn="ctr"/>
            <a:r>
              <a:rPr lang="en-US" sz="40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 pain in his chest  </a:t>
            </a:r>
            <a:r>
              <a:rPr lang="en-US" sz="40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endParaRPr lang="ar-SA" sz="4000" b="0" cap="none" spc="0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" name="Picture 4" descr="http://t1.gstatic.com/images?q=tbn:ANd9GcSAga2Pa85q_zDrYuryMuY3oc2kueuLrZgbm2yZhqMTSmXEsiBV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924944"/>
            <a:ext cx="3188196" cy="3565427"/>
          </a:xfrm>
          <a:prstGeom prst="rect">
            <a:avLst/>
          </a:prstGeom>
          <a:noFill/>
        </p:spPr>
      </p:pic>
      <p:sp>
        <p:nvSpPr>
          <p:cNvPr id="10" name="WordArt 4"/>
          <p:cNvSpPr>
            <a:spLocks noChangeArrowheads="1" noChangeShapeType="1" noTextEdit="1"/>
          </p:cNvSpPr>
          <p:nvPr/>
        </p:nvSpPr>
        <p:spPr bwMode="auto">
          <a:xfrm>
            <a:off x="1763688" y="620688"/>
            <a:ext cx="1722884" cy="432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Comic Sans MS"/>
              </a:rPr>
              <a:t>Was doing </a:t>
            </a:r>
            <a:endParaRPr lang="ar-KW" sz="2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0033"/>
              </a:solidFill>
              <a:latin typeface="Comic Sans MS"/>
            </a:endParaRPr>
          </a:p>
        </p:txBody>
      </p:sp>
      <p:sp>
        <p:nvSpPr>
          <p:cNvPr id="11" name="WordArt 4"/>
          <p:cNvSpPr>
            <a:spLocks noChangeArrowheads="1" noChangeShapeType="1" noTextEdit="1"/>
          </p:cNvSpPr>
          <p:nvPr/>
        </p:nvSpPr>
        <p:spPr bwMode="auto">
          <a:xfrm>
            <a:off x="4283968" y="1340768"/>
            <a:ext cx="1074812" cy="322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Comic Sans MS"/>
              </a:rPr>
              <a:t>felt</a:t>
            </a:r>
            <a:endParaRPr lang="ar-KW" sz="2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0033"/>
              </a:solidFill>
              <a:latin typeface="Comic Sans MS"/>
            </a:endParaRPr>
          </a:p>
        </p:txBody>
      </p:sp>
      <p:pic>
        <p:nvPicPr>
          <p:cNvPr id="12" name="Picture 4" descr="https://cart.dietpower.com/images/big/DP_Spare_Ke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3861048"/>
            <a:ext cx="1489348" cy="14893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مربع نص 12"/>
          <p:cNvSpPr txBox="1"/>
          <p:nvPr/>
        </p:nvSpPr>
        <p:spPr>
          <a:xfrm>
            <a:off x="6516216" y="2996952"/>
            <a:ext cx="2232247" cy="7694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4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  <a:cs typeface="Andalus" pitchFamily="18" charset="-78"/>
              </a:rPr>
              <a:t>When</a:t>
            </a:r>
            <a:endParaRPr lang="ar-KW" sz="44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itchFamily="34" charset="0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colorbok.typepad.com/photos/wallpaper/cupcake_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496944" cy="626469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5" name="مستطيل 4"/>
          <p:cNvSpPr/>
          <p:nvPr/>
        </p:nvSpPr>
        <p:spPr>
          <a:xfrm>
            <a:off x="2627784" y="5517232"/>
            <a:ext cx="6264696" cy="4320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8" name="مستطيل 7"/>
          <p:cNvSpPr/>
          <p:nvPr/>
        </p:nvSpPr>
        <p:spPr>
          <a:xfrm>
            <a:off x="340906" y="548680"/>
            <a:ext cx="8757527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18415" cmpd="sng">
                  <a:noFill/>
                  <a:prstDash val="solid"/>
                </a:ln>
                <a:solidFill>
                  <a:srgbClr val="0000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When</a:t>
            </a:r>
            <a:r>
              <a:rPr lang="en-US" sz="40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he  ……..</a:t>
            </a:r>
            <a:r>
              <a:rPr lang="en-US" sz="4000" b="1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……..( feel)</a:t>
            </a:r>
          </a:p>
          <a:p>
            <a:pPr algn="ctr"/>
            <a:r>
              <a:rPr lang="en-US" sz="40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 pain in his chest , he </a:t>
            </a:r>
            <a:r>
              <a:rPr lang="en-US" sz="40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……………( do ) </a:t>
            </a:r>
          </a:p>
          <a:p>
            <a:pPr algn="ctr"/>
            <a:r>
              <a:rPr lang="en-US" sz="40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some exercise</a:t>
            </a:r>
            <a:endParaRPr lang="ar-SA" sz="4000" b="1" cap="none" spc="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" name="Picture 4" descr="http://t1.gstatic.com/images?q=tbn:ANd9GcSAga2Pa85q_zDrYuryMuY3oc2kueuLrZgbm2yZhqMTSmXEsiBV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924944"/>
            <a:ext cx="3188196" cy="3565427"/>
          </a:xfrm>
          <a:prstGeom prst="rect">
            <a:avLst/>
          </a:prstGeom>
          <a:noFill/>
        </p:spPr>
      </p:pic>
      <p:sp>
        <p:nvSpPr>
          <p:cNvPr id="10" name="WordArt 4"/>
          <p:cNvSpPr>
            <a:spLocks noChangeArrowheads="1" noChangeShapeType="1" noTextEdit="1"/>
          </p:cNvSpPr>
          <p:nvPr/>
        </p:nvSpPr>
        <p:spPr bwMode="auto">
          <a:xfrm>
            <a:off x="5724128" y="1196752"/>
            <a:ext cx="1722884" cy="432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Comic Sans MS"/>
              </a:rPr>
              <a:t>Was doing </a:t>
            </a:r>
            <a:endParaRPr lang="ar-KW" sz="2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0033"/>
              </a:solidFill>
              <a:latin typeface="Comic Sans MS"/>
            </a:endParaRPr>
          </a:p>
        </p:txBody>
      </p:sp>
      <p:sp>
        <p:nvSpPr>
          <p:cNvPr id="11" name="WordArt 4"/>
          <p:cNvSpPr>
            <a:spLocks noChangeArrowheads="1" noChangeShapeType="1" noTextEdit="1"/>
          </p:cNvSpPr>
          <p:nvPr/>
        </p:nvSpPr>
        <p:spPr bwMode="auto">
          <a:xfrm>
            <a:off x="4499992" y="620688"/>
            <a:ext cx="1074812" cy="322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Comic Sans MS"/>
              </a:rPr>
              <a:t>felt</a:t>
            </a:r>
            <a:endParaRPr lang="ar-KW" sz="2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0033"/>
              </a:solidFill>
              <a:latin typeface="Comic Sans MS"/>
            </a:endParaRPr>
          </a:p>
        </p:txBody>
      </p:sp>
      <p:pic>
        <p:nvPicPr>
          <p:cNvPr id="12" name="Picture 4" descr="https://cart.dietpower.com/images/big/DP_Spare_Ke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3861048"/>
            <a:ext cx="1489348" cy="14893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مربع نص 12"/>
          <p:cNvSpPr txBox="1"/>
          <p:nvPr/>
        </p:nvSpPr>
        <p:spPr>
          <a:xfrm>
            <a:off x="6516216" y="2996952"/>
            <a:ext cx="2232247" cy="7694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4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  <a:cs typeface="Andalus" pitchFamily="18" charset="-78"/>
              </a:rPr>
              <a:t>When</a:t>
            </a:r>
            <a:endParaRPr lang="ar-KW" sz="44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itchFamily="34" charset="0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K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152024"/>
            <a:ext cx="8280920" cy="756696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5400" dirty="0" smtClean="0">
                <a:solidFill>
                  <a:srgbClr val="FF0066"/>
                </a:solidFill>
                <a:latin typeface="Monotype Corsiva" pitchFamily="66" charset="0"/>
              </a:rPr>
              <a:t>What did we study in module 2 ?</a:t>
            </a:r>
            <a:br>
              <a:rPr lang="en-US" sz="5400" dirty="0" smtClean="0">
                <a:solidFill>
                  <a:srgbClr val="FF0066"/>
                </a:solidFill>
                <a:latin typeface="Monotype Corsiva" pitchFamily="66" charset="0"/>
              </a:rPr>
            </a:br>
            <a:endParaRPr lang="ar-KW" sz="5400" dirty="0">
              <a:solidFill>
                <a:srgbClr val="FF0066"/>
              </a:solidFill>
              <a:latin typeface="Monotype Corsiva" pitchFamily="66" charset="0"/>
            </a:endParaRPr>
          </a:p>
        </p:txBody>
      </p:sp>
      <p:sp>
        <p:nvSpPr>
          <p:cNvPr id="7" name="وسيلة شرح مع سهم رباعي 6"/>
          <p:cNvSpPr/>
          <p:nvPr/>
        </p:nvSpPr>
        <p:spPr>
          <a:xfrm>
            <a:off x="2699792" y="2780928"/>
            <a:ext cx="2664296" cy="1728192"/>
          </a:xfrm>
          <a:prstGeom prst="quadArrowCallout">
            <a:avLst>
              <a:gd name="adj1" fmla="val 13965"/>
              <a:gd name="adj2" fmla="val 10036"/>
              <a:gd name="adj3" fmla="val 18515"/>
              <a:gd name="adj4" fmla="val 4812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8" name="مربع نص 7"/>
          <p:cNvSpPr txBox="1"/>
          <p:nvPr/>
        </p:nvSpPr>
        <p:spPr>
          <a:xfrm>
            <a:off x="2771800" y="1124744"/>
            <a:ext cx="3312368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Adjectives </a:t>
            </a:r>
          </a:p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ending with </a:t>
            </a:r>
          </a:p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 ( Ed ) and (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Cooper Black" pitchFamily="18" charset="0"/>
              </a:rPr>
              <a:t>Ing</a:t>
            </a:r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 )</a:t>
            </a:r>
            <a:endParaRPr lang="ar-KW" sz="2400" dirty="0">
              <a:solidFill>
                <a:sysClr val="windowText" lastClr="000000"/>
              </a:solidFill>
              <a:latin typeface="Cooper Black" pitchFamily="18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51520" y="3284984"/>
            <a:ext cx="2376264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1">
            <a:spAutoFit/>
          </a:bodyPr>
          <a:lstStyle/>
          <a:p>
            <a:r>
              <a:rPr lang="en-US" sz="2800" dirty="0" smtClean="0">
                <a:solidFill>
                  <a:sysClr val="windowText" lastClr="000000"/>
                </a:solidFill>
                <a:latin typeface="Cooper Black" pitchFamily="18" charset="0"/>
              </a:rPr>
              <a:t>Activities </a:t>
            </a:r>
            <a:endParaRPr lang="ar-KW" sz="2800" dirty="0">
              <a:solidFill>
                <a:sysClr val="windowText" lastClr="000000"/>
              </a:solidFill>
              <a:latin typeface="Cooper Black" pitchFamily="18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508104" y="3140968"/>
            <a:ext cx="3203848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Adjectives </a:t>
            </a:r>
          </a:p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Describing  ( food ) </a:t>
            </a:r>
            <a:endParaRPr lang="ar-KW" sz="2400" dirty="0">
              <a:solidFill>
                <a:sysClr val="windowText" lastClr="000000"/>
              </a:solidFill>
              <a:latin typeface="Cooper Black" pitchFamily="18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483768" y="4509120"/>
            <a:ext cx="2664296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 </a:t>
            </a:r>
          </a:p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?</a:t>
            </a:r>
            <a:endParaRPr lang="ar-KW" sz="2400" dirty="0">
              <a:solidFill>
                <a:sysClr val="windowText" lastClr="000000"/>
              </a:solidFill>
              <a:latin typeface="Cooper Black" pitchFamily="18" charset="0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25602" name="Picture 2" descr="http://t2.gstatic.com/images?q=tbn:ANd9GcQ_7MkIMsfUEGgHnzd1Fio4r2jsaKs0HBYCY95Qwfw1C2NQZA83c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8469" y="4437112"/>
            <a:ext cx="3005820" cy="18791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مستطيل 9"/>
          <p:cNvSpPr/>
          <p:nvPr/>
        </p:nvSpPr>
        <p:spPr>
          <a:xfrm>
            <a:off x="3203848" y="3356992"/>
            <a:ext cx="15827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dirty="0" err="1" smtClean="0">
                <a:ln w="50800"/>
                <a:latin typeface="Monotype Corsiva" pitchFamily="66" charset="0"/>
              </a:rPr>
              <a:t>Vocab</a:t>
            </a:r>
            <a:r>
              <a:rPr lang="en-US" sz="4000" b="1" dirty="0" smtClean="0">
                <a:ln w="50800"/>
                <a:latin typeface="Monotype Corsiva" pitchFamily="66" charset="0"/>
              </a:rPr>
              <a:t> </a:t>
            </a:r>
            <a:endParaRPr lang="ar-SA" sz="4000" b="1" cap="none" spc="0" dirty="0">
              <a:ln w="50800"/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5638800" cy="1143000"/>
          </a:xfrm>
          <a:solidFill>
            <a:srgbClr val="FF6699"/>
          </a:solidFill>
          <a:ln>
            <a:solidFill>
              <a:srgbClr val="663300"/>
            </a:solidFill>
          </a:ln>
        </p:spPr>
        <p:txBody>
          <a:bodyPr/>
          <a:lstStyle/>
          <a:p>
            <a:pPr algn="ctr" eaLnBrk="1" hangingPunct="1"/>
            <a:r>
              <a:rPr lang="en-US" sz="7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boring – bored </a:t>
            </a:r>
            <a:endParaRPr lang="ar-KW" sz="72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7174" name="Picture 6" descr="http://t3.gstatic.com/images?q=tbn:ANd9GcQFUxwuCcJJu_5bEs8wqDPyJrUa93UHVA8NksjteJX7-ovvr73xf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828800"/>
            <a:ext cx="35814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6" name="Picture 8" descr="http://t1.gstatic.com/images?q=tbn:ANd9GcSfn-FJbqebRcKmQ7YB0BCAnQu6ojEo7IH5TQjnIgdW87tUKR_xq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905000"/>
            <a:ext cx="3505200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مستطيل 6"/>
          <p:cNvSpPr/>
          <p:nvPr/>
        </p:nvSpPr>
        <p:spPr>
          <a:xfrm>
            <a:off x="5029200" y="4572000"/>
            <a:ext cx="223394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Cooper Black" pitchFamily="18" charset="0"/>
                <a:cs typeface="Andalus" pitchFamily="18" charset="-78"/>
              </a:rPr>
              <a:t>bor</a:t>
            </a:r>
            <a:r>
              <a:rPr lang="en-US" sz="4400" dirty="0" smtClean="0">
                <a:solidFill>
                  <a:srgbClr val="FF0000"/>
                </a:solidFill>
                <a:latin typeface="Cooper Black" pitchFamily="18" charset="0"/>
                <a:cs typeface="Andalus" pitchFamily="18" charset="-78"/>
              </a:rPr>
              <a:t>ing</a:t>
            </a:r>
            <a:r>
              <a:rPr lang="en-US" sz="4400" dirty="0" smtClean="0">
                <a:latin typeface="Cooper Black" pitchFamily="18" charset="0"/>
                <a:cs typeface="Andalus" pitchFamily="18" charset="-78"/>
              </a:rPr>
              <a:t> </a:t>
            </a:r>
            <a:endParaRPr lang="ar-KW" sz="4400" dirty="0">
              <a:latin typeface="Cooper Black" pitchFamily="18" charset="0"/>
              <a:cs typeface="Andalus" pitchFamily="18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5292080" y="5373216"/>
            <a:ext cx="19851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Cooper Black" pitchFamily="18" charset="0"/>
                <a:cs typeface="Andalus" pitchFamily="18" charset="-78"/>
              </a:rPr>
              <a:t>bor</a:t>
            </a:r>
            <a:r>
              <a:rPr lang="en-US" sz="4400" dirty="0" smtClean="0">
                <a:solidFill>
                  <a:srgbClr val="FF0000"/>
                </a:solidFill>
                <a:latin typeface="Cooper Black" pitchFamily="18" charset="0"/>
                <a:cs typeface="Andalus" pitchFamily="18" charset="-78"/>
              </a:rPr>
              <a:t>ed </a:t>
            </a:r>
            <a:endParaRPr lang="ar-KW" sz="4400" dirty="0">
              <a:solidFill>
                <a:srgbClr val="FF0000"/>
              </a:solidFill>
              <a:latin typeface="Cooper Black" pitchFamily="18" charset="0"/>
              <a:cs typeface="Andalus" pitchFamily="18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1066800" y="4716959"/>
            <a:ext cx="67996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FFC000"/>
                </a:solidFill>
                <a:latin typeface="Cooper Black" pitchFamily="18" charset="0"/>
                <a:cs typeface="Andalus" pitchFamily="18" charset="-78"/>
              </a:rPr>
              <a:t>The movie is  …………… </a:t>
            </a:r>
            <a:endParaRPr lang="ar-KW" sz="4400" dirty="0">
              <a:solidFill>
                <a:srgbClr val="FFC000"/>
              </a:solidFill>
              <a:latin typeface="Cooper Black" pitchFamily="18" charset="0"/>
              <a:cs typeface="Andalus" pitchFamily="18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143000" y="5631359"/>
            <a:ext cx="67996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FFC000"/>
                </a:solidFill>
                <a:latin typeface="Cooper Black" pitchFamily="18" charset="0"/>
                <a:cs typeface="Andalus" pitchFamily="18" charset="-78"/>
              </a:rPr>
              <a:t>I am …………… </a:t>
            </a:r>
            <a:endParaRPr lang="ar-KW" sz="4400" dirty="0">
              <a:solidFill>
                <a:srgbClr val="FFC000"/>
              </a:solidFill>
              <a:latin typeface="Cooper Black" pitchFamily="18" charset="0"/>
              <a:cs typeface="Andalus" pitchFamily="18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مستطيل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33794" name="Picture 2" descr="http://th1024.photobucket.com/albums/y305/Goniochrome/th_anime-guy-anime-guys-5284778-570-78v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60648"/>
            <a:ext cx="2964160" cy="22322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3798" name="AutoShape 6" descr="data:image/jpeg;base64,/9j/4AAQSkZJRgABAQAAAQABAAD/2wCEAAkGBhMRERMQEhQUFRASFRUWGRUYGBURGBgaFxQVFRoYFxUZHCYeGBkjGhcVIDAgIycpLiwsFx89NTAqNSYrLCkBCQoKDgwOGg8PFywkHyQsLykvLDQvLywvLC0vKS0sLC0sLCksKiwsLCwsLCkpLCwsKSwsLCwpLCosLCwsLCwpLP/AABEIAL0BCwMBIgACEQEDEQH/xAAcAAEAAgMBAQEAAAAAAAAAAAAABQYDBAcBAgj/xABHEAACAgECAgYGBgcECQUAAAABAgADEQQhEjEFBhNBUWEHIjJxgZEUI0JyobFSYoKSwdHwU6Ky4RUkM0NEY3OjwoOTw9Lx/8QAGgEBAAMBAQEAAAAAAAAAAAAAAAMEBQECBv/EADARAAIBAgQCCAUFAAAAAAAAAAABAgMRBBIhMQVBEyIyUWFxsfAjgZHB8RQzgqHR/9oADAMBAAIRAxEAPwDuMREAREQBERAEREAREQBERAERKx166Ys0VdWuQF6qbAt1Y+1VZheIfrq/AQfAsDgHIAs8TX6P19d9SXVMHrsUMrDvB/L3d02IAiIgCIiAIiIAiIgCIiAIiIAiIgCIiAIiIAiIgCIiAIiIAiIgCIiAIia+u19dCGy11RF5sxCj/M+UA86R07WVOiOa7CDwuN+FuatjkwBxkHYjI75UuhetteuF3RevrFOs4WqspyeGwFcFqWPMFTxAc8EEZG8jemPTXRWSunpsux9okUqfdkFse8Cc2659eBr2S5tMKdTXgCxLCeNASeEjgG4O6sDtv47eHNcj2ostno46fs6N11vRGpbNfalEY8g7bow8FtBXbuLL4mdln5W6b6wvqWpvsPFYi9m13JmUbpx4+2uT6/MjGfZyf0H6Pes/0/RJYxzfX9Xb99QPWx4MCG+JHdEXyEkWaIiezwIiIAiIgCIiAIiIAiIgCIiAIiIAiIgCIiAIiIAiIgCIiAIiIB4TPz/1/wCtja3UNwsewQkIO7H6WPFueeeCB3TrXpJ1ltXRmpen2ggBOcYRmCuR5hSf6E/O/R+js1NnApwcFiTkADIGTwgsdyAAASSeUhqvkS00fclOrnVp9a1io6oK1BPEOLJbPCABvg8Lb92PhInVdA2pemnIBe1lCMpyj8TcIZW8M8+RGDkDE6l1X6kroOK0PZbcVKkAhFIyDgKTucjYs3ylWclFblmEXJ7HOOlOpmroZvqWYd5T6xWHljfPkRn8c2f0IdKPXrzpxkpbW4dc4x2frq5B7wWZMc/XPhLv0N0yuoVtmS2s8NlTbOh7sj9FgMg8iPcZL9E6VfpFdgVQ/EQX4RxEGq3YtjONh8opVm5KLQqUkouSZboiJoFEREQBERAEREAREQBETFqdUlaNZYyoijLMxCqB4ljsBAMsSr39cXdsaanjr/tbWbTqf+mnAzt7yqjwLTG/WnUjnXpV/wDWtb8OxEidaC0bJFSm9kWyJSLOtmqz7WlUeSXXE/30A/GRV/TVlzmp7rbbP7Ffqv8AtUgOy/fZhPDxMOWpIsPPnodMiQfVDo22ilhb6pexnWvORUpCjgyCRzDOQNgXIGcZM5J07ogasxEROnBERAEREAREQBERANPpbo5dRRbp29m6t6yfAOpXI92cz899UKzRfqtPZlLkwrEAeqEsZHO/IAsm/cDnkDP0hOI9I9HjU9P6i2gtWlPCHsUe1YqCpgMjhOWJVhywhzzkFdJwdyai2pqxKaLoMWtpdRxZ7C69xnc8LBlAz3njVWz5nmdzYrqiysoJBZSARzGQRkeYmLQ8XCwZuNldl4iAp7mAIAA5MJsdpw+tyxvn3TLbdzSVuRV9V1Mtr151WmZaKCF4Uw7HHAgat0JClCwZsg5yQcgy29XdQ9upZFTFOnI47CfasNbAVoo32WziLH9XAOciPu6ZVz6llbWEjAY8Gd+QziWTqlSwqaxlCC5+0C5DHHAiZYjbJ4QcDO2N5bot1KmZrYqVUqdPKuZORPC2J7NApCImhd09p1JBur4h9kMrN+6N/wAIBvz5ssCgsxAUAkknAAG5JPcJCHrWtlho09VtlwALcVdmnrQNyZ7LFHPuChmPhjcadNFl2pcX29pTpgpZAipUbWHGBw7swrThbDMQTYpwConLnSTt6zU54aT9Is/s6SlpH3m4glY83Zc9090/WfTtxK7rVYh4WrtZK3UlQ2/rEHYjdSR5yM6x38KV6dMo2oYl+D1WFaKDZ6wwQT9XXkbgPtyE1KQlY4aq661H6KKv5CV6ldQdrE0KLmrosD9Z9IOeop9wsRj8gSZD9OekfTadRw8VljnhReGypTuAWNrJwhF4gSRk+APKYH1Ld7H54nNevusxrqGJ9QVYB578T5I/eT5DykSxTlokSPD5VdsnKPSprbdQKaeyZnPqg1NwADHExIs4sDffO5K8snFis0rWMLdQ3bWruvFtWh7uzrGVU/rbt+sZyrqJruz1pJwCaXAB8Q6Mf7obl+gfCdPXpYEA8Oc+B2PukFapNdVsno04tZrEd0hrL1s+tXhp3PGpLrncYbYFRuDkjGx35TSd7bK7rKHRhWrlfV4uIqpJAcNgjPq5wdweeJvXdaeFipRgR3qDaM4JxlTni2OxA7vEZw/6RFVy3DhFdoIbHJjgMjbfEZ3zxgeEh+RY1tuWjq51W0d9Qv8Ar7GYkMLLCmGU8LK1dRWs4IO+DkbgkHMtOi6OqpHDVWlanuRVQHzOBuZVvRvaQl9J24XWxQeYV14FB88VZ8fWlymxTtlTSMid7tNiIiezwIiIAiIgCIiAIiIAiIgHkpOouqa+408PZ19nV6owOMGy1+XMlrhk95z3z69I/XJdLSdPXhtVepUDJXgVsp2hK7g5yF5ZIP6Jlf6X6Qp0mqFFbox1HZt9HX263TgXIHshWrrVcEjHApAwxIgrJyg0iel1JKUtmZ+lK7Et7SpuFmUc91YqccLj3EYI3G/MbHyrrOij/WVNBzjjb1qifK0bD9rhPlJXozoM6xVve5exbPClJzyJUhrCM8QIIIAUggg8pqdZ6tH0fU1i0q1w2VrM3OXYHCqXJOTjJOcAAnfEqww0n2mWZYhbRVz2zpjSgr2uoqCvtlrV4AuOJmwTjPCCAe5ivlJ3ofrYuuVvoIPYoeA3uhVNgDipDgucHv4QPPkfzz0hpsKc+1YSzYAUEklyFUbKNsYE/RHVvo8aPQV1IP8AZVn4sBuT5s2T7zLFCKjHQ84ylKElm3sbOm6Jrcs7jtc5XitxaTg4YgEcKgkEYUAbct5qa3ogI5YFhQAAumV2CWP4sM4RB+gmAdy2dgJupBWgHcigZ9wxmaems7R2sb2E9nPd5ydFNmpoerfqn6S5t4znsct2CfqrWxPEPvZBO4VeUlqaVQFKwEAHJAq4+AGPwkfrelM+rXy72/l/OatOudBhT355ZnbM85kTVOnWtSFGBux5kknckk7sx8TuZGdVvXoNre1fddafcbWVPlWlY+Ewt0g55scfL8ppdX+lGGmrrGA1PFU3f61bsh/LPuIjKxmRpdbdQw1ygHZNMMb49u1i3d/y6/lNI6x+XEfymbrUlrWV6itVY8JqcFuzADMpWwnB9VSDnY7OT3T76v8AVZ9RZb9Js+qq4BwUlqgzEFmVrM9oQFNfs8GeKUK2HnOpdbF+jiIQhZ7keLC7FEV7bf0EBsYeHF3IPNiB5z61vox1Gt4Dc1dCpkj/AH9m4wVYKVQA4HJ25DGJ0rQ9HVUIK6kWtB9lQFGfHbmfPmZsSanhow1erIamJlPRaI5Xp/QsS47S5FRSpDVKwtDA80JOKzjx4+ZyDJSz0b2VDhpsW1PCxnob9o1gox8cIue/M6BEldKDVmiKNWUXdMoqejx7U4LrVqQjGKRxMN8+rY4AXcA+x8sSMf0aapT2SW1tp1bKFmetwoKsAeGs78QBOG3xtwD1R02I6GCVrHrpp3vchOq3Vv6GlgL8dlrh2bBA2RUCjiZmIAXOSTuTyGwm4iSJWVkRN3d2IiJ04IiIAiIgCIiAIieO4AJJwBuSdsQD2c56/ellNGzabTBLNQNmdj9VUd9mxu7jnw7e/O0n+nNYz6e29y9ejrrezs1JS24KpYBnG9SNj2RhjkZK7qfz9cTZZjbf1sKAq8RY5IUbBRtgcht4DEc55S5hcN0z12JboUtqtYtuodnAbt7XbJZuArgbd7P2daoByIC8p5rdUDq9Ubhw22WvkEHAHchJ2JChfI4z3yY6o306VddqnRXsqq061cXPjtfUDC+GeFcnwBmr0TX2upo7YCw3amjtAwDBuO+vOVOxHdjw2lnBp2c15mZx2S6VYd96StyLn1K1L9GaUnUDg01xNqZBHYZUYD/quADt7LYByWlM6c6XfXX9o+yZ4akbA4QxA4m7g7HGfDYd2ZYvSL1t+k2HSVH/AFelvXYf7yxT7I/UQ/Nh4KM0jU349QAM7D2e4DxbwX8+6Z+IquTcUfS8MwSpwVWf8f8AfM+16OJ1dVDOH+vqT1cFcG5KzlsZPtEZ9+207np9dlDW22WGPL1xkH8ZxDo4il67GORXbVax8RXYjnA7gAuwnZen6gGsZTsV4j7wM5HnsPn5T1hneNitxWMoVIt9xu9Ma/PqLyzgnz/kMGR+o1/AoTnxH1UHNj/IDG52EiOs3WBdHWbWHEfZrQbcbnJO++FAUEnHLPM4mh1S0vTGprXUFdHUtwDi20PYxRvWUJUjYVACMAkE8zknMtbGRqy0U1sRvufLkPL/ADMi+lOsCVWfR0DXas/7moGxl87CoPAPfv5SwV9VrXUrqNU5B5rQi6UefretYPeHEluiehaNKnZ0VpWnMhRuT4s3Nm8ySZy7FirdH9W9XaOK51qJ33AsK+S1Biin9ZmsJ8Bym7R1LepnarVPm1uKztK6rBxBVTirCBAjYUA5DA4GRneWmIO2IFeq7D/irz48S6Y592KRj+tpK6DQJSgrQHGSSSSxJYlixJ3JJJM2Yg6IiIAiIgCIiAIiIAiIgCIiAIiIAiIgCRPWa3FBX+0eusjxV7FDj9zjktK/1svH+rpvk3ZwATgCq3c+A4uEb95EAr/pD6RP+if19Q1SfOwWN/dVpyJKeAqe9sqT79x+K4+MvfXzVE1aer7KXW7e5Tj+7ZKTqkBQjOM8j4Ebg/MCUq762U+k4VT+A587+ljDbxG5Uz6jKGI8TWWAPwFr/vTPqtSwdErYrYCr8a7FOEgjB7mJG3hj3SPbXZ7N8fWKWUr71zn7vqg585rrc9hZas7n17fPwXuz+A/CXKdfJh8i3foY9fh36jifTz1grNLvfd8t2b9mpx9VVjIwMn2U8M+flPacIMBk4juSTxsT4nGP8pm0umVECgYHM53ye8k9585m90y21sfWxhJ6v8GrZqsY7wc/ZK/nOgdSesJ1NI07H62kcLk75qGAhHiSPUPhwk9655vq6n5n5+Hwnxo+km0bDU1HFle++SGzgFXHerbA/DGCBizRaizJ4hSdaOvLU7BrtEb/AFRz4hp1c4OS+OLA588FvEUMORInRKKQiqijCqAoHgAMAfKcZ9FPS1/SnSBvtwun0SM6Vr7ItuLKGPezcJuPEfHbAnapcPm0rCIiDoiIgCIiAIiIAiIgCIiAIiIAiIgCIiAIiIAiIgCVbptWGrfGeCyioMQB6rJbaU3Pewd8f9I+MtMrV4z9JsP2r1Rfu11KuB+32vzMHHsUL0jaE/Rlu5mu2skjb2gaSfceKv3cM5wXz35nWuvaE6C0Dxpz7u3rnIau/wC8fx3/AIyCstTa4bJ9G14mr0gjb8IPIAkDJwxb+K4+MsFFIRQoAAA5CRv08IxJwBhF397n+Mkqbw3Ln4SpUbtsbGGjBTbvr+fU+rbOEZ8wPmQP4z6mLU8l++n+IGZZEXU9WjHe+FPntK107dhQn6R/Af54k5q7cnHh+crt+nbU6quivd7GrqX7zsAD82HylqhHUx+J1rU2l5Hf/Qb0B9H6MW4jFmrY2n7vsVj3cK8X7c6HMGh0a01V0oMJUioo8FVQoHyAmeXT5kREQBERAEREAREQBERAEREAREQBERAEREAREQBPAJ7Pm2wKCzEBQCSScAAbkk9wgHl1oVSzHCqCSfAAZJlO095sRHP2gXx4G1jY34tjPgBNXpNV1NVdzIrVanUW1ubK8OEDOtagkcVfF2QQjY/XHkxm8T3n3+H/AOTqOMi+taZ0Wp8qmb9wcf8A4zjV1fDY47jgj45H8BOz9YWB0l7c0Wi4+/6psfDf548JxvW/7T9nH4/5yvW7SNjhnYl5r7mjqdKLG4TnYKdve4kxoqsDPjIfU6kVtxEZyoHhyJ/mZYE5DHLAlaq3ZGxhVFzl3r2jFqT7P30/PMzZmHUc6x+v+SOZktPqn3GQdxeT1bIrUHbHexx8+Z+WZL+hXoT6T0qt5H1enFlvlxewg+BfP7Mh9VSeBm5YUgHzbb+U6b6AtKF+mEdwoUf94n+E0KJ8zxJu6T9+9Tr0REnMgREQBERAEREAREQBERAEREAREQBERAEREAREQBITrdbw0KxwUF+nDA8ipvRd/LJXPkD3SbkX1ptrXR6lrhmlaLS4zjICHIBG4PgRvnEAgbKQ9FlD5xZYz5B4SCztZkHuYMQQe4iaZrsXAsrNwHJ04BnzapmVQ3muR5Lykd0L1hKpXVrCEv4VHaE4rsOBn1jstmeanmd1yNhOvaw2VWJ/dHxY/wAMnyiLUldHmUXF2kVvr5rLG0LqlViKWTtHsNQyvEBwqFdiSXKDcAYzvOWX3FnPLG/LfHxnSPSTrmXTCpn9ex6/q1BPqhi+WY+abbLnB54OOaVnn5EiV6u5tcN/bfi/Q+6NMHswwBXgPnvxrJVjscbnHKQti2Hi7L2hweAOMv3nz4ZNiVKhu4a2qt8/r6GpXeRzZcn7LA1n4Z5/KZWu7mVgPdxD5rn8cTI5GQpAIOee/LE+Poqjllfukj8OX4TxdEtpLZ+/fia3SlgNQwQQWXcbjbJ/hOkegV9tavfmg/MWj+E5r0nXisd/rgk7ZOQ3hLx6CtVjV6iv9OhW/wDbsA/+SXcP2T5zit+l17l9ztcREsmQIiIAiIgCIiAIiIAiIgCIiAIiIAiIgCIiAIiIAlN9JOrzXp9IP+ItDOP+VRi1/gX7FP25cpzvrLd2uvub7OnqqoX71h7e3H7I03ykVaWWDZLRjmmkRepYcOCOLi24TghveDtjvM1dN1eru1NGlrDJxt2j9m9lYWqsgueFWCjiPDWNvtnwm5YVXLscBQck8gBuf68pbuo3QJqrbU2qRqNThiDzrrGezq8iAeJv1mbwEz8LBylfki/ipKMbc2VL0x9E16fR6Y1KldQ1OGVQF4maqwKxPNiAGG/6XlOUIPzP5mdT9OWq4m0em5/7a4j3Kta5/fs+U5Rll2wWHduMjyOeY85cqdosYG8aV3tdmzpNQEc8WwfhwfAjOx8OfP8AoykgkT1vW3Yr8ACeQH9Zmxp9Wa9var+bL/8AYfj75XnC+qNWjWyq0tiRYeuvkG/NJkmnZ0rWAOElye5dz8e4fGYgz2nB9VfAH825n3CR5HzLDqxTtHVjpHUBwa0HE4IJxyGDn1m5D8/KX/0H0LXqdQHwbnoUqfBVs9cL5EtVnPPA5SlaasL6gAGN/DI/r+t5O+j/AFhq6R0ZBwGeylvMNW4AP7aIfgJNSnZqK2M3HYfPTlUl2rfSzO+xES+fMCIiAIiIAiIgCIiAIiIAiIgCIiAIiIAiIgCIiAeM2ASdgO+cs013aVduc51VtuoweYWxvqwfdUKxOh9YVzpb13w1TrscH1lK5B8d5z7OwHcoAHuAwJQxk9FEvYOGrke6XQjUX0ac7q78Tjn9XUO0YHyZhWh8nnUZSeplI+kM+PWWpgD5M9ZP+EfKXUmS4RLoyPFP4hxL0q6oP0k4/sKKq/ixe1vwauUGvkPd+cs/X+4nW69u/tSvwWmpB+CysgTw9ZNm7QWWjBeF/qfB9sfdP4MP5z2rl8T/AIjMOps4XrPjxL88H+EyUN7XkzfmZ3kdT6zXvkZTWdm+yGGfcdvwyD8JLIgAwJgqQNXwnkQR89p96WwsiMeZVSfiBK83c0KUVF+a9/Y+rag3kRuCOYMxaXVmlxaccVF9du3LAdHPuyOL8ZsTT1aZNg7mpOfhxD/y/Cci7MV4KUX43X9H6eBnsj+r+pNul09je1ZTUx97VqT+ckJqnw4iIgCIiAIiIAiIgCIiAIiIAiIgCIiAf//Z"/>
          <p:cNvSpPr>
            <a:spLocks noChangeAspect="1" noChangeArrowheads="1"/>
          </p:cNvSpPr>
          <p:nvPr/>
        </p:nvSpPr>
        <p:spPr bwMode="auto">
          <a:xfrm>
            <a:off x="9017000" y="-873125"/>
            <a:ext cx="2543175" cy="18002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KW"/>
          </a:p>
        </p:txBody>
      </p:sp>
      <p:sp>
        <p:nvSpPr>
          <p:cNvPr id="33800" name="AutoShape 8" descr="data:image/jpeg;base64,/9j/4AAQSkZJRgABAQAAAQABAAD/2wCEAAkGBhMRERMQEhQUFRASFRUWGRUYGBURGBgaFxQVFRoYFxUZHCYeGBkjGhcVIDAgIycpLiwsFx89NTAqNSYrLCkBCQoKDgwOGg8PFywkHyQsLykvLDQvLywvLC0vKS0sLC0sLCksKiwsLCwsLCkpLCwsKSwsLCwpLCosLCwsLCwpLP/AABEIAL0BCwMBIgACEQEDEQH/xAAcAAEAAgMBAQEAAAAAAAAAAAAABQYDBAcBAgj/xABHEAACAgECAgYGBgcECQUAAAABAgADEQQhEjEFBhNBUWEHIjJxgZEUI0JyobFSYoKSwdHwU6Ky4RUkM0NEY3OjwoOTw9Lx/8QAGgEBAAMBAQEAAAAAAAAAAAAAAAMEBQECBv/EADARAAIBAgQCCAUFAAAAAAAAAAABAgMRBBIhMQVBEyIyUWFxsfAjgZHB8RQzgqHR/9oADAMBAAIRAxEAPwDuMREAREQBERAEREAREQBERAERKx166Ys0VdWuQF6qbAt1Y+1VZheIfrq/AQfAsDgHIAs8TX6P19d9SXVMHrsUMrDvB/L3d02IAiIgCIiAIiIAiIgCIiAIiIAiIgCIiAIiIAiIgCIiAIiIAiIgCIiAIia+u19dCGy11RF5sxCj/M+UA86R07WVOiOa7CDwuN+FuatjkwBxkHYjI75UuhetteuF3RevrFOs4WqspyeGwFcFqWPMFTxAc8EEZG8jemPTXRWSunpsux9okUqfdkFse8Cc2659eBr2S5tMKdTXgCxLCeNASeEjgG4O6sDtv47eHNcj2ostno46fs6N11vRGpbNfalEY8g7bow8FtBXbuLL4mdln5W6b6wvqWpvsPFYi9m13JmUbpx4+2uT6/MjGfZyf0H6Pes/0/RJYxzfX9Xb99QPWx4MCG+JHdEXyEkWaIiezwIiIAiIgCIiAIiIAiIgCIiAIiIAiIgCIiAIiIAiIgCIiAIiIB4TPz/1/wCtja3UNwsewQkIO7H6WPFueeeCB3TrXpJ1ltXRmpen2ggBOcYRmCuR5hSf6E/O/R+js1NnApwcFiTkADIGTwgsdyAAASSeUhqvkS00fclOrnVp9a1io6oK1BPEOLJbPCABvg8Lb92PhInVdA2pemnIBe1lCMpyj8TcIZW8M8+RGDkDE6l1X6kroOK0PZbcVKkAhFIyDgKTucjYs3ylWclFblmEXJ7HOOlOpmroZvqWYd5T6xWHljfPkRn8c2f0IdKPXrzpxkpbW4dc4x2frq5B7wWZMc/XPhLv0N0yuoVtmS2s8NlTbOh7sj9FgMg8iPcZL9E6VfpFdgVQ/EQX4RxEGq3YtjONh8opVm5KLQqUkouSZboiJoFEREQBERAEREAREQBETFqdUlaNZYyoijLMxCqB4ljsBAMsSr39cXdsaanjr/tbWbTqf+mnAzt7yqjwLTG/WnUjnXpV/wDWtb8OxEidaC0bJFSm9kWyJSLOtmqz7WlUeSXXE/30A/GRV/TVlzmp7rbbP7Ffqv8AtUgOy/fZhPDxMOWpIsPPnodMiQfVDo22ilhb6pexnWvORUpCjgyCRzDOQNgXIGcZM5J07ogasxEROnBERAEREAREQBERANPpbo5dRRbp29m6t6yfAOpXI92cz899UKzRfqtPZlLkwrEAeqEsZHO/IAsm/cDnkDP0hOI9I9HjU9P6i2gtWlPCHsUe1YqCpgMjhOWJVhywhzzkFdJwdyai2pqxKaLoMWtpdRxZ7C69xnc8LBlAz3njVWz5nmdzYrqiysoJBZSARzGQRkeYmLQ8XCwZuNldl4iAp7mAIAA5MJsdpw+tyxvn3TLbdzSVuRV9V1Mtr151WmZaKCF4Uw7HHAgat0JClCwZsg5yQcgy29XdQ9upZFTFOnI47CfasNbAVoo32WziLH9XAOciPu6ZVz6llbWEjAY8Gd+QziWTqlSwqaxlCC5+0C5DHHAiZYjbJ4QcDO2N5bot1KmZrYqVUqdPKuZORPC2J7NApCImhd09p1JBur4h9kMrN+6N/wAIBvz5ssCgsxAUAkknAAG5JPcJCHrWtlho09VtlwALcVdmnrQNyZ7LFHPuChmPhjcadNFl2pcX29pTpgpZAipUbWHGBw7swrThbDMQTYpwConLnSTt6zU54aT9Is/s6SlpH3m4glY83Zc9090/WfTtxK7rVYh4WrtZK3UlQ2/rEHYjdSR5yM6x38KV6dMo2oYl+D1WFaKDZ6wwQT9XXkbgPtyE1KQlY4aq661H6KKv5CV6ldQdrE0KLmrosD9Z9IOeop9wsRj8gSZD9OekfTadRw8VljnhReGypTuAWNrJwhF4gSRk+APKYH1Ld7H54nNevusxrqGJ9QVYB578T5I/eT5DykSxTlokSPD5VdsnKPSprbdQKaeyZnPqg1NwADHExIs4sDffO5K8snFis0rWMLdQ3bWruvFtWh7uzrGVU/rbt+sZyrqJruz1pJwCaXAB8Q6Mf7obl+gfCdPXpYEA8Oc+B2PukFapNdVsno04tZrEd0hrL1s+tXhp3PGpLrncYbYFRuDkjGx35TSd7bK7rKHRhWrlfV4uIqpJAcNgjPq5wdweeJvXdaeFipRgR3qDaM4JxlTni2OxA7vEZw/6RFVy3DhFdoIbHJjgMjbfEZ3zxgeEh+RY1tuWjq51W0d9Qv8Ar7GYkMLLCmGU8LK1dRWs4IO+DkbgkHMtOi6OqpHDVWlanuRVQHzOBuZVvRvaQl9J24XWxQeYV14FB88VZ8fWlymxTtlTSMid7tNiIiezwIiIAiIgCIiAIiIAiIgHkpOouqa+408PZ19nV6owOMGy1+XMlrhk95z3z69I/XJdLSdPXhtVepUDJXgVsp2hK7g5yF5ZIP6Jlf6X6Qp0mqFFbox1HZt9HX263TgXIHshWrrVcEjHApAwxIgrJyg0iel1JKUtmZ+lK7Et7SpuFmUc91YqccLj3EYI3G/MbHyrrOij/WVNBzjjb1qifK0bD9rhPlJXozoM6xVve5exbPClJzyJUhrCM8QIIIAUggg8pqdZ6tH0fU1i0q1w2VrM3OXYHCqXJOTjJOcAAnfEqww0n2mWZYhbRVz2zpjSgr2uoqCvtlrV4AuOJmwTjPCCAe5ivlJ3ofrYuuVvoIPYoeA3uhVNgDipDgucHv4QPPkfzz0hpsKc+1YSzYAUEklyFUbKNsYE/RHVvo8aPQV1IP8AZVn4sBuT5s2T7zLFCKjHQ84ylKElm3sbOm6Jrcs7jtc5XitxaTg4YgEcKgkEYUAbct5qa3ogI5YFhQAAumV2CWP4sM4RB+gmAdy2dgJupBWgHcigZ9wxmaems7R2sb2E9nPd5ydFNmpoerfqn6S5t4znsct2CfqrWxPEPvZBO4VeUlqaVQFKwEAHJAq4+AGPwkfrelM+rXy72/l/OatOudBhT355ZnbM85kTVOnWtSFGBux5kknckk7sx8TuZGdVvXoNre1fddafcbWVPlWlY+Ewt0g55scfL8ppdX+lGGmrrGA1PFU3f61bsh/LPuIjKxmRpdbdQw1ygHZNMMb49u1i3d/y6/lNI6x+XEfymbrUlrWV6itVY8JqcFuzADMpWwnB9VSDnY7OT3T76v8AVZ9RZb9Js+qq4BwUlqgzEFmVrM9oQFNfs8GeKUK2HnOpdbF+jiIQhZ7keLC7FEV7bf0EBsYeHF3IPNiB5z61vox1Gt4Dc1dCpkj/AH9m4wVYKVQA4HJ25DGJ0rQ9HVUIK6kWtB9lQFGfHbmfPmZsSanhow1erIamJlPRaI5Xp/QsS47S5FRSpDVKwtDA80JOKzjx4+ZyDJSz0b2VDhpsW1PCxnob9o1gox8cIue/M6BEldKDVmiKNWUXdMoqejx7U4LrVqQjGKRxMN8+rY4AXcA+x8sSMf0aapT2SW1tp1bKFmetwoKsAeGs78QBOG3xtwD1R02I6GCVrHrpp3vchOq3Vv6GlgL8dlrh2bBA2RUCjiZmIAXOSTuTyGwm4iSJWVkRN3d2IiJ04IiIAiIgCIiAIieO4AJJwBuSdsQD2c56/ellNGzabTBLNQNmdj9VUd9mxu7jnw7e/O0n+nNYz6e29y9ejrrezs1JS24KpYBnG9SNj2RhjkZK7qfz9cTZZjbf1sKAq8RY5IUbBRtgcht4DEc55S5hcN0z12JboUtqtYtuodnAbt7XbJZuArgbd7P2daoByIC8p5rdUDq9Ubhw22WvkEHAHchJ2JChfI4z3yY6o306VddqnRXsqq061cXPjtfUDC+GeFcnwBmr0TX2upo7YCw3amjtAwDBuO+vOVOxHdjw2lnBp2c15mZx2S6VYd96StyLn1K1L9GaUnUDg01xNqZBHYZUYD/quADt7LYByWlM6c6XfXX9o+yZ4akbA4QxA4m7g7HGfDYd2ZYvSL1t+k2HSVH/AFelvXYf7yxT7I/UQ/Nh4KM0jU349QAM7D2e4DxbwX8+6Z+IquTcUfS8MwSpwVWf8f8AfM+16OJ1dVDOH+vqT1cFcG5KzlsZPtEZ9+207np9dlDW22WGPL1xkH8ZxDo4il67GORXbVax8RXYjnA7gAuwnZen6gGsZTsV4j7wM5HnsPn5T1hneNitxWMoVIt9xu9Ma/PqLyzgnz/kMGR+o1/AoTnxH1UHNj/IDG52EiOs3WBdHWbWHEfZrQbcbnJO++FAUEnHLPM4mh1S0vTGprXUFdHUtwDi20PYxRvWUJUjYVACMAkE8zknMtbGRqy0U1sRvufLkPL/ADMi+lOsCVWfR0DXas/7moGxl87CoPAPfv5SwV9VrXUrqNU5B5rQi6UefretYPeHEluiehaNKnZ0VpWnMhRuT4s3Nm8ySZy7FirdH9W9XaOK51qJ33AsK+S1Biin9ZmsJ8Bym7R1LepnarVPm1uKztK6rBxBVTirCBAjYUA5DA4GRneWmIO2IFeq7D/irz48S6Y592KRj+tpK6DQJSgrQHGSSSSxJYlixJ3JJJM2Yg6IiIAiIgCIiAIiIAiIgCIiAIiIAiIgCRPWa3FBX+0eusjxV7FDj9zjktK/1svH+rpvk3ZwATgCq3c+A4uEb95EAr/pD6RP+if19Q1SfOwWN/dVpyJKeAqe9sqT79x+K4+MvfXzVE1aer7KXW7e5Tj+7ZKTqkBQjOM8j4Ebg/MCUq762U+k4VT+A587+ljDbxG5Uz6jKGI8TWWAPwFr/vTPqtSwdErYrYCr8a7FOEgjB7mJG3hj3SPbXZ7N8fWKWUr71zn7vqg585rrc9hZas7n17fPwXuz+A/CXKdfJh8i3foY9fh36jifTz1grNLvfd8t2b9mpx9VVjIwMn2U8M+flPacIMBk4juSTxsT4nGP8pm0umVECgYHM53ye8k9585m90y21sfWxhJ6v8GrZqsY7wc/ZK/nOgdSesJ1NI07H62kcLk75qGAhHiSPUPhwk9655vq6n5n5+Hwnxo+km0bDU1HFle++SGzgFXHerbA/DGCBizRaizJ4hSdaOvLU7BrtEb/AFRz4hp1c4OS+OLA588FvEUMORInRKKQiqijCqAoHgAMAfKcZ9FPS1/SnSBvtwun0SM6Vr7ItuLKGPezcJuPEfHbAnapcPm0rCIiDoiIgCIiAIiIAiIgCIiAIiIAiIgCIiAIiIAiIgCVbptWGrfGeCyioMQB6rJbaU3Pewd8f9I+MtMrV4z9JsP2r1Rfu11KuB+32vzMHHsUL0jaE/Rlu5mu2skjb2gaSfceKv3cM5wXz35nWuvaE6C0Dxpz7u3rnIau/wC8fx3/AIyCstTa4bJ9G14mr0gjb8IPIAkDJwxb+K4+MsFFIRQoAAA5CRv08IxJwBhF397n+Mkqbw3Ln4SpUbtsbGGjBTbvr+fU+rbOEZ8wPmQP4z6mLU8l++n+IGZZEXU9WjHe+FPntK107dhQn6R/Af54k5q7cnHh+crt+nbU6quivd7GrqX7zsAD82HylqhHUx+J1rU2l5Hf/Qb0B9H6MW4jFmrY2n7vsVj3cK8X7c6HMGh0a01V0oMJUioo8FVQoHyAmeXT5kREQBERAEREAREQBERAEREAREQBERAEREAREQBPAJ7Pm2wKCzEBQCSScAAbkk9wgHl1oVSzHCqCSfAAZJlO095sRHP2gXx4G1jY34tjPgBNXpNV1NVdzIrVanUW1ubK8OEDOtagkcVfF2QQjY/XHkxm8T3n3+H/AOTqOMi+taZ0Wp8qmb9wcf8A4zjV1fDY47jgj45H8BOz9YWB0l7c0Wi4+/6psfDf548JxvW/7T9nH4/5yvW7SNjhnYl5r7mjqdKLG4TnYKdve4kxoqsDPjIfU6kVtxEZyoHhyJ/mZYE5DHLAlaq3ZGxhVFzl3r2jFqT7P30/PMzZmHUc6x+v+SOZktPqn3GQdxeT1bIrUHbHexx8+Z+WZL+hXoT6T0qt5H1enFlvlxewg+BfP7Mh9VSeBm5YUgHzbb+U6b6AtKF+mEdwoUf94n+E0KJ8zxJu6T9+9Tr0REnMgREQBERAEREAREQBERAEREAREQBERAEREAREQBITrdbw0KxwUF+nDA8ipvRd/LJXPkD3SbkX1ptrXR6lrhmlaLS4zjICHIBG4PgRvnEAgbKQ9FlD5xZYz5B4SCztZkHuYMQQe4iaZrsXAsrNwHJ04BnzapmVQ3muR5Lykd0L1hKpXVrCEv4VHaE4rsOBn1jstmeanmd1yNhOvaw2VWJ/dHxY/wAMnyiLUldHmUXF2kVvr5rLG0LqlViKWTtHsNQyvEBwqFdiSXKDcAYzvOWX3FnPLG/LfHxnSPSTrmXTCpn9ex6/q1BPqhi+WY+abbLnB54OOaVnn5EiV6u5tcN/bfi/Q+6NMHswwBXgPnvxrJVjscbnHKQti2Hi7L2hweAOMv3nz4ZNiVKhu4a2qt8/r6GpXeRzZcn7LA1n4Z5/KZWu7mVgPdxD5rn8cTI5GQpAIOee/LE+Poqjllfukj8OX4TxdEtpLZ+/fia3SlgNQwQQWXcbjbJ/hOkegV9tavfmg/MWj+E5r0nXisd/rgk7ZOQ3hLx6CtVjV6iv9OhW/wDbsA/+SXcP2T5zit+l17l9ztcREsmQIiIAiIgCIiAIiIAiIgCIiAIiIAiIgCIiAIiIAlN9JOrzXp9IP+ItDOP+VRi1/gX7FP25cpzvrLd2uvub7OnqqoX71h7e3H7I03ykVaWWDZLRjmmkRepYcOCOLi24TghveDtjvM1dN1eru1NGlrDJxt2j9m9lYWqsgueFWCjiPDWNvtnwm5YVXLscBQck8gBuf68pbuo3QJqrbU2qRqNThiDzrrGezq8iAeJv1mbwEz8LBylfki/ipKMbc2VL0x9E16fR6Y1KldQ1OGVQF4maqwKxPNiAGG/6XlOUIPzP5mdT9OWq4m0em5/7a4j3Kta5/fs+U5Rll2wWHduMjyOeY85cqdosYG8aV3tdmzpNQEc8WwfhwfAjOx8OfP8AoykgkT1vW3Yr8ACeQH9Zmxp9Wa9var+bL/8AYfj75XnC+qNWjWyq0tiRYeuvkG/NJkmnZ0rWAOElye5dz8e4fGYgz2nB9VfAH825n3CR5HzLDqxTtHVjpHUBwa0HE4IJxyGDn1m5D8/KX/0H0LXqdQHwbnoUqfBVs9cL5EtVnPPA5SlaasL6gAGN/DI/r+t5O+j/AFhq6R0ZBwGeylvMNW4AP7aIfgJNSnZqK2M3HYfPTlUl2rfSzO+xES+fMCIiAIiIAiIgCIiAIiIAiIgCIiAIiIAiIgCIiAeM2ASdgO+cs013aVduc51VtuoweYWxvqwfdUKxOh9YVzpb13w1TrscH1lK5B8d5z7OwHcoAHuAwJQxk9FEvYOGrke6XQjUX0ac7q78Tjn9XUO0YHyZhWh8nnUZSeplI+kM+PWWpgD5M9ZP+EfKXUmS4RLoyPFP4hxL0q6oP0k4/sKKq/ixe1vwauUGvkPd+cs/X+4nW69u/tSvwWmpB+CysgTw9ZNm7QWWjBeF/qfB9sfdP4MP5z2rl8T/AIjMOps4XrPjxL88H+EyUN7XkzfmZ3kdT6zXvkZTWdm+yGGfcdvwyD8JLIgAwJgqQNXwnkQR89p96WwsiMeZVSfiBK83c0KUVF+a9/Y+rag3kRuCOYMxaXVmlxaccVF9du3LAdHPuyOL8ZsTT1aZNg7mpOfhxD/y/Cci7MV4KUX43X9H6eBnsj+r+pNul09je1ZTUx97VqT+ckJqnw4iIgCIiAIiIAiIgCIiAIiIAiIgCIiAf//Z"/>
          <p:cNvSpPr>
            <a:spLocks noChangeAspect="1" noChangeArrowheads="1"/>
          </p:cNvSpPr>
          <p:nvPr/>
        </p:nvSpPr>
        <p:spPr bwMode="auto">
          <a:xfrm>
            <a:off x="9017000" y="-873125"/>
            <a:ext cx="2543175" cy="18002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KW"/>
          </a:p>
        </p:txBody>
      </p:sp>
      <p:sp>
        <p:nvSpPr>
          <p:cNvPr id="33802" name="AutoShape 10" descr="data:image/jpeg;base64,/9j/4AAQSkZJRgABAQAAAQABAAD/2wCEAAkGBhMRERMQEhQUFRASFRUWGRUYGBURGBgaFxQVFRoYFxUZHCYeGBkjGhcVIDAgIycpLiwsFx89NTAqNSYrLCkBCQoKDgwOGg8PFywkHyQsLykvLDQvLywvLC0vKS0sLC0sLCksKiwsLCwsLCkpLCwsKSwsLCwpLCosLCwsLCwpLP/AABEIAL0BCwMBIgACEQEDEQH/xAAcAAEAAgMBAQEAAAAAAAAAAAAABQYDBAcBAgj/xABHEAACAgECAgYGBgcECQUAAAABAgADEQQhEjEFBhNBUWEHIjJxgZEUI0JyobFSYoKSwdHwU6Ky4RUkM0NEY3OjwoOTw9Lx/8QAGgEBAAMBAQEAAAAAAAAAAAAAAAMEBQECBv/EADARAAIBAgQCCAUFAAAAAAAAAAABAgMRBBIhMQVBEyIyUWFxsfAjgZHB8RQzgqHR/9oADAMBAAIRAxEAPwDuMREAREQBERAEREAREQBERAERKx166Ys0VdWuQF6qbAt1Y+1VZheIfrq/AQfAsDgHIAs8TX6P19d9SXVMHrsUMrDvB/L3d02IAiIgCIiAIiIAiIgCIiAIiIAiIgCIiAIiIAiIgCIiAIiIAiIgCIiAIia+u19dCGy11RF5sxCj/M+UA86R07WVOiOa7CDwuN+FuatjkwBxkHYjI75UuhetteuF3RevrFOs4WqspyeGwFcFqWPMFTxAc8EEZG8jemPTXRWSunpsux9okUqfdkFse8Cc2659eBr2S5tMKdTXgCxLCeNASeEjgG4O6sDtv47eHNcj2ostno46fs6N11vRGpbNfalEY8g7bow8FtBXbuLL4mdln5W6b6wvqWpvsPFYi9m13JmUbpx4+2uT6/MjGfZyf0H6Pes/0/RJYxzfX9Xb99QPWx4MCG+JHdEXyEkWaIiezwIiIAiIgCIiAIiIAiIgCIiAIiIAiIgCIiAIiIAiIgCIiAIiIB4TPz/1/wCtja3UNwsewQkIO7H6WPFueeeCB3TrXpJ1ltXRmpen2ggBOcYRmCuR5hSf6E/O/R+js1NnApwcFiTkADIGTwgsdyAAASSeUhqvkS00fclOrnVp9a1io6oK1BPEOLJbPCABvg8Lb92PhInVdA2pemnIBe1lCMpyj8TcIZW8M8+RGDkDE6l1X6kroOK0PZbcVKkAhFIyDgKTucjYs3ylWclFblmEXJ7HOOlOpmroZvqWYd5T6xWHljfPkRn8c2f0IdKPXrzpxkpbW4dc4x2frq5B7wWZMc/XPhLv0N0yuoVtmS2s8NlTbOh7sj9FgMg8iPcZL9E6VfpFdgVQ/EQX4RxEGq3YtjONh8opVm5KLQqUkouSZboiJoFEREQBERAEREAREQBETFqdUlaNZYyoijLMxCqB4ljsBAMsSr39cXdsaanjr/tbWbTqf+mnAzt7yqjwLTG/WnUjnXpV/wDWtb8OxEidaC0bJFSm9kWyJSLOtmqz7WlUeSXXE/30A/GRV/TVlzmp7rbbP7Ffqv8AtUgOy/fZhPDxMOWpIsPPnodMiQfVDo22ilhb6pexnWvORUpCjgyCRzDOQNgXIGcZM5J07ogasxEROnBERAEREAREQBERANPpbo5dRRbp29m6t6yfAOpXI92cz899UKzRfqtPZlLkwrEAeqEsZHO/IAsm/cDnkDP0hOI9I9HjU9P6i2gtWlPCHsUe1YqCpgMjhOWJVhywhzzkFdJwdyai2pqxKaLoMWtpdRxZ7C69xnc8LBlAz3njVWz5nmdzYrqiysoJBZSARzGQRkeYmLQ8XCwZuNldl4iAp7mAIAA5MJsdpw+tyxvn3TLbdzSVuRV9V1Mtr151WmZaKCF4Uw7HHAgat0JClCwZsg5yQcgy29XdQ9upZFTFOnI47CfasNbAVoo32WziLH9XAOciPu6ZVz6llbWEjAY8Gd+QziWTqlSwqaxlCC5+0C5DHHAiZYjbJ4QcDO2N5bot1KmZrYqVUqdPKuZORPC2J7NApCImhd09p1JBur4h9kMrN+6N/wAIBvz5ssCgsxAUAkknAAG5JPcJCHrWtlho09VtlwALcVdmnrQNyZ7LFHPuChmPhjcadNFl2pcX29pTpgpZAipUbWHGBw7swrThbDMQTYpwConLnSTt6zU54aT9Is/s6SlpH3m4glY83Zc9090/WfTtxK7rVYh4WrtZK3UlQ2/rEHYjdSR5yM6x38KV6dMo2oYl+D1WFaKDZ6wwQT9XXkbgPtyE1KQlY4aq661H6KKv5CV6ldQdrE0KLmrosD9Z9IOeop9wsRj8gSZD9OekfTadRw8VljnhReGypTuAWNrJwhF4gSRk+APKYH1Ld7H54nNevusxrqGJ9QVYB578T5I/eT5DykSxTlokSPD5VdsnKPSprbdQKaeyZnPqg1NwADHExIs4sDffO5K8snFis0rWMLdQ3bWruvFtWh7uzrGVU/rbt+sZyrqJruz1pJwCaXAB8Q6Mf7obl+gfCdPXpYEA8Oc+B2PukFapNdVsno04tZrEd0hrL1s+tXhp3PGpLrncYbYFRuDkjGx35TSd7bK7rKHRhWrlfV4uIqpJAcNgjPq5wdweeJvXdaeFipRgR3qDaM4JxlTni2OxA7vEZw/6RFVy3DhFdoIbHJjgMjbfEZ3zxgeEh+RY1tuWjq51W0d9Qv8Ar7GYkMLLCmGU8LK1dRWs4IO+DkbgkHMtOi6OqpHDVWlanuRVQHzOBuZVvRvaQl9J24XWxQeYV14FB88VZ8fWlymxTtlTSMid7tNiIiezwIiIAiIgCIiAIiIAiIgHkpOouqa+408PZ19nV6owOMGy1+XMlrhk95z3z69I/XJdLSdPXhtVepUDJXgVsp2hK7g5yF5ZIP6Jlf6X6Qp0mqFFbox1HZt9HX263TgXIHshWrrVcEjHApAwxIgrJyg0iel1JKUtmZ+lK7Et7SpuFmUc91YqccLj3EYI3G/MbHyrrOij/WVNBzjjb1qifK0bD9rhPlJXozoM6xVve5exbPClJzyJUhrCM8QIIIAUggg8pqdZ6tH0fU1i0q1w2VrM3OXYHCqXJOTjJOcAAnfEqww0n2mWZYhbRVz2zpjSgr2uoqCvtlrV4AuOJmwTjPCCAe5ivlJ3ofrYuuVvoIPYoeA3uhVNgDipDgucHv4QPPkfzz0hpsKc+1YSzYAUEklyFUbKNsYE/RHVvo8aPQV1IP8AZVn4sBuT5s2T7zLFCKjHQ84ylKElm3sbOm6Jrcs7jtc5XitxaTg4YgEcKgkEYUAbct5qa3ogI5YFhQAAumV2CWP4sM4RB+gmAdy2dgJupBWgHcigZ9wxmaems7R2sb2E9nPd5ydFNmpoerfqn6S5t4znsct2CfqrWxPEPvZBO4VeUlqaVQFKwEAHJAq4+AGPwkfrelM+rXy72/l/OatOudBhT355ZnbM85kTVOnWtSFGBux5kknckk7sx8TuZGdVvXoNre1fddafcbWVPlWlY+Ewt0g55scfL8ppdX+lGGmrrGA1PFU3f61bsh/LPuIjKxmRpdbdQw1ygHZNMMb49u1i3d/y6/lNI6x+XEfymbrUlrWV6itVY8JqcFuzADMpWwnB9VSDnY7OT3T76v8AVZ9RZb9Js+qq4BwUlqgzEFmVrM9oQFNfs8GeKUK2HnOpdbF+jiIQhZ7keLC7FEV7bf0EBsYeHF3IPNiB5z61vox1Gt4Dc1dCpkj/AH9m4wVYKVQA4HJ25DGJ0rQ9HVUIK6kWtB9lQFGfHbmfPmZsSanhow1erIamJlPRaI5Xp/QsS47S5FRSpDVKwtDA80JOKzjx4+ZyDJSz0b2VDhpsW1PCxnob9o1gox8cIue/M6BEldKDVmiKNWUXdMoqejx7U4LrVqQjGKRxMN8+rY4AXcA+x8sSMf0aapT2SW1tp1bKFmetwoKsAeGs78QBOG3xtwD1R02I6GCVrHrpp3vchOq3Vv6GlgL8dlrh2bBA2RUCjiZmIAXOSTuTyGwm4iSJWVkRN3d2IiJ04IiIAiIgCIiAIieO4AJJwBuSdsQD2c56/ellNGzabTBLNQNmdj9VUd9mxu7jnw7e/O0n+nNYz6e29y9ejrrezs1JS24KpYBnG9SNj2RhjkZK7qfz9cTZZjbf1sKAq8RY5IUbBRtgcht4DEc55S5hcN0z12JboUtqtYtuodnAbt7XbJZuArgbd7P2daoByIC8p5rdUDq9Ubhw22WvkEHAHchJ2JChfI4z3yY6o306VddqnRXsqq061cXPjtfUDC+GeFcnwBmr0TX2upo7YCw3amjtAwDBuO+vOVOxHdjw2lnBp2c15mZx2S6VYd96StyLn1K1L9GaUnUDg01xNqZBHYZUYD/quADt7LYByWlM6c6XfXX9o+yZ4akbA4QxA4m7g7HGfDYd2ZYvSL1t+k2HSVH/AFelvXYf7yxT7I/UQ/Nh4KM0jU349QAM7D2e4DxbwX8+6Z+IquTcUfS8MwSpwVWf8f8AfM+16OJ1dVDOH+vqT1cFcG5KzlsZPtEZ9+207np9dlDW22WGPL1xkH8ZxDo4il67GORXbVax8RXYjnA7gAuwnZen6gGsZTsV4j7wM5HnsPn5T1hneNitxWMoVIt9xu9Ma/PqLyzgnz/kMGR+o1/AoTnxH1UHNj/IDG52EiOs3WBdHWbWHEfZrQbcbnJO++FAUEnHLPM4mh1S0vTGprXUFdHUtwDi20PYxRvWUJUjYVACMAkE8zknMtbGRqy0U1sRvufLkPL/ADMi+lOsCVWfR0DXas/7moGxl87CoPAPfv5SwV9VrXUrqNU5B5rQi6UefretYPeHEluiehaNKnZ0VpWnMhRuT4s3Nm8ySZy7FirdH9W9XaOK51qJ33AsK+S1Biin9ZmsJ8Bym7R1LepnarVPm1uKztK6rBxBVTirCBAjYUA5DA4GRneWmIO2IFeq7D/irz48S6Y592KRj+tpK6DQJSgrQHGSSSSxJYlixJ3JJJM2Yg6IiIAiIgCIiAIiIAiIgCIiAIiIAiIgCRPWa3FBX+0eusjxV7FDj9zjktK/1svH+rpvk3ZwATgCq3c+A4uEb95EAr/pD6RP+if19Q1SfOwWN/dVpyJKeAqe9sqT79x+K4+MvfXzVE1aer7KXW7e5Tj+7ZKTqkBQjOM8j4Ebg/MCUq762U+k4VT+A587+ljDbxG5Uz6jKGI8TWWAPwFr/vTPqtSwdErYrYCr8a7FOEgjB7mJG3hj3SPbXZ7N8fWKWUr71zn7vqg585rrc9hZas7n17fPwXuz+A/CXKdfJh8i3foY9fh36jifTz1grNLvfd8t2b9mpx9VVjIwMn2U8M+flPacIMBk4juSTxsT4nGP8pm0umVECgYHM53ye8k9585m90y21sfWxhJ6v8GrZqsY7wc/ZK/nOgdSesJ1NI07H62kcLk75qGAhHiSPUPhwk9655vq6n5n5+Hwnxo+km0bDU1HFle++SGzgFXHerbA/DGCBizRaizJ4hSdaOvLU7BrtEb/AFRz4hp1c4OS+OLA588FvEUMORInRKKQiqijCqAoHgAMAfKcZ9FPS1/SnSBvtwun0SM6Vr7ItuLKGPezcJuPEfHbAnapcPm0rCIiDoiIgCIiAIiIAiIgCIiAIiIAiIgCIiAIiIAiIgCVbptWGrfGeCyioMQB6rJbaU3Pewd8f9I+MtMrV4z9JsP2r1Rfu11KuB+32vzMHHsUL0jaE/Rlu5mu2skjb2gaSfceKv3cM5wXz35nWuvaE6C0Dxpz7u3rnIau/wC8fx3/AIyCstTa4bJ9G14mr0gjb8IPIAkDJwxb+K4+MsFFIRQoAAA5CRv08IxJwBhF397n+Mkqbw3Ln4SpUbtsbGGjBTbvr+fU+rbOEZ8wPmQP4z6mLU8l++n+IGZZEXU9WjHe+FPntK107dhQn6R/Af54k5q7cnHh+crt+nbU6quivd7GrqX7zsAD82HylqhHUx+J1rU2l5Hf/Qb0B9H6MW4jFmrY2n7vsVj3cK8X7c6HMGh0a01V0oMJUioo8FVQoHyAmeXT5kREQBERAEREAREQBERAEREAREQBERAEREAREQBPAJ7Pm2wKCzEBQCSScAAbkk9wgHl1oVSzHCqCSfAAZJlO095sRHP2gXx4G1jY34tjPgBNXpNV1NVdzIrVanUW1ubK8OEDOtagkcVfF2QQjY/XHkxm8T3n3+H/AOTqOMi+taZ0Wp8qmb9wcf8A4zjV1fDY47jgj45H8BOz9YWB0l7c0Wi4+/6psfDf548JxvW/7T9nH4/5yvW7SNjhnYl5r7mjqdKLG4TnYKdve4kxoqsDPjIfU6kVtxEZyoHhyJ/mZYE5DHLAlaq3ZGxhVFzl3r2jFqT7P30/PMzZmHUc6x+v+SOZktPqn3GQdxeT1bIrUHbHexx8+Z+WZL+hXoT6T0qt5H1enFlvlxewg+BfP7Mh9VSeBm5YUgHzbb+U6b6AtKF+mEdwoUf94n+E0KJ8zxJu6T9+9Tr0REnMgREQBERAEREAREQBERAEREAREQBERAEREAREQBITrdbw0KxwUF+nDA8ipvRd/LJXPkD3SbkX1ptrXR6lrhmlaLS4zjICHIBG4PgRvnEAgbKQ9FlD5xZYz5B4SCztZkHuYMQQe4iaZrsXAsrNwHJ04BnzapmVQ3muR5Lykd0L1hKpXVrCEv4VHaE4rsOBn1jstmeanmd1yNhOvaw2VWJ/dHxY/wAMnyiLUldHmUXF2kVvr5rLG0LqlViKWTtHsNQyvEBwqFdiSXKDcAYzvOWX3FnPLG/LfHxnSPSTrmXTCpn9ex6/q1BPqhi+WY+abbLnB54OOaVnn5EiV6u5tcN/bfi/Q+6NMHswwBXgPnvxrJVjscbnHKQti2Hi7L2hweAOMv3nz4ZNiVKhu4a2qt8/r6GpXeRzZcn7LA1n4Z5/KZWu7mVgPdxD5rn8cTI5GQpAIOee/LE+Poqjllfukj8OX4TxdEtpLZ+/fia3SlgNQwQQWXcbjbJ/hOkegV9tavfmg/MWj+E5r0nXisd/rgk7ZOQ3hLx6CtVjV6iv9OhW/wDbsA/+SXcP2T5zit+l17l9ztcREsmQIiIAiIgCIiAIiIAiIgCIiAIiIAiIgCIiAIiIAlN9JOrzXp9IP+ItDOP+VRi1/gX7FP25cpzvrLd2uvub7OnqqoX71h7e3H7I03ykVaWWDZLRjmmkRepYcOCOLi24TghveDtjvM1dN1eru1NGlrDJxt2j9m9lYWqsgueFWCjiPDWNvtnwm5YVXLscBQck8gBuf68pbuo3QJqrbU2qRqNThiDzrrGezq8iAeJv1mbwEz8LBylfki/ipKMbc2VL0x9E16fR6Y1KldQ1OGVQF4maqwKxPNiAGG/6XlOUIPzP5mdT9OWq4m0em5/7a4j3Kta5/fs+U5Rll2wWHduMjyOeY85cqdosYG8aV3tdmzpNQEc8WwfhwfAjOx8OfP8AoykgkT1vW3Yr8ACeQH9Zmxp9Wa9var+bL/8AYfj75XnC+qNWjWyq0tiRYeuvkG/NJkmnZ0rWAOElye5dz8e4fGYgz2nB9VfAH825n3CR5HzLDqxTtHVjpHUBwa0HE4IJxyGDn1m5D8/KX/0H0LXqdQHwbnoUqfBVs9cL5EtVnPPA5SlaasL6gAGN/DI/r+t5O+j/AFhq6R0ZBwGeylvMNW4AP7aIfgJNSnZqK2M3HYfPTlUl2rfSzO+xES+fMCIiAIiIAiIgCIiAIiIAiIgCIiAIiIAiIgCIiAeM2ASdgO+cs013aVduc51VtuoweYWxvqwfdUKxOh9YVzpb13w1TrscH1lK5B8d5z7OwHcoAHuAwJQxk9FEvYOGrke6XQjUX0ac7q78Tjn9XUO0YHyZhWh8nnUZSeplI+kM+PWWpgD5M9ZP+EfKXUmS4RLoyPFP4hxL0q6oP0k4/sKKq/ixe1vwauUGvkPd+cs/X+4nW69u/tSvwWmpB+CysgTw9ZNm7QWWjBeF/qfB9sfdP4MP5z2rl8T/AIjMOps4XrPjxL88H+EyUN7XkzfmZ3kdT6zXvkZTWdm+yGGfcdvwyD8JLIgAwJgqQNXwnkQR89p96WwsiMeZVSfiBK83c0KUVF+a9/Y+rag3kRuCOYMxaXVmlxaccVF9du3LAdHPuyOL8ZsTT1aZNg7mpOfhxD/y/Cci7MV4KUX43X9H6eBnsj+r+pNul09je1ZTUx97VqT+ckJqnw4iIgCIiAIiIAiIgCIiAIiIAiIgCIiAf//Z"/>
          <p:cNvSpPr>
            <a:spLocks noChangeAspect="1" noChangeArrowheads="1"/>
          </p:cNvSpPr>
          <p:nvPr/>
        </p:nvSpPr>
        <p:spPr bwMode="auto">
          <a:xfrm>
            <a:off x="9017000" y="-873125"/>
            <a:ext cx="2543175" cy="18002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KW"/>
          </a:p>
        </p:txBody>
      </p:sp>
      <p:sp>
        <p:nvSpPr>
          <p:cNvPr id="12" name="مستطيل 11"/>
          <p:cNvSpPr/>
          <p:nvPr/>
        </p:nvSpPr>
        <p:spPr>
          <a:xfrm>
            <a:off x="251520" y="2708920"/>
            <a:ext cx="467628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hiller" pitchFamily="82" charset="0"/>
              </a:rPr>
              <a:t>1- Group work </a:t>
            </a:r>
            <a:endParaRPr lang="ar-SA" sz="8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323528" y="548680"/>
            <a:ext cx="446628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i="1" u="sng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hiller" pitchFamily="82" charset="0"/>
              </a:rPr>
              <a:t>Your</a:t>
            </a:r>
            <a:r>
              <a:rPr lang="en-US" sz="7200" b="1" i="1" u="sng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hiller" pitchFamily="82" charset="0"/>
              </a:rPr>
              <a:t> </a:t>
            </a:r>
            <a:r>
              <a:rPr lang="en-US" sz="7200" b="1" i="1" u="sng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hiller" pitchFamily="82" charset="0"/>
              </a:rPr>
              <a:t>turn</a:t>
            </a:r>
            <a:r>
              <a:rPr lang="en-US" sz="7200" b="1" i="1" u="sng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hiller" pitchFamily="82" charset="0"/>
              </a:rPr>
              <a:t> </a:t>
            </a:r>
            <a:r>
              <a:rPr lang="en-US" sz="7200" b="1" i="1" u="sng" dirty="0" smtClean="0">
                <a:ln w="11430"/>
                <a:solidFill>
                  <a:srgbClr val="66FF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hiller" pitchFamily="82" charset="0"/>
              </a:rPr>
              <a:t>now</a:t>
            </a:r>
            <a:r>
              <a:rPr lang="en-US" sz="7200" b="1" i="1" u="sng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hiller" pitchFamily="82" charset="0"/>
              </a:rPr>
              <a:t> </a:t>
            </a:r>
            <a:r>
              <a:rPr lang="en-US" sz="7200" b="1" i="1" u="sng" cap="none" spc="0" dirty="0" smtClean="0">
                <a:ln w="11430"/>
                <a:solidFill>
                  <a:srgbClr val="FF33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hiller" pitchFamily="82" charset="0"/>
              </a:rPr>
              <a:t> </a:t>
            </a:r>
            <a:endParaRPr lang="ar-SA" sz="7200" b="1" i="1" u="sng" cap="none" spc="0" dirty="0">
              <a:ln w="11430"/>
              <a:solidFill>
                <a:srgbClr val="FF33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hille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6858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 eaLnBrk="1" hangingPunct="1"/>
            <a:r>
              <a:rPr lang="en-US" sz="4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Put these pictures in sentences + </a:t>
            </a:r>
            <a:r>
              <a:rPr lang="en-US" sz="44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adj</a:t>
            </a:r>
            <a:endParaRPr lang="ar-KW" sz="44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1750" name="Picture 6" descr="http://t2.gstatic.com/images?q=tbn:ANd9GcTuXPniLnKWqhKOPnf6ysU0WRz22sVXqLpHbEQLwmkcI1cDv7-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980728"/>
            <a:ext cx="2160240" cy="1872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1752" name="Picture 8" descr="http://t2.gstatic.com/images?q=tbn:ANd9GcS00t2uY8skJ89VvIS7OzcrgDXjCs7raJVh7kmEnOOJ-lKDTJh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3629372"/>
            <a:ext cx="1950368" cy="23199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مستطيل 10"/>
          <p:cNvSpPr/>
          <p:nvPr/>
        </p:nvSpPr>
        <p:spPr>
          <a:xfrm>
            <a:off x="1331640" y="2780928"/>
            <a:ext cx="5229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FF0066"/>
                </a:solidFill>
                <a:latin typeface="Cooper Black" pitchFamily="18" charset="0"/>
                <a:cs typeface="Andalus" pitchFamily="18" charset="-78"/>
              </a:rPr>
              <a:t>1</a:t>
            </a:r>
            <a:endParaRPr lang="ar-KW" sz="4400" dirty="0">
              <a:solidFill>
                <a:srgbClr val="FF0066"/>
              </a:solidFill>
              <a:latin typeface="Cooper Black" pitchFamily="18" charset="0"/>
              <a:cs typeface="Andalus" pitchFamily="18" charset="-78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3851920" y="2780928"/>
            <a:ext cx="52290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FF0066"/>
                </a:solidFill>
                <a:latin typeface="Cooper Black" pitchFamily="18" charset="0"/>
                <a:cs typeface="Andalus" pitchFamily="18" charset="-78"/>
              </a:rPr>
              <a:t>2</a:t>
            </a:r>
            <a:endParaRPr lang="ar-KW" sz="4400" dirty="0">
              <a:solidFill>
                <a:srgbClr val="FF0066"/>
              </a:solidFill>
              <a:latin typeface="Cooper Black" pitchFamily="18" charset="0"/>
              <a:cs typeface="Andalus" pitchFamily="18" charset="-78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6948264" y="2803575"/>
            <a:ext cx="52290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FF0066"/>
                </a:solidFill>
                <a:latin typeface="Cooper Black" pitchFamily="18" charset="0"/>
                <a:cs typeface="Andalus" pitchFamily="18" charset="-78"/>
              </a:rPr>
              <a:t>3</a:t>
            </a:r>
            <a:endParaRPr lang="ar-KW" sz="4400" dirty="0">
              <a:solidFill>
                <a:srgbClr val="FF0066"/>
              </a:solidFill>
              <a:latin typeface="Cooper Black" pitchFamily="18" charset="0"/>
              <a:cs typeface="Andalus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4211960" y="6043935"/>
            <a:ext cx="52290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FF0066"/>
                </a:solidFill>
                <a:latin typeface="Cooper Black" pitchFamily="18" charset="0"/>
                <a:cs typeface="Andalus" pitchFamily="18" charset="-78"/>
              </a:rPr>
              <a:t>5</a:t>
            </a:r>
            <a:endParaRPr lang="ar-KW" sz="4400" dirty="0">
              <a:solidFill>
                <a:srgbClr val="FF0066"/>
              </a:solidFill>
              <a:latin typeface="Cooper Black" pitchFamily="18" charset="0"/>
              <a:cs typeface="Andalus" pitchFamily="18" charset="-78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1331640" y="6088559"/>
            <a:ext cx="52290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FF0066"/>
                </a:solidFill>
                <a:latin typeface="Cooper Black" pitchFamily="18" charset="0"/>
                <a:cs typeface="Andalus" pitchFamily="18" charset="-78"/>
              </a:rPr>
              <a:t>4</a:t>
            </a:r>
            <a:endParaRPr lang="ar-KW" sz="4400" dirty="0">
              <a:solidFill>
                <a:srgbClr val="FF0066"/>
              </a:solidFill>
              <a:latin typeface="Cooper Black" pitchFamily="18" charset="0"/>
              <a:cs typeface="Andalus" pitchFamily="18" charset="-78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7236296" y="5805264"/>
            <a:ext cx="52290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FF0066"/>
                </a:solidFill>
                <a:latin typeface="Cooper Black" pitchFamily="18" charset="0"/>
                <a:cs typeface="Andalus" pitchFamily="18" charset="-78"/>
              </a:rPr>
              <a:t>6</a:t>
            </a:r>
            <a:endParaRPr lang="ar-KW" sz="4400" dirty="0">
              <a:solidFill>
                <a:srgbClr val="FF0066"/>
              </a:solidFill>
              <a:latin typeface="Cooper Black" pitchFamily="18" charset="0"/>
              <a:cs typeface="Andalus" pitchFamily="18" charset="-78"/>
            </a:endParaRPr>
          </a:p>
        </p:txBody>
      </p:sp>
      <p:pic>
        <p:nvPicPr>
          <p:cNvPr id="28674" name="Picture 2" descr="https://encrypted-tbn1.gstatic.com/images?q=tbn:ANd9GcQ1stqH_I6b3pKk99WAWVR8McJi-8wJ3AOTunsz8Bvs-oikEFR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980728"/>
            <a:ext cx="2376264" cy="16859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" name="مستطيل 16"/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28676" name="Picture 4" descr="https://encrypted-tbn2.gstatic.com/images?q=tbn:ANd9GcTDheriIBGCF-Rj2CvDKGLJBc8sZewOSJAiFUYiNlrU3lGnGFPj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1840" y="1052736"/>
            <a:ext cx="2417068" cy="1695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8678" name="Picture 6" descr="https://encrypted-tbn0.gstatic.com/images?q=tbn:ANd9GcQ-VYvVPgoQx0r1Ty7KIkzq6iBXbC4yL3F3VN-oHjEdPSCFozYb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552" y="3573016"/>
            <a:ext cx="2088232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8680" name="Picture 8" descr="https://encrypted-tbn0.gstatic.com/images?q=tbn:ANd9GcSa53j-AfZ-hXalyPgAaOjNmI1fr3cJVFBM_Y6ASy4KafCjcah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3848" y="3645024"/>
            <a:ext cx="2376264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152024"/>
            <a:ext cx="8280920" cy="756696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5400" dirty="0" smtClean="0">
                <a:solidFill>
                  <a:srgbClr val="FF0066"/>
                </a:solidFill>
                <a:latin typeface="Monotype Corsiva" pitchFamily="66" charset="0"/>
              </a:rPr>
              <a:t>What did we study in module 2 ?</a:t>
            </a:r>
            <a:br>
              <a:rPr lang="en-US" sz="5400" dirty="0" smtClean="0">
                <a:solidFill>
                  <a:srgbClr val="FF0066"/>
                </a:solidFill>
                <a:latin typeface="Monotype Corsiva" pitchFamily="66" charset="0"/>
              </a:rPr>
            </a:br>
            <a:endParaRPr lang="ar-KW" sz="5400" dirty="0">
              <a:solidFill>
                <a:srgbClr val="FF0066"/>
              </a:solidFill>
              <a:latin typeface="Monotype Corsiva" pitchFamily="66" charset="0"/>
            </a:endParaRPr>
          </a:p>
        </p:txBody>
      </p:sp>
      <p:sp>
        <p:nvSpPr>
          <p:cNvPr id="7" name="وسيلة شرح مع سهم رباعي 6"/>
          <p:cNvSpPr/>
          <p:nvPr/>
        </p:nvSpPr>
        <p:spPr>
          <a:xfrm>
            <a:off x="2699792" y="2708920"/>
            <a:ext cx="2664296" cy="1728192"/>
          </a:xfrm>
          <a:prstGeom prst="quadArrowCallout">
            <a:avLst>
              <a:gd name="adj1" fmla="val 13965"/>
              <a:gd name="adj2" fmla="val 10036"/>
              <a:gd name="adj3" fmla="val 18515"/>
              <a:gd name="adj4" fmla="val 4812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8" name="مربع نص 7"/>
          <p:cNvSpPr txBox="1"/>
          <p:nvPr/>
        </p:nvSpPr>
        <p:spPr>
          <a:xfrm>
            <a:off x="2771800" y="1124744"/>
            <a:ext cx="3312368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Adjectives </a:t>
            </a:r>
          </a:p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ending with </a:t>
            </a:r>
          </a:p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 (Ed ) and (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Cooper Black" pitchFamily="18" charset="0"/>
              </a:rPr>
              <a:t>Ing</a:t>
            </a:r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 )</a:t>
            </a:r>
            <a:endParaRPr lang="ar-KW" sz="2400" dirty="0">
              <a:solidFill>
                <a:sysClr val="windowText" lastClr="000000"/>
              </a:solidFill>
              <a:latin typeface="Cooper Black" pitchFamily="18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51520" y="3284984"/>
            <a:ext cx="2376264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1">
            <a:spAutoFit/>
          </a:bodyPr>
          <a:lstStyle/>
          <a:p>
            <a:r>
              <a:rPr lang="en-US" sz="2800" dirty="0" smtClean="0">
                <a:solidFill>
                  <a:sysClr val="windowText" lastClr="000000"/>
                </a:solidFill>
                <a:latin typeface="Cooper Black" pitchFamily="18" charset="0"/>
              </a:rPr>
              <a:t>Activities </a:t>
            </a:r>
            <a:endParaRPr lang="ar-KW" sz="2800" dirty="0">
              <a:solidFill>
                <a:sysClr val="windowText" lastClr="000000"/>
              </a:solidFill>
              <a:latin typeface="Cooper Black" pitchFamily="18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508104" y="3140968"/>
            <a:ext cx="3203848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Adjectives </a:t>
            </a:r>
          </a:p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Describing  ( food ) </a:t>
            </a:r>
            <a:endParaRPr lang="ar-KW" sz="2400" dirty="0">
              <a:solidFill>
                <a:sysClr val="windowText" lastClr="000000"/>
              </a:solidFill>
              <a:latin typeface="Cooper Black" pitchFamily="18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483768" y="4509120"/>
            <a:ext cx="2664296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 </a:t>
            </a:r>
          </a:p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?</a:t>
            </a:r>
            <a:endParaRPr lang="ar-KW" sz="2400" dirty="0">
              <a:solidFill>
                <a:sysClr val="windowText" lastClr="000000"/>
              </a:solidFill>
              <a:latin typeface="Cooper Black" pitchFamily="18" charset="0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25602" name="Picture 2" descr="http://t2.gstatic.com/images?q=tbn:ANd9GcQ_7MkIMsfUEGgHnzd1Fio4r2jsaKs0HBYCY95Qwfw1C2NQZA83c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8469" y="4437112"/>
            <a:ext cx="3005820" cy="18791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مستطيل 9"/>
          <p:cNvSpPr/>
          <p:nvPr/>
        </p:nvSpPr>
        <p:spPr>
          <a:xfrm>
            <a:off x="3203848" y="3212976"/>
            <a:ext cx="15827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dirty="0" err="1" smtClean="0">
                <a:ln w="50800"/>
                <a:latin typeface="Monotype Corsiva" pitchFamily="66" charset="0"/>
              </a:rPr>
              <a:t>Vocab</a:t>
            </a:r>
            <a:r>
              <a:rPr lang="en-US" sz="4000" b="1" dirty="0" smtClean="0">
                <a:ln w="50800"/>
                <a:latin typeface="Monotype Corsiva" pitchFamily="66" charset="0"/>
              </a:rPr>
              <a:t> </a:t>
            </a:r>
            <a:endParaRPr lang="ar-SA" sz="4000" b="1" cap="none" spc="0" dirty="0">
              <a:ln w="50800"/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5" name="TextBox 5"/>
          <p:cNvSpPr txBox="1"/>
          <p:nvPr/>
        </p:nvSpPr>
        <p:spPr>
          <a:xfrm>
            <a:off x="251520" y="692697"/>
            <a:ext cx="7381328" cy="70788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He drives the car …………..  .      </a:t>
            </a:r>
            <a:endParaRPr lang="ar-SA" sz="4000" b="1" dirty="0">
              <a:solidFill>
                <a:schemeClr val="tx1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860032" y="620688"/>
            <a:ext cx="1836712" cy="70788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quickly</a:t>
            </a:r>
            <a:endParaRPr lang="ar-SA" sz="4000" b="1" dirty="0">
              <a:solidFill>
                <a:schemeClr val="tx1"/>
              </a:solidFill>
            </a:endParaRPr>
          </a:p>
        </p:txBody>
      </p:sp>
      <p:sp>
        <p:nvSpPr>
          <p:cNvPr id="4098" name="AutoShape 2" descr="data:image/jpeg;base64,/9j/4AAQSkZJRgABAQAAAQABAAD/2wCEAAkGBxITEhUUExQWFhUUFBUVGBgUFhYYFBUUFBQXFxQXGBcYHCggGBolHBQUITEhJSkrLi4uFx8zODMsNygtLisBCgoKDg0OGhAQGy8kICQsLCwsLCwsLDcsLCwsLCwsLCwsLywsLCwsLCwsLCwsLCwvLCwsLCwsLCwsLCwsLCwsLP/AABEIALcBFAMBIgACEQEDEQH/xAAbAAACAwEBAQAAAAAAAAAAAAAEBQACAwYBB//EAD0QAAECBAMFBQYFBAEFAQAAAAEAAgMEESExQVEFEmFxkSKBobHRBhMyweHwFEJSYnKCkqLxFTNjssLiI//EABoBAAMBAQEBAAAAAAAAAAAAAAIDBAEFAAb/xAAyEQACAgEEAAUCBAUFAQAAAAAAAQIRAwQSITETIkFRYQWhFHGRsTJCUoHRI8Hh8PEV/9oADAMBAAIRAxEAPwDtZWOAfPUJiJihqL/P6pG9hDg5vIjIphDeN2owpcZhVKSp16Etcjf3jYjb4/MfNKp9pFj93UhxqffTkVJ2bbu9o3Gev3ogc4Sj2FTTDpSZEKGARetvRaiYDohA0r1w8UllpsxAGnJ1f7RUFNocDCJTCx5JuJxlHcgMnl4YXDiinKyJEyEpa8AnKpK9/FtQZWk6NhbGzZlXEVKGzgrZFQ41Qp3JDlYwa9euchocRabyU2NiUiPQxjXW8RCRRQKecmVRimXbGQm0J8AFeF33kVz+2ZgXUOXWSxuomywJqzGZnK11PkshFtbFCh3eSjoLABU/ZXEnkeSbsDZSBiwkgfdVuGUFF611OLseQWZca3wR7a76QyEKXyzcGmH3x5omW++KAMY4BEQJgNxT463xJ8+gxaZIal9B9/dEOXZ4n7wWAj4klYGOTcWUep1DzOr/AD/4G7VBcGsVlTfHRethgfFfgsBF+/Uq++ua1G6XQD3SC/ek8Fm5pdgvYLHHGyILg3BeaXfp9x8ItIzZLNbc3Qs7NU4LyamqZ3SuKSTqVsFz8DJK0UmI5KXxd52ATOHIk3d0RMKR4JyyxgJavoQskDi5EMlsmhOIsNjcb8AsHPJwG6FvjSkFHGkC/g9XAHTFRWcG8SovW/cOhxCdbGtMlWPHIG8054cNChXWx6oZznZa1XX/APrtwpHLeBWNXTzXDQ5hCzMeoFbmoofIHj5oaGc8fML0NFTW4OWv1U2TXZJy5f8A7/sw440kYyc46HEqF22yto70IigquQMDNt6XBOY0PFNNnEjtA2JuKZ5rrfTfqai/CfK/YnzYNy3B0Q1Na5Y66KrAqRYlb9Fi6ORbNVvVqcvj9zI4qQx3aLSFOD7wS0RKfF4lah4PwjqmqZ7aN/fE4LdkemKSw4pHxeK2Y/euLpm5LvgyrHTotrJdPzBwGKIZDLW1JucErjtNeKh1ueKW2L5LtJjfbMZuPQY8PoEgjP33cBcnLgE02hBeRYUS+Wk6C+PhzXHnkgk9rtlko2uTNje1XLLUlaxSSQMKL2NGa3Op8kH70uI++9IVNkTVyNw7dNsSvA1ziiYMEDHH78OKMlYBPALzV9jVJJAbWbot1QMXGtbDPIctSnc00AcPNKIkVte0RwCBw9ImLJzbLyxLuXHH6IwQsghWzbcvBEw4xOFgpckUglJNmsOABiiBB06n0WW+0ZrOPtDIfVLxKN3P9BrdKkFFwaDW5Syam1hGik8UMxhJvbmmSqTtKkbHhchUJtcUZCgcgELBIyBcfBFNFfiPcEibZvL7NN5ow7RWcZx/Md0aDFexIwAyaEHFm2jidShjBsKqPTwHefRCxooGNzohpue1Pcgquf8ACLKyGJ9sF5F0hgJ3kOvyUS90H9TwDoonbY+5m6XsPYcwx9s1SLBINQghQXFuCZyzw8UrQ8VLJbeV0SXYJWpJFnZg5qoicaFZbQhuFsDkUshTtXbps4eKdDHuVoyzoRFtUY58ePNGQZsU4aeiQy82DRaPjXtjlxW404MOh+2IcszVWiwgb1raqSN2ju6kHDgjYE2CRS4pfvXUjlh4VJcia83Zox+869e6w8VZ20ADRtAM3OKCn4gBo2ptc4BLo0B1N6lfLogWpyLyxdf2D2RfLHo2kxzgPi45FdPK03Rh98F83k4bnOAaKuJ5dF3+y5csaN49rmSp8ubJdWOhGLi3Q4LwG6lLnxGjiVI7q2BWIOWAzJUWTLL1GY8dKzCdiEigsM0im4m7U3T2ZiNwx0GvNJp6CXkjyw5JMHK9z6GZJKMKObmtokFEycU1BoanoETCkGh1SK00wHIfNSNM5No0a5q6M1KSjFHNffLDIMwBieqYOnaNrgNT8gudE2wYXI/Mb9BhVBzk6+JmQNcz3+iplCKNv2D57bRcS2GN465BDSezIkQ7z7DjmtNlSbaj77yU9pajRXwb9VJl1Hh+WH6h48W53ICMq1grfnivYcwcrc7leTIOfhghqGtP9+CRBtqx8qT4GA51Xgha/RWl4ZpYLV7bY36lL2y7o1MAix6WahY0cD4zTgFpMuIranE+iUTkR2O7XicFRihuMnOlwHu2uT2Ybe82C9M64Cpf0wXPGYOFaV0T/ZTIIaCe24+HeqHp4pCln+SsKJFiHsg8yPmVuZMj43VOjblGGKXWb2Rw9VYRmsU051xEOORP5BIGz247p/qx+iI91oOnqso+12jC5QEzto0+GnM/JFHHmn0jzypdGzpRtcAokUTaziV6qPwuUT4yHc1BcLiqxbH0sdNUaNpwyP0nz7sCl0ebhE0PZ40oO5IgpPhoG0GmeJFDfndKNpwGxLj4hgURBiDIh3PH6rH3TSSWm+YKbjjsdrgJOwKWe9jhvA180a+MaV+wruwofviDqhIrSbUofNO4k7M66CIc2DavPRG7Oc4u7IrzsBRc80OBNck42bMfuIrflW6LJBxjwFjW6SOzkYVG9vdOgsgtsuBGApzohhtRrQAG751OHmsYkP3lyacMB4KWUnt5HuNOkD7K396oo0YGmPXFdfswPcLuoOVz1XPyEBkMk13yfytw8V0MnFIuYZHj81PPJzfobCW2NNhcSDTB3WqHMDUknlQBeTE3kzH70Q74j6Ucac1rjGaujzzRQUyWxPjmku1XOHZYMU3guNNeASzacFxBy4JDyedINuMuX2Io8bdBBfU6DAeqVOhxHnsnyTOa2S6lT0rQeF0DKjcBxFT+UXXQwNfydkWSDi+gtspDhtrEdvO0J+SkjA9+7CwwoCs5eU33VdVreNN4ropKJuN3YTQOOJ6rcm2H8TthQ/IYyOzmQ21IA5/dFlMzQyv5LCHDLrvdXxRELdGAvx9FzMjUmUxUl8CeYgudd1hxXsvMwRZtyNKrTa0AuqSTTlTzSMRb0a4NHEhX4JJLyoRO0x8JnWyHj7QDQd2/elxA/NFr32WMYsyFV5Q3vzs8sldGE7tw5Y8EhntqxHYnqmExLA/lJ54IYy9vyjl9F0cMcMeok+SU5dsXQRvXcei6fZpduiwAyLifJc7MFrMxXhUIds645+afPE8i+BUZqJ2UWeAxienQIF+0Rlfy6BIRNgYqHaA1SY6WukE8rYyiR3HhyACxcNSlj9oDiqfjSVTHBIDcMqhRLzMnUKIvBZ6zp4D2OFDVp8EW6UaRehGtvJCNg6Ejg4U8aLyaqBcEmmWJ7lyGrfDH9BEORANWkGmlj0Q0d4rQ46+qDhTjhiHDQkEdckQ1nvBele75JixuLuTNjJMtEjgYnwspBmCCCBvDy5IOJAeAbVHK30XstQ2qAfJUY8UWvcK+QiajB97DGoFjfgj9nSjd3Tjr3pXDYSRvGgDrG1a/NNZeI1lQXE20QaiPlUY9hY5bXbGEu2WYaui30a0krya2yT2YTnHgQGhc9Ejte6g3hXU08EyhSjmgEPIbauPyN1PPFtjcvuG5OXKOi2S8N7UWtegTkz8I2ab8Fyktt+XZ2XgvOpaQB4ppJzks4lzYlDoxtfErnThNO3F/oY5PoYS0HtE7zr6D5qTMu2ubitWTLTnUfu+ixdFDnUESh0aPVEpRfp+wifL7C2uLW3ty9SlU/MMyLi7vI9FrO+8aAQK8XYeBS+P783jRoTWi+61pJI4rVgtmPfEDMk41dFjWybvADoEA9tXbrXinIo6JOsIIhtJ43FUrEJzX1pRXafBNu2goX2zoNlyNRWhJ1TiUkXUuQPFJZXaTqUCZwZh5GKVl00myuM0hjCkGgVJJ5m3QLaG1jRag5BCwmkjM81WPWlrckqOjcjfEQJteYhtHaNB+6wXKzkaE74Q3m23iitswbkmpSCNDiEUDKDvqVfh0cY0Iy5HLsNhxWg3IHirRp+GMCTyslrIURuLWj+VV7EjP1Z3D1Cd+Fjdtit79DOa2gT8LTXjU+aWRHRXYmg508kVGa8mu90ohosqf1H75KvGoR4VCpKT7BzKA33gaLJzG1sSrvkXDFx7gV5DkyMz0VCa9zNvwZGEDkVkYY1Rxly7NxU/B0yPVbvR7a/YB3AM/NWFNPP1RhlDoqGWP2UW9GbWYinFerX8P91UXrR6mdgzbJrQw/Xos5yeqKhtO76o2HFiONHNb3taV7E2U55rRnT6LgQw83tr+5X4bEr4sQtFM/VUc4fmIBb3fJO5uQoGgk9wCSxdi/G69iKVz7lfHFCvY3YWg7SY00x5XB+6IaJMte6rBpQcUXIezxcHktcAKAE0obXOOKTGWfvbobhalt7HTJHCMVdMBqSC5iLErUssMr/7RUnPw3tO814IzBp/6oITzodiAOFb+CjNsNFaNIroRih/1Gv4bJ5On2dFs6JBZdrQXfvN6/wBqIn/xMUUbCAH7XOB8ly8Dag0sLn4RfG1bo2V2iB2g4A1wcQ4U5BY443K8kP0AercXtZsfZN7rvJbwAJPkmGzNlNYaAxTzbRNNlbVhP3abgJGbDjmLXTkbTYLEQ++H6p/4SOaPlk6/IohlrkwlpCotvd5KIgSe64WYehPkhY23GA09yzuaF5B23DB7MIN5D1qlz+lSrhIZ48Gzpfwzt2pqEn2nsR0UHdcB5rGL7RHVzf6R6KQtsk4Rmj+X+kl6HNHmhnixl6oxkfZ1zMS3xJWkzsGuaZwJ5hHaisrzCpMR82vaeRBU2R5o+gfAFB2Vui1FSLVvHkvI21i3GgQEfbhyLegQeJkmqa+xjeP1HctMEjBXil2i5d23Ha05UVf+Zd+tbDLOK6+wVQGO0WPyASWPDcPiqO4KTftO6GMWE/uqAAATUnSx4lfL9q+0sxNxDU/EaNAFKDPOwzV2m0s9RcpOl+QrNkhjXCtnex9syrLPitrpvAlLZn2ik8nnuaT8lxY2U+pBuBhU0B6VKr/xkX9jeX+qrow0GGP8z+3+CR52/RHTxvaOWyc7+wod23IWO88V/aUol9mkXc8ngCQE/dDhMaHMvQC7jUVpegPmnw0mJ8IW5sodoQ3CtYlP4kLMTLNXX1qg5mZcczfUqsWb3Wmhrzom/hYI9vYY+fhg4+Jp4rSHtOHq3+4JDMMa8aOOACDhSUUG4oON0EtPBmqbOybOtyp1U94DouRiQni9B0d8lg2eI/UOTiEv8GvSQXi+6O3G7q1RccNru1f1Hooh/Bv+o3xV7Hay+3om8CYlANKGvgU2b7VWwJ7h6BcE2dPFaic4EpE9HGT6CWdr1OzmPaVrsQRTkhH+1BFaX50PyXMmM84NA53K8bLE4ry0uNLzC56xrpjmN7SPcCCAa6/QII7UfQ7rQ2uJANVkyCAr7wCJQxR6RJPWSYK4RCakrSCHBaOiKu9VHd8UJU8k+kbNiHOi2a460C8lZJzsB3lN5bZbBd1+eHRFHA5eg2OnrmbM9jNO+HXo298yn0afJNx4oJ0UCwVQ6q6WDTRxrkKWT0XQw/GvIxXjZx4z8AhWFbGGmtRXoYtxo6ZLsSvBEWW6Kq4K9UTOTQRCFq2bOYB7liCFV7dEpqL4kg02uUwp0ZjviahY0gx3w27/AFWbogAJJAAFSTgAlMb2kY00a1zv7R4E18Ememwe1DIyyPkOi7PeMD8kFGMRtAa1NgMSTw1TKR2s10ExrtaCQQ4ioc00pStEJMTohQnTj90vwhsJ+GuFv1HyrqVz88cUP4OW3VfI1Rl27RzPtPEdvCA28VwBiaMBuGV6EnkMFjIybYYoMczn9AiJKcgNBc8RHxHnee4MJq43IB0WsSOHfBBigavAaPFVxxuMVETJt8plKq28l0barGmlj/E18aUXjdqtrcEc7ItgHmGVQitoSpdLsLcTX/FxSxsw0694T6Xjb8vutpWm7XS916Pl5G4o75UzhYsZ1blRsRb7bkjCfTLEKknsaO8bwbut1ed0eqdFOXR6Xl7M2RO222YXTBiWw9lbpBc9ppT4QThxojXRh9hLyY5XyYpexruLMgZgL1rwRUeCA2jPBo1OFNT6BK22FZJmfaDTsi2YqVFzr3kkk3JUTfDR6zqGSoW7YI0RbYK1ZLFc+WYiuUgQQ177tMWygzK1bCbkKpDy30NhpZy7FX4VxVXSlMT0XRQdlOdc9kcceiKh7KhMubnU4JsIzl8FEdJCPfJysDZbn/CDTU4JrL7IDbm/km0SM0CwtqbD6oOLHJ9T8gulh079TJSiuEeYKj3nNULicFrClScVbFRgTu5FGrdi1EsBiVR1MljnfRqhQRCIUfHQpihYmKhSCsM96o6Igw9aAo0gLNferWHErZCVUa5ZONo8nTA/aJr3MbuVNHHfaOVjTP6rm4EPecWuLWEfrO75rpoMxV8Xg+n+LQUbCnt0g4nC/wCYZd6gyycYt1Z2cOnjlgmnQi9n2sc8te4ljH71GkUJIAB0IqPHQlLPaCdayapdzWO3j/OlBwt810W0IUNkUR4TaB5Ie3QnMaV8xxUmpOHFF2h7T1B4HFp8OGanxZ4NqTVDNR9PyKClHkQO9oewGwYZdFcaAkVpyGZSmfixmgiJvb7vjLq1AybwC6bZ+yfw0YPaN4CtA74mk5j9Vq3CZe1MYRJYmnxFov8AyVvi20kctYUk2/Q+Zhn3mj5Mvb8bN6GcWuoLaiuBTSQk3OoyAwue7ANFXnU/tAX032V9hoMEB8wBFikVo67IZoagCtHG+J0sqYYHJ8CXM+eezjgJn3bXb8ItcQHYjs4Cq6iQkC57YUMEk1JPzOgwXS+0+zZeFKu93ChsLXBzS1oBDt65rjmVzvsxtMQornvNvduqeRDvkilpvOk3wFDMorrkw9rJOBA3Q+j4je1Slm6c9VysbaLnElx5BZbd2m6NFc9xxcT1wH3olRmEtyUeIcI87k7l2Mo86g3zSDdFqqFyW5NmpUHwZtwNs7eiXzD3F3axwppwXofQqYkk99cyhoIbSGymOYHOJJN7HDgol8KZoB2Qeqiza/cyz6CGgLWFBc74Wn74ptBkIbce0eK3fHDRkFy44L+StKEOgCBsk/nPcEayGyGLADjmsnzLjhYalBxJkD9x1OHRW49L78C5516BkSZJw6nBAxY/edTh3BDxY5OJVACVZDHGHRNKbl2Xc6pualaQ4NVaFBW29oicjFEtDaBgrOiUWLolENEiVQJWFdGsSLVZGIsy5Uc5NSoBstEiKgKzqvWo6ANmFbAodi1qvGF6qAqlVVzlp4UbKiduL+57j0dT5hHl2RS6WDWxAAbkOJHNrD516I2IosiOzop0jQPtuu7jrwKrLvMN3DPlpzWYiA0Br3fdlox4wNxhxHA6qCcKfB9BjycUOJiCC0GxY64P5f8A5KUzpdulpBNbCuIOV8+9NNkxWsBaa7pNRmK6hEzckHAltxolYsrxSpic+ix5/j5XYD7PbWlJRgrAcyLg6IAXuqcTvG7WnSwXWy23IcQVY6vh5riHypbYjeb/AJN+fRDvlAO0x1K/pJaeose8FdvFrU+GcDU/Sc2J3HzL4/wdV7UToMItc4AvIDRW5NQuE2s14huAqCdM74L2eMUjtHfAw3juuqMKOHZPIpJPTsQdmI1wB1se44Js8vZztjsEmN5vxhzT+4Y8qoVNYE28CjXhzT+SLQj/ACt4heRHQa//AKwXMP8A23EA/wBLvkVPQyxUvKpuJCA//pvH8Xu3HeIoeqo/ZLgaFkQVzsW9RZZtZu5CsLwlFOhMGO+OYC8hwoZIG865phqhNBqqJjFbBYd0sc4jE71LqLaMs+puiuI/SNShYky0YCp1PyCBizBdiVmmRgo9AuTZvFmCcSs6kqMhoiHDWtpGVZSHCRDWgKVpgvKIWwki29VVc9Ve9YOcsSs83RZz1mSvCVQuTEgGyxcsXOUe9Z1RpAsuCrhZhWBRAmzCr1WTCrVW0eLErOI5ekrJ5XmeEjow/EQQDStGnnultDzoOqbxDdcvteWe2JvNwqHDgRddI6JvNa/9QB78x1UU35uTp6XmLS9OS8KKWm2eijYnxVxJPAXtgsQV444c0mSOvhyWg6HF3bZeSMlpsilDSluFMkra+qqIhCTKCZ0ccjq4MVsQ0d2XZEYFZTuxnDtU/qZnzGaQQZgjNdPsrbYoGuwGeabix42tsuPkXmlkh5oc/AgjSbsqHnYpdFlaVFC3hSo6Gx6LvpmXZEvbmEqmZEjEbw1HzRyxZsXMeUT3p9RxOPP/AH1OEjbIabtAr+wlvhceAQbpJ7MHOA0c2o/xqPBdbNbLvVpofBARN9vxBehqE++ybJ9Ig+YNr7nNRJUOpZoOZZn/AEkincAvIcOND+B7m9W+Bsn/AGXGhaCOIWn/ABsP8tW/xJHgEbzQT5I5fScy6aYgftOO0Hf3XDUhpPgh4TmiI2pqMScKWr1quhibO/ef6g0/+QJQ0XZh/Yf6aHwIReJF+pNLQ54/y/oK4sLeO9UX1URw2ccmt6u9VFvHuL8DN/S/0OnaxbMYrshrWwROQhI8aymK9JVarwlCEWqs3xFV71k5y1KzGyxcsy5eOcsyUxIBlnPWbnrwlUKJGHqgUC9CIE9VmqhVgtMNGqyqF6iPEKzKuVRyxngWYhghWkW1huZmztDkbO+R7ld6zlI3u4occMCNWmx8CVPkiV6ae2aMyvCcFrPQNx5bobHUZHpQrCtwp2daLqVFt5XJqFi4rxrkpo6OOXBsx+S3hxaINys2L1QlCkdBJbScLVRrZ8jiMwuYgxkdDi1F0/HmkuBU8UXzQ/bFY/msZiQBFr8PRKgSOaOlZ/J2OqY1jy8SVMW4yhzBi2PKUOHqhXDRdNG3X49Urm5HvUuXTShyuhsM0Zd9isvOa8qrRGELIlT8oYz2qirVRbuBH5cqqKLpHx544rJzlFFqPMzJVCVFExAMoSqFRRaCVJXiiiJGHq9UUWmECuFFFqPF16ootMPFRyii8aZvQscKKJUw4h80PeQYcTMAsPNmH+JH9qWHEfeSiilZ2W7UWQqq8US5F+F8HtVVyiiApRGvRUCYXii8HY+l2BzAVVzL0OOuqiipSTimTKT3NFoby2xRDYyiibBvoGSvkyjy7XYWPglMzLUUUSNRjilaDxTd0CFqiiiiKD//2Q=="/>
          <p:cNvSpPr>
            <a:spLocks noChangeAspect="1" noChangeArrowheads="1"/>
          </p:cNvSpPr>
          <p:nvPr/>
        </p:nvSpPr>
        <p:spPr bwMode="auto">
          <a:xfrm>
            <a:off x="-1270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KW"/>
          </a:p>
        </p:txBody>
      </p:sp>
      <p:pic>
        <p:nvPicPr>
          <p:cNvPr id="4100" name="Picture 4" descr="http://t2.gstatic.com/images?q=tbn:ANd9GcQTPJuluo4TlqS9dXrW8fgXyquCvK5vVXGkRLbC1ztavCgXmfF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708920"/>
            <a:ext cx="4057650" cy="2686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152024"/>
            <a:ext cx="8280920" cy="756696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5400" dirty="0" smtClean="0">
                <a:solidFill>
                  <a:srgbClr val="FF0066"/>
                </a:solidFill>
                <a:latin typeface="Monotype Corsiva" pitchFamily="66" charset="0"/>
              </a:rPr>
              <a:t>What did we study in module 2 ?</a:t>
            </a:r>
            <a:br>
              <a:rPr lang="en-US" sz="5400" dirty="0" smtClean="0">
                <a:solidFill>
                  <a:srgbClr val="FF0066"/>
                </a:solidFill>
                <a:latin typeface="Monotype Corsiva" pitchFamily="66" charset="0"/>
              </a:rPr>
            </a:br>
            <a:endParaRPr lang="ar-KW" sz="5400" dirty="0">
              <a:solidFill>
                <a:srgbClr val="FF0066"/>
              </a:solidFill>
              <a:latin typeface="Monotype Corsiva" pitchFamily="66" charset="0"/>
            </a:endParaRPr>
          </a:p>
        </p:txBody>
      </p:sp>
      <p:sp>
        <p:nvSpPr>
          <p:cNvPr id="7" name="وسيلة شرح مع سهم رباعي 6"/>
          <p:cNvSpPr/>
          <p:nvPr/>
        </p:nvSpPr>
        <p:spPr>
          <a:xfrm>
            <a:off x="2627784" y="2492896"/>
            <a:ext cx="2736304" cy="2304256"/>
          </a:xfrm>
          <a:prstGeom prst="quadArrowCallout">
            <a:avLst>
              <a:gd name="adj1" fmla="val 13965"/>
              <a:gd name="adj2" fmla="val 10036"/>
              <a:gd name="adj3" fmla="val 18515"/>
              <a:gd name="adj4" fmla="val 4812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8" name="مربع نص 7"/>
          <p:cNvSpPr txBox="1"/>
          <p:nvPr/>
        </p:nvSpPr>
        <p:spPr>
          <a:xfrm>
            <a:off x="2771800" y="1124744"/>
            <a:ext cx="3312368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Adjectives </a:t>
            </a:r>
          </a:p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ending with </a:t>
            </a:r>
          </a:p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 (Ed ) and (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Cooper Black" pitchFamily="18" charset="0"/>
              </a:rPr>
              <a:t>Ing</a:t>
            </a:r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 )</a:t>
            </a:r>
            <a:endParaRPr lang="ar-KW" sz="2400" dirty="0">
              <a:solidFill>
                <a:sysClr val="windowText" lastClr="000000"/>
              </a:solidFill>
              <a:latin typeface="Cooper Black" pitchFamily="18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51520" y="3284984"/>
            <a:ext cx="2376264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1">
            <a:spAutoFit/>
          </a:bodyPr>
          <a:lstStyle/>
          <a:p>
            <a:r>
              <a:rPr lang="en-US" sz="2800" dirty="0" smtClean="0">
                <a:solidFill>
                  <a:sysClr val="windowText" lastClr="000000"/>
                </a:solidFill>
                <a:latin typeface="Cooper Black" pitchFamily="18" charset="0"/>
              </a:rPr>
              <a:t>Activities </a:t>
            </a:r>
            <a:endParaRPr lang="ar-KW" sz="2800" dirty="0">
              <a:solidFill>
                <a:sysClr val="windowText" lastClr="000000"/>
              </a:solidFill>
              <a:latin typeface="Cooper Black" pitchFamily="18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508104" y="3140968"/>
            <a:ext cx="3203848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Adjectives </a:t>
            </a:r>
          </a:p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Describing  ( food ) </a:t>
            </a:r>
            <a:endParaRPr lang="ar-KW" sz="2400" dirty="0">
              <a:solidFill>
                <a:sysClr val="windowText" lastClr="000000"/>
              </a:solidFill>
              <a:latin typeface="Cooper Black" pitchFamily="18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483768" y="4869160"/>
            <a:ext cx="2664296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 </a:t>
            </a:r>
          </a:p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?</a:t>
            </a:r>
            <a:endParaRPr lang="ar-KW" sz="2400" dirty="0">
              <a:solidFill>
                <a:sysClr val="windowText" lastClr="000000"/>
              </a:solidFill>
              <a:latin typeface="Cooper Black" pitchFamily="18" charset="0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25602" name="Picture 2" descr="http://t2.gstatic.com/images?q=tbn:ANd9GcQ_7MkIMsfUEGgHnzd1Fio4r2jsaKs0HBYCY95Qwfw1C2NQZA83c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8469" y="4437112"/>
            <a:ext cx="3005820" cy="18791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مستطيل 9"/>
          <p:cNvSpPr/>
          <p:nvPr/>
        </p:nvSpPr>
        <p:spPr>
          <a:xfrm>
            <a:off x="3203848" y="3356992"/>
            <a:ext cx="15827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dirty="0" err="1" smtClean="0">
                <a:ln w="50800"/>
                <a:latin typeface="Monotype Corsiva" pitchFamily="66" charset="0"/>
              </a:rPr>
              <a:t>Vocab</a:t>
            </a:r>
            <a:r>
              <a:rPr lang="en-US" sz="4000" b="1" dirty="0" smtClean="0">
                <a:ln w="50800"/>
                <a:latin typeface="Monotype Corsiva" pitchFamily="66" charset="0"/>
              </a:rPr>
              <a:t> </a:t>
            </a:r>
            <a:endParaRPr lang="ar-SA" sz="4000" b="1" cap="none" spc="0" dirty="0">
              <a:ln w="50800"/>
              <a:effectLst/>
              <a:latin typeface="Monotype Corsiva" pitchFamily="66" charset="0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2483768" y="4941168"/>
            <a:ext cx="2664296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 </a:t>
            </a:r>
          </a:p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adverbs</a:t>
            </a:r>
            <a:endParaRPr lang="ar-KW" sz="2400" dirty="0">
              <a:solidFill>
                <a:sysClr val="windowText" lastClr="0000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152024"/>
            <a:ext cx="8280920" cy="756696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5400" dirty="0" smtClean="0">
                <a:solidFill>
                  <a:srgbClr val="FF0066"/>
                </a:solidFill>
                <a:latin typeface="Monotype Corsiva" pitchFamily="66" charset="0"/>
              </a:rPr>
              <a:t>What did we study in module 2 ?</a:t>
            </a:r>
            <a:br>
              <a:rPr lang="en-US" sz="5400" dirty="0" smtClean="0">
                <a:solidFill>
                  <a:srgbClr val="FF0066"/>
                </a:solidFill>
                <a:latin typeface="Monotype Corsiva" pitchFamily="66" charset="0"/>
              </a:rPr>
            </a:br>
            <a:endParaRPr lang="ar-KW" sz="5400" dirty="0">
              <a:solidFill>
                <a:srgbClr val="FF0066"/>
              </a:solidFill>
              <a:latin typeface="Monotype Corsiva" pitchFamily="66" charset="0"/>
            </a:endParaRPr>
          </a:p>
        </p:txBody>
      </p:sp>
      <p:sp>
        <p:nvSpPr>
          <p:cNvPr id="7" name="وسيلة شرح مع سهم رباعي 6"/>
          <p:cNvSpPr/>
          <p:nvPr/>
        </p:nvSpPr>
        <p:spPr>
          <a:xfrm>
            <a:off x="2627784" y="2564904"/>
            <a:ext cx="2736304" cy="2304256"/>
          </a:xfrm>
          <a:prstGeom prst="quadArrowCallout">
            <a:avLst>
              <a:gd name="adj1" fmla="val 13965"/>
              <a:gd name="adj2" fmla="val 10036"/>
              <a:gd name="adj3" fmla="val 18515"/>
              <a:gd name="adj4" fmla="val 4812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8" name="مربع نص 7"/>
          <p:cNvSpPr txBox="1"/>
          <p:nvPr/>
        </p:nvSpPr>
        <p:spPr>
          <a:xfrm>
            <a:off x="2771800" y="1124744"/>
            <a:ext cx="3312368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While + When +</a:t>
            </a:r>
          </a:p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as soon a </a:t>
            </a:r>
            <a:endParaRPr lang="ar-KW" sz="2400" dirty="0">
              <a:solidFill>
                <a:sysClr val="windowText" lastClr="000000"/>
              </a:solidFill>
              <a:latin typeface="Cooper Black" pitchFamily="18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51520" y="3284984"/>
            <a:ext cx="2376264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1">
            <a:spAutoFit/>
          </a:bodyPr>
          <a:lstStyle/>
          <a:p>
            <a:r>
              <a:rPr lang="en-US" sz="2800" dirty="0" smtClean="0">
                <a:solidFill>
                  <a:sysClr val="windowText" lastClr="000000"/>
                </a:solidFill>
                <a:latin typeface="Cooper Black" pitchFamily="18" charset="0"/>
              </a:rPr>
              <a:t>Past Simple </a:t>
            </a:r>
            <a:endParaRPr lang="ar-KW" sz="2800" dirty="0">
              <a:solidFill>
                <a:sysClr val="windowText" lastClr="000000"/>
              </a:solidFill>
              <a:latin typeface="Cooper Black" pitchFamily="18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508104" y="3140968"/>
            <a:ext cx="3203848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ooper Black" pitchFamily="18" charset="0"/>
              </a:rPr>
              <a:t>Past Progressive </a:t>
            </a:r>
            <a:endParaRPr lang="ar-KW" sz="2400" dirty="0">
              <a:solidFill>
                <a:sysClr val="windowText" lastClr="000000"/>
              </a:solidFill>
              <a:latin typeface="Cooper Black" pitchFamily="18" charset="0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0" name="مستطيل 9"/>
          <p:cNvSpPr/>
          <p:nvPr/>
        </p:nvSpPr>
        <p:spPr>
          <a:xfrm>
            <a:off x="2843808" y="3284984"/>
            <a:ext cx="208683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50800"/>
                <a:effectLst/>
                <a:latin typeface="Monotype Corsiva" pitchFamily="66" charset="0"/>
              </a:rPr>
              <a:t>grammar</a:t>
            </a:r>
            <a:endParaRPr lang="ar-SA" sz="4000" b="1" cap="none" spc="0" dirty="0">
              <a:ln w="50800"/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رك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ركة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635</TotalTime>
  <Words>250</Words>
  <Application>Microsoft Office PowerPoint</Application>
  <PresentationFormat>عرض على الشاشة (3:4)‏</PresentationFormat>
  <Paragraphs>86</Paragraphs>
  <Slides>16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حركة</vt:lpstr>
      <vt:lpstr>الشريحة 1</vt:lpstr>
      <vt:lpstr>What did we study in module 2 ? </vt:lpstr>
      <vt:lpstr>boring – bored </vt:lpstr>
      <vt:lpstr>الشريحة 4</vt:lpstr>
      <vt:lpstr>Put these pictures in sentences + adj</vt:lpstr>
      <vt:lpstr>What did we study in module 2 ? </vt:lpstr>
      <vt:lpstr>الشريحة 7</vt:lpstr>
      <vt:lpstr>What did we study in module 2 ? </vt:lpstr>
      <vt:lpstr>What did we study in module 2 ? 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U500</dc:creator>
  <cp:lastModifiedBy>U500</cp:lastModifiedBy>
  <cp:revision>28</cp:revision>
  <dcterms:created xsi:type="dcterms:W3CDTF">2014-03-08T19:16:59Z</dcterms:created>
  <dcterms:modified xsi:type="dcterms:W3CDTF">2014-03-27T16:08:18Z</dcterms:modified>
</cp:coreProperties>
</file>