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7" r:id="rId5"/>
    <p:sldId id="258" r:id="rId6"/>
    <p:sldId id="259" r:id="rId7"/>
    <p:sldId id="262" r:id="rId8"/>
    <p:sldId id="260" r:id="rId9"/>
    <p:sldId id="261" r:id="rId10"/>
    <p:sldId id="263" r:id="rId11"/>
    <p:sldId id="264" r:id="rId12"/>
    <p:sldId id="265" r:id="rId13"/>
    <p:sldId id="266" r:id="rId14"/>
    <p:sldId id="268" r:id="rId15"/>
    <p:sldId id="273" r:id="rId16"/>
    <p:sldId id="271" r:id="rId17"/>
    <p:sldId id="267" r:id="rId18"/>
    <p:sldId id="269" r:id="rId19"/>
    <p:sldId id="270" r:id="rId20"/>
    <p:sldId id="272" r:id="rId21"/>
    <p:sldId id="279" r:id="rId22"/>
    <p:sldId id="274" r:id="rId23"/>
    <p:sldId id="275" r:id="rId24"/>
    <p:sldId id="322" r:id="rId25"/>
    <p:sldId id="276" r:id="rId26"/>
    <p:sldId id="278" r:id="rId27"/>
    <p:sldId id="277" r:id="rId28"/>
    <p:sldId id="280" r:id="rId29"/>
    <p:sldId id="281" r:id="rId30"/>
    <p:sldId id="282" r:id="rId31"/>
    <p:sldId id="285" r:id="rId32"/>
    <p:sldId id="283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7" r:id="rId43"/>
    <p:sldId id="296" r:id="rId44"/>
    <p:sldId id="295" r:id="rId45"/>
    <p:sldId id="298" r:id="rId46"/>
    <p:sldId id="299" r:id="rId47"/>
    <p:sldId id="300" r:id="rId48"/>
    <p:sldId id="301" r:id="rId49"/>
    <p:sldId id="305" r:id="rId50"/>
    <p:sldId id="302" r:id="rId51"/>
    <p:sldId id="303" r:id="rId52"/>
    <p:sldId id="304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  <p:sldId id="318" r:id="rId66"/>
    <p:sldId id="319" r:id="rId67"/>
    <p:sldId id="320" r:id="rId68"/>
    <p:sldId id="321" r:id="rId69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6699FF"/>
    <a:srgbClr val="FF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5" d="100"/>
          <a:sy n="85" d="100"/>
        </p:scale>
        <p:origin x="-5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7" Type="http://schemas.openxmlformats.org/officeDocument/2006/relationships/slide" Target="slides/slide4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slide" Target="../slides/slide48.xml"/><Relationship Id="rId1" Type="http://schemas.openxmlformats.org/officeDocument/2006/relationships/slide" Target="../slides/slide2.xml"/><Relationship Id="rId6" Type="http://schemas.openxmlformats.org/officeDocument/2006/relationships/slide" Target="../slides/slide9.xml"/><Relationship Id="rId5" Type="http://schemas.openxmlformats.org/officeDocument/2006/relationships/slide" Target="../slides/slide30.xml"/><Relationship Id="rId4" Type="http://schemas.openxmlformats.org/officeDocument/2006/relationships/slide" Target="../slides/slide5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3B2CD1-278C-4901-98B6-67F88FF1606D}" type="doc">
      <dgm:prSet loTypeId="urn:microsoft.com/office/officeart/2005/8/layout/list1" loCatId="list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40082CC1-0C45-42FA-93A6-1E3F2D15A657}">
      <dgm:prSet phldrT="[نص]" custT="1"/>
      <dgm:spPr/>
      <dgm:t>
        <a:bodyPr/>
        <a:lstStyle/>
        <a:p>
          <a:pPr algn="ctr" rtl="1"/>
          <a:r>
            <a:rPr lang="ar-SA" sz="2000" b="1" dirty="0" err="1" smtClean="0">
              <a:solidFill>
                <a:schemeClr val="accent6"/>
              </a:solidFill>
              <a:hlinkClick xmlns:r="http://schemas.openxmlformats.org/officeDocument/2006/relationships" r:id="rId1" action="ppaction://hlinksldjump"/>
            </a:rPr>
            <a:t>.</a:t>
          </a:r>
          <a:r>
            <a:rPr lang="ar-SA" sz="2000" b="1" dirty="0" smtClean="0">
              <a:solidFill>
                <a:schemeClr val="accent6"/>
              </a:solidFill>
            </a:rPr>
            <a:t> </a:t>
          </a:r>
          <a:r>
            <a:rPr lang="ar-SA" sz="2000" b="1" dirty="0" smtClean="0">
              <a:solidFill>
                <a:schemeClr val="tx1"/>
              </a:solidFill>
            </a:rPr>
            <a:t>المدينة المنورة  دار  الهجرة </a:t>
          </a:r>
          <a:endParaRPr lang="ar-SA" sz="2000" b="1" dirty="0">
            <a:solidFill>
              <a:schemeClr val="tx1"/>
            </a:solidFill>
          </a:endParaRPr>
        </a:p>
      </dgm:t>
    </dgm:pt>
    <dgm:pt modelId="{573D92BD-7709-475B-9F93-CDC8794FAC6D}" type="parTrans" cxnId="{47AF536F-C533-4AB7-9207-805A65EE31C6}">
      <dgm:prSet/>
      <dgm:spPr/>
      <dgm:t>
        <a:bodyPr/>
        <a:lstStyle/>
        <a:p>
          <a:pPr rtl="1"/>
          <a:endParaRPr lang="ar-SA"/>
        </a:p>
      </dgm:t>
    </dgm:pt>
    <dgm:pt modelId="{DCFC017A-755A-4427-A4B2-BCFBAA6ED973}" type="sibTrans" cxnId="{47AF536F-C533-4AB7-9207-805A65EE31C6}">
      <dgm:prSet/>
      <dgm:spPr/>
      <dgm:t>
        <a:bodyPr/>
        <a:lstStyle/>
        <a:p>
          <a:pPr rtl="1"/>
          <a:endParaRPr lang="ar-SA"/>
        </a:p>
      </dgm:t>
    </dgm:pt>
    <dgm:pt modelId="{AA5ECA82-9946-4C1A-8CA4-BFCCF68D8D9F}">
      <dgm:prSet phldrT="[نص]"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bg1"/>
              </a:solidFill>
            </a:rPr>
            <a:t>أنمووذجات </a:t>
          </a:r>
          <a:r>
            <a:rPr lang="ar-SA" sz="2000" b="1" dirty="0" smtClean="0">
              <a:solidFill>
                <a:schemeClr val="bg1"/>
              </a:solidFill>
              <a:hlinkClick xmlns:r="http://schemas.openxmlformats.org/officeDocument/2006/relationships" r:id="rId2" action="ppaction://hlinksldjump"/>
            </a:rPr>
            <a:t>من</a:t>
          </a:r>
          <a:r>
            <a:rPr lang="ar-SA" sz="2000" b="1" dirty="0" smtClean="0">
              <a:solidFill>
                <a:schemeClr val="bg1"/>
              </a:solidFill>
            </a:rPr>
            <a:t> الشورى  </a:t>
          </a:r>
          <a:endParaRPr lang="ar-SA" sz="2000" b="1" dirty="0">
            <a:solidFill>
              <a:schemeClr val="bg1"/>
            </a:solidFill>
          </a:endParaRPr>
        </a:p>
      </dgm:t>
    </dgm:pt>
    <dgm:pt modelId="{86525105-4B50-49F8-9E2E-E0B6090B8C90}" type="parTrans" cxnId="{53E70262-AD07-49D8-8F41-6CDB897EC8AB}">
      <dgm:prSet/>
      <dgm:spPr/>
      <dgm:t>
        <a:bodyPr/>
        <a:lstStyle/>
        <a:p>
          <a:pPr rtl="1"/>
          <a:endParaRPr lang="ar-SA"/>
        </a:p>
      </dgm:t>
    </dgm:pt>
    <dgm:pt modelId="{7FE76E9A-3A6D-43CB-B140-8FE5DC73E82C}" type="sibTrans" cxnId="{53E70262-AD07-49D8-8F41-6CDB897EC8AB}">
      <dgm:prSet/>
      <dgm:spPr/>
      <dgm:t>
        <a:bodyPr/>
        <a:lstStyle/>
        <a:p>
          <a:pPr rtl="1"/>
          <a:endParaRPr lang="ar-SA"/>
        </a:p>
      </dgm:t>
    </dgm:pt>
    <dgm:pt modelId="{44703035-CBEF-454E-89B2-9B1C8FBF03D6}">
      <dgm:prSet phldrT="[نص]"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bg1"/>
              </a:solidFill>
            </a:rPr>
            <a:t>وفاة النبي صلى الله عليه  وسلم  </a:t>
          </a:r>
          <a:endParaRPr lang="ar-SA" sz="2000" b="1" dirty="0">
            <a:solidFill>
              <a:schemeClr val="bg1"/>
            </a:solidFill>
          </a:endParaRPr>
        </a:p>
      </dgm:t>
    </dgm:pt>
    <dgm:pt modelId="{0E6AD511-1078-4D93-98BB-8E50B9E33C3D}" type="parTrans" cxnId="{1D21B1F1-8656-41E8-B50D-3BFC9D5B75AD}">
      <dgm:prSet/>
      <dgm:spPr/>
      <dgm:t>
        <a:bodyPr/>
        <a:lstStyle/>
        <a:p>
          <a:pPr rtl="1"/>
          <a:endParaRPr lang="ar-SA"/>
        </a:p>
      </dgm:t>
    </dgm:pt>
    <dgm:pt modelId="{F5F408F8-787E-46D3-BF7A-1D02517D08F5}" type="sibTrans" cxnId="{1D21B1F1-8656-41E8-B50D-3BFC9D5B75AD}">
      <dgm:prSet/>
      <dgm:spPr/>
      <dgm:t>
        <a:bodyPr/>
        <a:lstStyle/>
        <a:p>
          <a:pPr rtl="1"/>
          <a:endParaRPr lang="ar-SA"/>
        </a:p>
      </dgm:t>
    </dgm:pt>
    <dgm:pt modelId="{BD72F39A-5EAF-4292-8C12-D7CD145BB297}">
      <dgm:prSet custT="1"/>
      <dgm:spPr>
        <a:solidFill>
          <a:srgbClr val="FF00FF"/>
        </a:solidFill>
      </dgm:spPr>
      <dgm:t>
        <a:bodyPr/>
        <a:lstStyle/>
        <a:p>
          <a:pPr algn="ctr" rtl="1"/>
          <a:r>
            <a:rPr lang="ar-SA" sz="2000" b="1" dirty="0" smtClean="0">
              <a:solidFill>
                <a:schemeClr val="tx1"/>
              </a:solidFill>
            </a:rPr>
            <a:t>من  أهم </a:t>
          </a:r>
          <a:r>
            <a:rPr lang="ar-SA" sz="2000" b="1" dirty="0" smtClean="0">
              <a:solidFill>
                <a:schemeClr val="tx1"/>
              </a:solidFill>
              <a:hlinkClick xmlns:r="http://schemas.openxmlformats.org/officeDocument/2006/relationships" r:id="rId3" action="ppaction://hlinksldjump"/>
            </a:rPr>
            <a:t>أعمال</a:t>
          </a:r>
          <a:r>
            <a:rPr lang="ar-SA" sz="2000" b="1" dirty="0" smtClean="0">
              <a:solidFill>
                <a:schemeClr val="tx1"/>
              </a:solidFill>
            </a:rPr>
            <a:t>  </a:t>
          </a:r>
          <a:r>
            <a:rPr lang="ar-SA" sz="2000" b="1" dirty="0" err="1" smtClean="0">
              <a:solidFill>
                <a:schemeClr val="tx1"/>
              </a:solidFill>
            </a:rPr>
            <a:t>النبي </a:t>
          </a:r>
          <a:r>
            <a:rPr lang="ar-SA" sz="2000" b="1" dirty="0" smtClean="0">
              <a:solidFill>
                <a:schemeClr val="tx1"/>
              </a:solidFill>
              <a:sym typeface="AGA Arabesque"/>
            </a:rPr>
            <a:t> في المدينة  المنورة </a:t>
          </a:r>
          <a:endParaRPr lang="ar-SA" sz="2000" b="1" dirty="0">
            <a:solidFill>
              <a:schemeClr val="tx1"/>
            </a:solidFill>
          </a:endParaRPr>
        </a:p>
      </dgm:t>
    </dgm:pt>
    <dgm:pt modelId="{DE32B126-C508-4DA8-8BF7-1D0C35D26C04}" type="parTrans" cxnId="{863FB726-2B3D-4AB5-999C-7FB6E0A20ED3}">
      <dgm:prSet/>
      <dgm:spPr/>
      <dgm:t>
        <a:bodyPr/>
        <a:lstStyle/>
        <a:p>
          <a:pPr rtl="1"/>
          <a:endParaRPr lang="ar-SA"/>
        </a:p>
      </dgm:t>
    </dgm:pt>
    <dgm:pt modelId="{3023E2FA-BAC6-45BA-96FC-37ADEB4175C2}" type="sibTrans" cxnId="{863FB726-2B3D-4AB5-999C-7FB6E0A20ED3}">
      <dgm:prSet/>
      <dgm:spPr/>
      <dgm:t>
        <a:bodyPr/>
        <a:lstStyle/>
        <a:p>
          <a:pPr rtl="1"/>
          <a:endParaRPr lang="ar-SA"/>
        </a:p>
      </dgm:t>
    </dgm:pt>
    <dgm:pt modelId="{0E650287-B69F-4FCC-B5E3-0B5C21B76FF9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tx1"/>
              </a:solidFill>
            </a:rPr>
            <a:t>تعامله </a:t>
          </a:r>
          <a:r>
            <a:rPr lang="ar-SA" sz="2000" b="1" dirty="0" smtClean="0">
              <a:solidFill>
                <a:schemeClr val="tx1"/>
              </a:solidFill>
              <a:hlinkClick xmlns:r="http://schemas.openxmlformats.org/officeDocument/2006/relationships" r:id="rId4" action="ppaction://hlinksldjump"/>
            </a:rPr>
            <a:t>مع</a:t>
          </a:r>
          <a:r>
            <a:rPr lang="ar-SA" sz="2000" b="1" dirty="0" smtClean="0">
              <a:solidFill>
                <a:schemeClr val="tx1"/>
              </a:solidFill>
            </a:rPr>
            <a:t> الآخرين  </a:t>
          </a:r>
          <a:endParaRPr lang="ar-SA" sz="2000" b="1" dirty="0">
            <a:solidFill>
              <a:schemeClr val="tx1"/>
            </a:solidFill>
          </a:endParaRPr>
        </a:p>
      </dgm:t>
    </dgm:pt>
    <dgm:pt modelId="{75A76D61-AD01-439F-9558-36AE65E6B8E5}" type="parTrans" cxnId="{2001580C-0EF2-4644-A0CC-C93CB54652DF}">
      <dgm:prSet/>
      <dgm:spPr/>
      <dgm:t>
        <a:bodyPr/>
        <a:lstStyle/>
        <a:p>
          <a:pPr rtl="1"/>
          <a:endParaRPr lang="ar-SA"/>
        </a:p>
      </dgm:t>
    </dgm:pt>
    <dgm:pt modelId="{58E27A96-9BEC-42D2-BAB2-FB87CEEABB78}" type="sibTrans" cxnId="{2001580C-0EF2-4644-A0CC-C93CB54652DF}">
      <dgm:prSet/>
      <dgm:spPr/>
      <dgm:t>
        <a:bodyPr/>
        <a:lstStyle/>
        <a:p>
          <a:pPr rtl="1"/>
          <a:endParaRPr lang="ar-SA"/>
        </a:p>
      </dgm:t>
    </dgm:pt>
    <dgm:pt modelId="{168AB880-72D2-4832-B99A-E31302F620D1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bg1"/>
              </a:solidFill>
            </a:rPr>
            <a:t>غزوات </a:t>
          </a:r>
          <a:r>
            <a:rPr lang="ar-SA" sz="2000" b="1" dirty="0" smtClean="0">
              <a:solidFill>
                <a:schemeClr val="bg1"/>
              </a:solidFill>
              <a:hlinkClick xmlns:r="http://schemas.openxmlformats.org/officeDocument/2006/relationships" r:id="rId5" action="ppaction://hlinksldjump"/>
            </a:rPr>
            <a:t>النبي</a:t>
          </a:r>
          <a:r>
            <a:rPr lang="ar-SA" sz="2000" b="1" dirty="0" smtClean="0">
              <a:solidFill>
                <a:schemeClr val="bg1"/>
              </a:solidFill>
            </a:rPr>
            <a:t> صلى الله عليه وسلم  </a:t>
          </a:r>
          <a:endParaRPr lang="ar-SA" sz="2000" b="1" dirty="0">
            <a:solidFill>
              <a:schemeClr val="bg1"/>
            </a:solidFill>
          </a:endParaRPr>
        </a:p>
      </dgm:t>
    </dgm:pt>
    <dgm:pt modelId="{4C4A9029-F695-4624-A9C6-CA63CCC11C32}" type="parTrans" cxnId="{19B289F8-8147-48EB-869A-29AEA2D40109}">
      <dgm:prSet/>
      <dgm:spPr/>
      <dgm:t>
        <a:bodyPr/>
        <a:lstStyle/>
        <a:p>
          <a:pPr rtl="1"/>
          <a:endParaRPr lang="ar-SA"/>
        </a:p>
      </dgm:t>
    </dgm:pt>
    <dgm:pt modelId="{12E4AC17-8DDB-4255-9D4A-8D276EB2C1D2}" type="sibTrans" cxnId="{19B289F8-8147-48EB-869A-29AEA2D40109}">
      <dgm:prSet/>
      <dgm:spPr/>
      <dgm:t>
        <a:bodyPr/>
        <a:lstStyle/>
        <a:p>
          <a:pPr rtl="1"/>
          <a:endParaRPr lang="ar-SA"/>
        </a:p>
      </dgm:t>
    </dgm:pt>
    <dgm:pt modelId="{7D42A227-F8D8-4465-BE24-635F541383AD}">
      <dgm:prSet custT="1"/>
      <dgm:spPr/>
      <dgm:t>
        <a:bodyPr/>
        <a:lstStyle/>
        <a:p>
          <a:pPr algn="ctr" rtl="1"/>
          <a:r>
            <a:rPr lang="ar-SA" sz="2000" b="1" dirty="0" smtClean="0">
              <a:solidFill>
                <a:schemeClr val="bg1"/>
              </a:solidFill>
              <a:hlinkClick xmlns:r="http://schemas.openxmlformats.org/officeDocument/2006/relationships" r:id="rId6" action="ppaction://hlinksldjump"/>
            </a:rPr>
            <a:t>الهجرة</a:t>
          </a:r>
          <a:r>
            <a:rPr lang="ar-SA" sz="2000" b="1" dirty="0" smtClean="0">
              <a:solidFill>
                <a:schemeClr val="bg1"/>
              </a:solidFill>
            </a:rPr>
            <a:t> الى المدينة  </a:t>
          </a:r>
          <a:endParaRPr lang="ar-SA" sz="2000" b="1" dirty="0">
            <a:solidFill>
              <a:schemeClr val="bg1"/>
            </a:solidFill>
          </a:endParaRPr>
        </a:p>
      </dgm:t>
    </dgm:pt>
    <dgm:pt modelId="{494829FA-8ADF-4725-B3D6-E84B51064567}" type="parTrans" cxnId="{65FB9055-A3AA-4484-B8BF-4ECB58AA598C}">
      <dgm:prSet/>
      <dgm:spPr/>
      <dgm:t>
        <a:bodyPr/>
        <a:lstStyle/>
        <a:p>
          <a:pPr rtl="1"/>
          <a:endParaRPr lang="ar-SA"/>
        </a:p>
      </dgm:t>
    </dgm:pt>
    <dgm:pt modelId="{1E7BF359-E4A4-4D2A-BF1A-4D298A809497}" type="sibTrans" cxnId="{65FB9055-A3AA-4484-B8BF-4ECB58AA598C}">
      <dgm:prSet/>
      <dgm:spPr/>
      <dgm:t>
        <a:bodyPr/>
        <a:lstStyle/>
        <a:p>
          <a:pPr rtl="1"/>
          <a:endParaRPr lang="ar-SA"/>
        </a:p>
      </dgm:t>
    </dgm:pt>
    <dgm:pt modelId="{9DF4EF66-8B5F-4432-A902-2D6CCF988456}" type="pres">
      <dgm:prSet presAssocID="{453B2CD1-278C-4901-98B6-67F88FF1606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8BB6920-DE95-456A-A698-353891624C49}" type="pres">
      <dgm:prSet presAssocID="{40082CC1-0C45-42FA-93A6-1E3F2D15A657}" presName="parentLin" presStyleCnt="0"/>
      <dgm:spPr/>
    </dgm:pt>
    <dgm:pt modelId="{8AA747DD-5EC2-4EE6-8C0C-1BEB718A4B7E}" type="pres">
      <dgm:prSet presAssocID="{40082CC1-0C45-42FA-93A6-1E3F2D15A657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3B0A7569-F190-47C8-A4EA-6720E69B0541}" type="pres">
      <dgm:prSet presAssocID="{40082CC1-0C45-42FA-93A6-1E3F2D15A657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1537773-7E9E-4DC3-AB70-3DA44741D964}" type="pres">
      <dgm:prSet presAssocID="{40082CC1-0C45-42FA-93A6-1E3F2D15A657}" presName="negativeSpace" presStyleCnt="0"/>
      <dgm:spPr/>
    </dgm:pt>
    <dgm:pt modelId="{D0B178DA-D5A6-4289-BD41-95EC43D48F38}" type="pres">
      <dgm:prSet presAssocID="{40082CC1-0C45-42FA-93A6-1E3F2D15A657}" presName="childText" presStyleLbl="conFgAcc1" presStyleIdx="0" presStyleCnt="7">
        <dgm:presLayoutVars>
          <dgm:bulletEnabled val="1"/>
        </dgm:presLayoutVars>
      </dgm:prSet>
      <dgm:spPr/>
    </dgm:pt>
    <dgm:pt modelId="{8B432D63-DBE0-43DF-9771-683628FFC0CB}" type="pres">
      <dgm:prSet presAssocID="{DCFC017A-755A-4427-A4B2-BCFBAA6ED973}" presName="spaceBetweenRectangles" presStyleCnt="0"/>
      <dgm:spPr/>
    </dgm:pt>
    <dgm:pt modelId="{D33FFDF7-E570-4009-A892-95DB413CED6E}" type="pres">
      <dgm:prSet presAssocID="{7D42A227-F8D8-4465-BE24-635F541383AD}" presName="parentLin" presStyleCnt="0"/>
      <dgm:spPr/>
    </dgm:pt>
    <dgm:pt modelId="{88FD26C8-5C65-4250-9F45-BDC5B79B5254}" type="pres">
      <dgm:prSet presAssocID="{7D42A227-F8D8-4465-BE24-635F541383AD}" presName="parentLeftMargin" presStyleLbl="node1" presStyleIdx="0" presStyleCnt="7"/>
      <dgm:spPr/>
      <dgm:t>
        <a:bodyPr/>
        <a:lstStyle/>
        <a:p>
          <a:pPr rtl="1"/>
          <a:endParaRPr lang="ar-SA"/>
        </a:p>
      </dgm:t>
    </dgm:pt>
    <dgm:pt modelId="{4BDFB5EF-E0BF-4B2B-AE5A-FF27D9693E41}" type="pres">
      <dgm:prSet presAssocID="{7D42A227-F8D8-4465-BE24-635F541383AD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BE24E80-CC62-44C8-9F05-7536151E6995}" type="pres">
      <dgm:prSet presAssocID="{7D42A227-F8D8-4465-BE24-635F541383AD}" presName="negativeSpace" presStyleCnt="0"/>
      <dgm:spPr/>
    </dgm:pt>
    <dgm:pt modelId="{E291F4F4-D6D7-4C3D-A3C0-E731A95D52B4}" type="pres">
      <dgm:prSet presAssocID="{7D42A227-F8D8-4465-BE24-635F541383AD}" presName="childText" presStyleLbl="conFgAcc1" presStyleIdx="1" presStyleCnt="7">
        <dgm:presLayoutVars>
          <dgm:bulletEnabled val="1"/>
        </dgm:presLayoutVars>
      </dgm:prSet>
      <dgm:spPr/>
    </dgm:pt>
    <dgm:pt modelId="{328E9910-1053-4160-95CF-38F56E43BD65}" type="pres">
      <dgm:prSet presAssocID="{1E7BF359-E4A4-4D2A-BF1A-4D298A809497}" presName="spaceBetweenRectangles" presStyleCnt="0"/>
      <dgm:spPr/>
    </dgm:pt>
    <dgm:pt modelId="{D85BB3D7-76F0-4520-AA0F-B9B0C37C6916}" type="pres">
      <dgm:prSet presAssocID="{BD72F39A-5EAF-4292-8C12-D7CD145BB297}" presName="parentLin" presStyleCnt="0"/>
      <dgm:spPr/>
    </dgm:pt>
    <dgm:pt modelId="{F82C1E64-5637-4970-8559-0B38719E8DB2}" type="pres">
      <dgm:prSet presAssocID="{BD72F39A-5EAF-4292-8C12-D7CD145BB297}" presName="parentLeftMargin" presStyleLbl="node1" presStyleIdx="1" presStyleCnt="7"/>
      <dgm:spPr/>
      <dgm:t>
        <a:bodyPr/>
        <a:lstStyle/>
        <a:p>
          <a:pPr rtl="1"/>
          <a:endParaRPr lang="ar-SA"/>
        </a:p>
      </dgm:t>
    </dgm:pt>
    <dgm:pt modelId="{202930DF-89B6-43A4-840B-0DFE5EECD531}" type="pres">
      <dgm:prSet presAssocID="{BD72F39A-5EAF-4292-8C12-D7CD145BB297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761485C-4A31-4C91-9779-779A30A23366}" type="pres">
      <dgm:prSet presAssocID="{BD72F39A-5EAF-4292-8C12-D7CD145BB297}" presName="negativeSpace" presStyleCnt="0"/>
      <dgm:spPr/>
    </dgm:pt>
    <dgm:pt modelId="{AFAF822A-B9B0-4A05-9E58-9345D891FB1E}" type="pres">
      <dgm:prSet presAssocID="{BD72F39A-5EAF-4292-8C12-D7CD145BB297}" presName="childText" presStyleLbl="conFgAcc1" presStyleIdx="2" presStyleCnt="7">
        <dgm:presLayoutVars>
          <dgm:bulletEnabled val="1"/>
        </dgm:presLayoutVars>
      </dgm:prSet>
      <dgm:spPr/>
    </dgm:pt>
    <dgm:pt modelId="{74FA7715-6719-48EC-BE8A-187346A9D9F2}" type="pres">
      <dgm:prSet presAssocID="{3023E2FA-BAC6-45BA-96FC-37ADEB4175C2}" presName="spaceBetweenRectangles" presStyleCnt="0"/>
      <dgm:spPr/>
    </dgm:pt>
    <dgm:pt modelId="{B1A6D76C-82A2-4BCA-B887-4E94AA5687AA}" type="pres">
      <dgm:prSet presAssocID="{168AB880-72D2-4832-B99A-E31302F620D1}" presName="parentLin" presStyleCnt="0"/>
      <dgm:spPr/>
    </dgm:pt>
    <dgm:pt modelId="{DD6EFA6E-DF52-4C8A-BB09-241F35CEC3DC}" type="pres">
      <dgm:prSet presAssocID="{168AB880-72D2-4832-B99A-E31302F620D1}" presName="parentLeftMargin" presStyleLbl="node1" presStyleIdx="2" presStyleCnt="7"/>
      <dgm:spPr/>
      <dgm:t>
        <a:bodyPr/>
        <a:lstStyle/>
        <a:p>
          <a:pPr rtl="1"/>
          <a:endParaRPr lang="ar-SA"/>
        </a:p>
      </dgm:t>
    </dgm:pt>
    <dgm:pt modelId="{7F969D38-18BF-4EA2-B3A4-11945BC03CC5}" type="pres">
      <dgm:prSet presAssocID="{168AB880-72D2-4832-B99A-E31302F620D1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218C4BAE-2C93-4E88-B6C8-B28C34F1EB64}" type="pres">
      <dgm:prSet presAssocID="{168AB880-72D2-4832-B99A-E31302F620D1}" presName="negativeSpace" presStyleCnt="0"/>
      <dgm:spPr/>
    </dgm:pt>
    <dgm:pt modelId="{00B9AE3C-2411-4AFE-A633-D0E6481EDC27}" type="pres">
      <dgm:prSet presAssocID="{168AB880-72D2-4832-B99A-E31302F620D1}" presName="childText" presStyleLbl="conFgAcc1" presStyleIdx="3" presStyleCnt="7">
        <dgm:presLayoutVars>
          <dgm:bulletEnabled val="1"/>
        </dgm:presLayoutVars>
      </dgm:prSet>
      <dgm:spPr/>
    </dgm:pt>
    <dgm:pt modelId="{71CAC895-B814-4E8F-BC5E-554E56DE4A25}" type="pres">
      <dgm:prSet presAssocID="{12E4AC17-8DDB-4255-9D4A-8D276EB2C1D2}" presName="spaceBetweenRectangles" presStyleCnt="0"/>
      <dgm:spPr/>
    </dgm:pt>
    <dgm:pt modelId="{1ED6510C-8632-43D3-BC9A-E9631D0DB3C3}" type="pres">
      <dgm:prSet presAssocID="{AA5ECA82-9946-4C1A-8CA4-BFCCF68D8D9F}" presName="parentLin" presStyleCnt="0"/>
      <dgm:spPr/>
    </dgm:pt>
    <dgm:pt modelId="{4BA98969-A1D7-4FAE-AA19-829520689D7E}" type="pres">
      <dgm:prSet presAssocID="{AA5ECA82-9946-4C1A-8CA4-BFCCF68D8D9F}" presName="parentLeftMargin" presStyleLbl="node1" presStyleIdx="3" presStyleCnt="7"/>
      <dgm:spPr/>
      <dgm:t>
        <a:bodyPr/>
        <a:lstStyle/>
        <a:p>
          <a:pPr rtl="1"/>
          <a:endParaRPr lang="ar-SA"/>
        </a:p>
      </dgm:t>
    </dgm:pt>
    <dgm:pt modelId="{8CA2DF7E-5C91-4B9C-BF37-E0251809EF6A}" type="pres">
      <dgm:prSet presAssocID="{AA5ECA82-9946-4C1A-8CA4-BFCCF68D8D9F}" presName="parentText" presStyleLbl="node1" presStyleIdx="4" presStyleCnt="7" custLinFactNeighborX="-6425" custLinFactNeighborY="-1279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49EEF19E-283D-40C4-A584-7A17C91207AA}" type="pres">
      <dgm:prSet presAssocID="{AA5ECA82-9946-4C1A-8CA4-BFCCF68D8D9F}" presName="negativeSpace" presStyleCnt="0"/>
      <dgm:spPr/>
    </dgm:pt>
    <dgm:pt modelId="{C3CE330D-77DD-4CBD-95A7-205A043E883E}" type="pres">
      <dgm:prSet presAssocID="{AA5ECA82-9946-4C1A-8CA4-BFCCF68D8D9F}" presName="childText" presStyleLbl="conFgAcc1" presStyleIdx="4" presStyleCnt="7">
        <dgm:presLayoutVars>
          <dgm:bulletEnabled val="1"/>
        </dgm:presLayoutVars>
      </dgm:prSet>
      <dgm:spPr/>
    </dgm:pt>
    <dgm:pt modelId="{59ADD444-B11D-4543-970E-907F5E0DE65E}" type="pres">
      <dgm:prSet presAssocID="{7FE76E9A-3A6D-43CB-B140-8FE5DC73E82C}" presName="spaceBetweenRectangles" presStyleCnt="0"/>
      <dgm:spPr/>
    </dgm:pt>
    <dgm:pt modelId="{170EFDDC-6BF9-45F3-97C9-D36314396785}" type="pres">
      <dgm:prSet presAssocID="{0E650287-B69F-4FCC-B5E3-0B5C21B76FF9}" presName="parentLin" presStyleCnt="0"/>
      <dgm:spPr/>
    </dgm:pt>
    <dgm:pt modelId="{C373DAD6-B282-42C3-AD79-FDB6C8E60251}" type="pres">
      <dgm:prSet presAssocID="{0E650287-B69F-4FCC-B5E3-0B5C21B76FF9}" presName="parentLeftMargin" presStyleLbl="node1" presStyleIdx="4" presStyleCnt="7"/>
      <dgm:spPr/>
      <dgm:t>
        <a:bodyPr/>
        <a:lstStyle/>
        <a:p>
          <a:pPr rtl="1"/>
          <a:endParaRPr lang="ar-SA"/>
        </a:p>
      </dgm:t>
    </dgm:pt>
    <dgm:pt modelId="{9FE411A8-ACD6-4287-9D26-BC2DF4B62FD4}" type="pres">
      <dgm:prSet presAssocID="{0E650287-B69F-4FCC-B5E3-0B5C21B76FF9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1E1CC28C-4D13-43BD-BCBD-EB151B2B499C}" type="pres">
      <dgm:prSet presAssocID="{0E650287-B69F-4FCC-B5E3-0B5C21B76FF9}" presName="negativeSpace" presStyleCnt="0"/>
      <dgm:spPr/>
    </dgm:pt>
    <dgm:pt modelId="{9540E7D2-C634-4038-AF17-1F8167038779}" type="pres">
      <dgm:prSet presAssocID="{0E650287-B69F-4FCC-B5E3-0B5C21B76FF9}" presName="childText" presStyleLbl="conFgAcc1" presStyleIdx="5" presStyleCnt="7">
        <dgm:presLayoutVars>
          <dgm:bulletEnabled val="1"/>
        </dgm:presLayoutVars>
      </dgm:prSet>
      <dgm:spPr/>
    </dgm:pt>
    <dgm:pt modelId="{3F84C845-BBE3-4DA7-A2A0-96612A10C4BD}" type="pres">
      <dgm:prSet presAssocID="{58E27A96-9BEC-42D2-BAB2-FB87CEEABB78}" presName="spaceBetweenRectangles" presStyleCnt="0"/>
      <dgm:spPr/>
    </dgm:pt>
    <dgm:pt modelId="{1F84BB6E-F061-4E34-A5DC-25448A1BF518}" type="pres">
      <dgm:prSet presAssocID="{44703035-CBEF-454E-89B2-9B1C8FBF03D6}" presName="parentLin" presStyleCnt="0"/>
      <dgm:spPr/>
    </dgm:pt>
    <dgm:pt modelId="{2A98632E-DCBA-4657-93AC-1E6A964E4D1A}" type="pres">
      <dgm:prSet presAssocID="{44703035-CBEF-454E-89B2-9B1C8FBF03D6}" presName="parentLeftMargin" presStyleLbl="node1" presStyleIdx="5" presStyleCnt="7"/>
      <dgm:spPr/>
      <dgm:t>
        <a:bodyPr/>
        <a:lstStyle/>
        <a:p>
          <a:pPr rtl="1"/>
          <a:endParaRPr lang="ar-SA"/>
        </a:p>
      </dgm:t>
    </dgm:pt>
    <dgm:pt modelId="{BBF20CE1-6228-467F-8E9D-1A246DCF6629}" type="pres">
      <dgm:prSet presAssocID="{44703035-CBEF-454E-89B2-9B1C8FBF03D6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BA329E4D-C54F-477C-9607-AFFF65E4AE3C}" type="pres">
      <dgm:prSet presAssocID="{44703035-CBEF-454E-89B2-9B1C8FBF03D6}" presName="negativeSpace" presStyleCnt="0"/>
      <dgm:spPr/>
    </dgm:pt>
    <dgm:pt modelId="{09AC3477-50CC-4087-8BA2-B4E6FBF7A26D}" type="pres">
      <dgm:prSet presAssocID="{44703035-CBEF-454E-89B2-9B1C8FBF03D6}" presName="childText" presStyleLbl="conFgAcc1" presStyleIdx="6" presStyleCnt="7" custLinFactY="300000" custLinFactNeighborX="-14036" custLinFactNeighborY="376561">
        <dgm:presLayoutVars>
          <dgm:bulletEnabled val="1"/>
        </dgm:presLayoutVars>
      </dgm:prSet>
      <dgm:spPr/>
    </dgm:pt>
  </dgm:ptLst>
  <dgm:cxnLst>
    <dgm:cxn modelId="{1D21B1F1-8656-41E8-B50D-3BFC9D5B75AD}" srcId="{453B2CD1-278C-4901-98B6-67F88FF1606D}" destId="{44703035-CBEF-454E-89B2-9B1C8FBF03D6}" srcOrd="6" destOrd="0" parTransId="{0E6AD511-1078-4D93-98BB-8E50B9E33C3D}" sibTransId="{F5F408F8-787E-46D3-BF7A-1D02517D08F5}"/>
    <dgm:cxn modelId="{5488E2D7-FE5F-4D1A-A1A2-0F7D902ACE3F}" type="presOf" srcId="{7D42A227-F8D8-4465-BE24-635F541383AD}" destId="{4BDFB5EF-E0BF-4B2B-AE5A-FF27D9693E41}" srcOrd="1" destOrd="0" presId="urn:microsoft.com/office/officeart/2005/8/layout/list1"/>
    <dgm:cxn modelId="{54FC50E1-B01A-4334-B5AF-95C80A1B7FB5}" type="presOf" srcId="{453B2CD1-278C-4901-98B6-67F88FF1606D}" destId="{9DF4EF66-8B5F-4432-A902-2D6CCF988456}" srcOrd="0" destOrd="0" presId="urn:microsoft.com/office/officeart/2005/8/layout/list1"/>
    <dgm:cxn modelId="{19B289F8-8147-48EB-869A-29AEA2D40109}" srcId="{453B2CD1-278C-4901-98B6-67F88FF1606D}" destId="{168AB880-72D2-4832-B99A-E31302F620D1}" srcOrd="3" destOrd="0" parTransId="{4C4A9029-F695-4624-A9C6-CA63CCC11C32}" sibTransId="{12E4AC17-8DDB-4255-9D4A-8D276EB2C1D2}"/>
    <dgm:cxn modelId="{863FB726-2B3D-4AB5-999C-7FB6E0A20ED3}" srcId="{453B2CD1-278C-4901-98B6-67F88FF1606D}" destId="{BD72F39A-5EAF-4292-8C12-D7CD145BB297}" srcOrd="2" destOrd="0" parTransId="{DE32B126-C508-4DA8-8BF7-1D0C35D26C04}" sibTransId="{3023E2FA-BAC6-45BA-96FC-37ADEB4175C2}"/>
    <dgm:cxn modelId="{746F8699-332F-4E3E-BBED-BE31A99C7130}" type="presOf" srcId="{168AB880-72D2-4832-B99A-E31302F620D1}" destId="{DD6EFA6E-DF52-4C8A-BB09-241F35CEC3DC}" srcOrd="0" destOrd="0" presId="urn:microsoft.com/office/officeart/2005/8/layout/list1"/>
    <dgm:cxn modelId="{2FCC7D04-0A7E-422F-817F-8E4024CD7AAF}" type="presOf" srcId="{44703035-CBEF-454E-89B2-9B1C8FBF03D6}" destId="{BBF20CE1-6228-467F-8E9D-1A246DCF6629}" srcOrd="1" destOrd="0" presId="urn:microsoft.com/office/officeart/2005/8/layout/list1"/>
    <dgm:cxn modelId="{F70ADAF8-ECC1-43BF-9147-77C0876908E8}" type="presOf" srcId="{0E650287-B69F-4FCC-B5E3-0B5C21B76FF9}" destId="{9FE411A8-ACD6-4287-9D26-BC2DF4B62FD4}" srcOrd="1" destOrd="0" presId="urn:microsoft.com/office/officeart/2005/8/layout/list1"/>
    <dgm:cxn modelId="{28B3320E-CA4F-4DB6-B0CD-DAA2EB57E369}" type="presOf" srcId="{BD72F39A-5EAF-4292-8C12-D7CD145BB297}" destId="{F82C1E64-5637-4970-8559-0B38719E8DB2}" srcOrd="0" destOrd="0" presId="urn:microsoft.com/office/officeart/2005/8/layout/list1"/>
    <dgm:cxn modelId="{64862071-0E09-4548-B1E0-872726D27335}" type="presOf" srcId="{0E650287-B69F-4FCC-B5E3-0B5C21B76FF9}" destId="{C373DAD6-B282-42C3-AD79-FDB6C8E60251}" srcOrd="0" destOrd="0" presId="urn:microsoft.com/office/officeart/2005/8/layout/list1"/>
    <dgm:cxn modelId="{47AF536F-C533-4AB7-9207-805A65EE31C6}" srcId="{453B2CD1-278C-4901-98B6-67F88FF1606D}" destId="{40082CC1-0C45-42FA-93A6-1E3F2D15A657}" srcOrd="0" destOrd="0" parTransId="{573D92BD-7709-475B-9F93-CDC8794FAC6D}" sibTransId="{DCFC017A-755A-4427-A4B2-BCFBAA6ED973}"/>
    <dgm:cxn modelId="{AAB1F862-1920-4DC3-A4BC-249CB7215429}" type="presOf" srcId="{BD72F39A-5EAF-4292-8C12-D7CD145BB297}" destId="{202930DF-89B6-43A4-840B-0DFE5EECD531}" srcOrd="1" destOrd="0" presId="urn:microsoft.com/office/officeart/2005/8/layout/list1"/>
    <dgm:cxn modelId="{9AEF3EE6-75A0-466E-A44D-B097E35AB7CE}" type="presOf" srcId="{AA5ECA82-9946-4C1A-8CA4-BFCCF68D8D9F}" destId="{8CA2DF7E-5C91-4B9C-BF37-E0251809EF6A}" srcOrd="1" destOrd="0" presId="urn:microsoft.com/office/officeart/2005/8/layout/list1"/>
    <dgm:cxn modelId="{53E70262-AD07-49D8-8F41-6CDB897EC8AB}" srcId="{453B2CD1-278C-4901-98B6-67F88FF1606D}" destId="{AA5ECA82-9946-4C1A-8CA4-BFCCF68D8D9F}" srcOrd="4" destOrd="0" parTransId="{86525105-4B50-49F8-9E2E-E0B6090B8C90}" sibTransId="{7FE76E9A-3A6D-43CB-B140-8FE5DC73E82C}"/>
    <dgm:cxn modelId="{DA92AFC0-C90F-4C70-8746-85E9127FE7B8}" type="presOf" srcId="{168AB880-72D2-4832-B99A-E31302F620D1}" destId="{7F969D38-18BF-4EA2-B3A4-11945BC03CC5}" srcOrd="1" destOrd="0" presId="urn:microsoft.com/office/officeart/2005/8/layout/list1"/>
    <dgm:cxn modelId="{751ABE28-4518-4151-B42D-1BF2920F2DB4}" type="presOf" srcId="{7D42A227-F8D8-4465-BE24-635F541383AD}" destId="{88FD26C8-5C65-4250-9F45-BDC5B79B5254}" srcOrd="0" destOrd="0" presId="urn:microsoft.com/office/officeart/2005/8/layout/list1"/>
    <dgm:cxn modelId="{08B48FBE-F6BA-49E2-A219-9FD685A9749F}" type="presOf" srcId="{40082CC1-0C45-42FA-93A6-1E3F2D15A657}" destId="{8AA747DD-5EC2-4EE6-8C0C-1BEB718A4B7E}" srcOrd="0" destOrd="0" presId="urn:microsoft.com/office/officeart/2005/8/layout/list1"/>
    <dgm:cxn modelId="{E8D7BB08-63E1-476B-BFE6-E7D9B38FCB8A}" type="presOf" srcId="{AA5ECA82-9946-4C1A-8CA4-BFCCF68D8D9F}" destId="{4BA98969-A1D7-4FAE-AA19-829520689D7E}" srcOrd="0" destOrd="0" presId="urn:microsoft.com/office/officeart/2005/8/layout/list1"/>
    <dgm:cxn modelId="{2001580C-0EF2-4644-A0CC-C93CB54652DF}" srcId="{453B2CD1-278C-4901-98B6-67F88FF1606D}" destId="{0E650287-B69F-4FCC-B5E3-0B5C21B76FF9}" srcOrd="5" destOrd="0" parTransId="{75A76D61-AD01-439F-9558-36AE65E6B8E5}" sibTransId="{58E27A96-9BEC-42D2-BAB2-FB87CEEABB78}"/>
    <dgm:cxn modelId="{D4CD5FB3-09AC-4A44-B0FD-66651F6D33CE}" type="presOf" srcId="{40082CC1-0C45-42FA-93A6-1E3F2D15A657}" destId="{3B0A7569-F190-47C8-A4EA-6720E69B0541}" srcOrd="1" destOrd="0" presId="urn:microsoft.com/office/officeart/2005/8/layout/list1"/>
    <dgm:cxn modelId="{65FB9055-A3AA-4484-B8BF-4ECB58AA598C}" srcId="{453B2CD1-278C-4901-98B6-67F88FF1606D}" destId="{7D42A227-F8D8-4465-BE24-635F541383AD}" srcOrd="1" destOrd="0" parTransId="{494829FA-8ADF-4725-B3D6-E84B51064567}" sibTransId="{1E7BF359-E4A4-4D2A-BF1A-4D298A809497}"/>
    <dgm:cxn modelId="{EDCB170E-0B71-4FAA-A49E-A924573F4257}" type="presOf" srcId="{44703035-CBEF-454E-89B2-9B1C8FBF03D6}" destId="{2A98632E-DCBA-4657-93AC-1E6A964E4D1A}" srcOrd="0" destOrd="0" presId="urn:microsoft.com/office/officeart/2005/8/layout/list1"/>
    <dgm:cxn modelId="{391AEC34-8880-45A4-A041-FDCCF1AAE7B5}" type="presParOf" srcId="{9DF4EF66-8B5F-4432-A902-2D6CCF988456}" destId="{08BB6920-DE95-456A-A698-353891624C49}" srcOrd="0" destOrd="0" presId="urn:microsoft.com/office/officeart/2005/8/layout/list1"/>
    <dgm:cxn modelId="{B9D33F4D-9495-4F73-9499-F676FD89F1B2}" type="presParOf" srcId="{08BB6920-DE95-456A-A698-353891624C49}" destId="{8AA747DD-5EC2-4EE6-8C0C-1BEB718A4B7E}" srcOrd="0" destOrd="0" presId="urn:microsoft.com/office/officeart/2005/8/layout/list1"/>
    <dgm:cxn modelId="{9A8DC631-A004-4F86-BA56-19678666D4D1}" type="presParOf" srcId="{08BB6920-DE95-456A-A698-353891624C49}" destId="{3B0A7569-F190-47C8-A4EA-6720E69B0541}" srcOrd="1" destOrd="0" presId="urn:microsoft.com/office/officeart/2005/8/layout/list1"/>
    <dgm:cxn modelId="{CE30C999-858B-4330-983A-312AE38EE957}" type="presParOf" srcId="{9DF4EF66-8B5F-4432-A902-2D6CCF988456}" destId="{B1537773-7E9E-4DC3-AB70-3DA44741D964}" srcOrd="1" destOrd="0" presId="urn:microsoft.com/office/officeart/2005/8/layout/list1"/>
    <dgm:cxn modelId="{6778B703-245D-476A-9619-886C9E068176}" type="presParOf" srcId="{9DF4EF66-8B5F-4432-A902-2D6CCF988456}" destId="{D0B178DA-D5A6-4289-BD41-95EC43D48F38}" srcOrd="2" destOrd="0" presId="urn:microsoft.com/office/officeart/2005/8/layout/list1"/>
    <dgm:cxn modelId="{084F85DD-67BA-43C7-B652-90FE047F7967}" type="presParOf" srcId="{9DF4EF66-8B5F-4432-A902-2D6CCF988456}" destId="{8B432D63-DBE0-43DF-9771-683628FFC0CB}" srcOrd="3" destOrd="0" presId="urn:microsoft.com/office/officeart/2005/8/layout/list1"/>
    <dgm:cxn modelId="{74AB0F9D-5FE5-4A48-8B60-0A436A2A58D4}" type="presParOf" srcId="{9DF4EF66-8B5F-4432-A902-2D6CCF988456}" destId="{D33FFDF7-E570-4009-A892-95DB413CED6E}" srcOrd="4" destOrd="0" presId="urn:microsoft.com/office/officeart/2005/8/layout/list1"/>
    <dgm:cxn modelId="{0E49A22A-5D04-4F5A-99E7-B0BF8EDDD2A5}" type="presParOf" srcId="{D33FFDF7-E570-4009-A892-95DB413CED6E}" destId="{88FD26C8-5C65-4250-9F45-BDC5B79B5254}" srcOrd="0" destOrd="0" presId="urn:microsoft.com/office/officeart/2005/8/layout/list1"/>
    <dgm:cxn modelId="{9B4E2B5B-C660-4FE2-8464-98E612943D1C}" type="presParOf" srcId="{D33FFDF7-E570-4009-A892-95DB413CED6E}" destId="{4BDFB5EF-E0BF-4B2B-AE5A-FF27D9693E41}" srcOrd="1" destOrd="0" presId="urn:microsoft.com/office/officeart/2005/8/layout/list1"/>
    <dgm:cxn modelId="{1DC2CDC5-2A91-454C-9666-2CBCC2E15E44}" type="presParOf" srcId="{9DF4EF66-8B5F-4432-A902-2D6CCF988456}" destId="{1BE24E80-CC62-44C8-9F05-7536151E6995}" srcOrd="5" destOrd="0" presId="urn:microsoft.com/office/officeart/2005/8/layout/list1"/>
    <dgm:cxn modelId="{E6E67BD1-8762-431F-A917-69C9A8AB9149}" type="presParOf" srcId="{9DF4EF66-8B5F-4432-A902-2D6CCF988456}" destId="{E291F4F4-D6D7-4C3D-A3C0-E731A95D52B4}" srcOrd="6" destOrd="0" presId="urn:microsoft.com/office/officeart/2005/8/layout/list1"/>
    <dgm:cxn modelId="{6C270206-A677-456A-8267-4C400CD36CDC}" type="presParOf" srcId="{9DF4EF66-8B5F-4432-A902-2D6CCF988456}" destId="{328E9910-1053-4160-95CF-38F56E43BD65}" srcOrd="7" destOrd="0" presId="urn:microsoft.com/office/officeart/2005/8/layout/list1"/>
    <dgm:cxn modelId="{8654BCDC-D6A6-4AC4-9A7E-A50387B98D6A}" type="presParOf" srcId="{9DF4EF66-8B5F-4432-A902-2D6CCF988456}" destId="{D85BB3D7-76F0-4520-AA0F-B9B0C37C6916}" srcOrd="8" destOrd="0" presId="urn:microsoft.com/office/officeart/2005/8/layout/list1"/>
    <dgm:cxn modelId="{97EF3969-4928-4058-BD5D-8509FDB2FF47}" type="presParOf" srcId="{D85BB3D7-76F0-4520-AA0F-B9B0C37C6916}" destId="{F82C1E64-5637-4970-8559-0B38719E8DB2}" srcOrd="0" destOrd="0" presId="urn:microsoft.com/office/officeart/2005/8/layout/list1"/>
    <dgm:cxn modelId="{92FC8C8B-5A80-4C51-9F29-2BAEB984783D}" type="presParOf" srcId="{D85BB3D7-76F0-4520-AA0F-B9B0C37C6916}" destId="{202930DF-89B6-43A4-840B-0DFE5EECD531}" srcOrd="1" destOrd="0" presId="urn:microsoft.com/office/officeart/2005/8/layout/list1"/>
    <dgm:cxn modelId="{860BFB23-AF6E-4BCD-A8C0-CFB065D3EF35}" type="presParOf" srcId="{9DF4EF66-8B5F-4432-A902-2D6CCF988456}" destId="{9761485C-4A31-4C91-9779-779A30A23366}" srcOrd="9" destOrd="0" presId="urn:microsoft.com/office/officeart/2005/8/layout/list1"/>
    <dgm:cxn modelId="{F27AFA50-B6CF-41B6-A087-DD6CCE3ABDD2}" type="presParOf" srcId="{9DF4EF66-8B5F-4432-A902-2D6CCF988456}" destId="{AFAF822A-B9B0-4A05-9E58-9345D891FB1E}" srcOrd="10" destOrd="0" presId="urn:microsoft.com/office/officeart/2005/8/layout/list1"/>
    <dgm:cxn modelId="{455F4CD2-AD1F-43AD-BADB-E50D7BE051AB}" type="presParOf" srcId="{9DF4EF66-8B5F-4432-A902-2D6CCF988456}" destId="{74FA7715-6719-48EC-BE8A-187346A9D9F2}" srcOrd="11" destOrd="0" presId="urn:microsoft.com/office/officeart/2005/8/layout/list1"/>
    <dgm:cxn modelId="{7B9506F1-F822-4A14-A457-B3C9A41018FD}" type="presParOf" srcId="{9DF4EF66-8B5F-4432-A902-2D6CCF988456}" destId="{B1A6D76C-82A2-4BCA-B887-4E94AA5687AA}" srcOrd="12" destOrd="0" presId="urn:microsoft.com/office/officeart/2005/8/layout/list1"/>
    <dgm:cxn modelId="{DC2EB9CA-9F64-4E1E-8327-362BB0EC468E}" type="presParOf" srcId="{B1A6D76C-82A2-4BCA-B887-4E94AA5687AA}" destId="{DD6EFA6E-DF52-4C8A-BB09-241F35CEC3DC}" srcOrd="0" destOrd="0" presId="urn:microsoft.com/office/officeart/2005/8/layout/list1"/>
    <dgm:cxn modelId="{386358B0-F870-4E43-9E56-E521DAB634EE}" type="presParOf" srcId="{B1A6D76C-82A2-4BCA-B887-4E94AA5687AA}" destId="{7F969D38-18BF-4EA2-B3A4-11945BC03CC5}" srcOrd="1" destOrd="0" presId="urn:microsoft.com/office/officeart/2005/8/layout/list1"/>
    <dgm:cxn modelId="{81167411-2911-4E53-A268-FE5F0788DC2E}" type="presParOf" srcId="{9DF4EF66-8B5F-4432-A902-2D6CCF988456}" destId="{218C4BAE-2C93-4E88-B6C8-B28C34F1EB64}" srcOrd="13" destOrd="0" presId="urn:microsoft.com/office/officeart/2005/8/layout/list1"/>
    <dgm:cxn modelId="{D240124C-C67B-45FB-846D-1BD426424549}" type="presParOf" srcId="{9DF4EF66-8B5F-4432-A902-2D6CCF988456}" destId="{00B9AE3C-2411-4AFE-A633-D0E6481EDC27}" srcOrd="14" destOrd="0" presId="urn:microsoft.com/office/officeart/2005/8/layout/list1"/>
    <dgm:cxn modelId="{A5B21C73-284C-4C02-A86F-910253A92F40}" type="presParOf" srcId="{9DF4EF66-8B5F-4432-A902-2D6CCF988456}" destId="{71CAC895-B814-4E8F-BC5E-554E56DE4A25}" srcOrd="15" destOrd="0" presId="urn:microsoft.com/office/officeart/2005/8/layout/list1"/>
    <dgm:cxn modelId="{650F98E9-01F6-448D-A9B1-9AA66DF6BA09}" type="presParOf" srcId="{9DF4EF66-8B5F-4432-A902-2D6CCF988456}" destId="{1ED6510C-8632-43D3-BC9A-E9631D0DB3C3}" srcOrd="16" destOrd="0" presId="urn:microsoft.com/office/officeart/2005/8/layout/list1"/>
    <dgm:cxn modelId="{1F54C5C2-3AAD-4278-92FB-D63D058EB8FC}" type="presParOf" srcId="{1ED6510C-8632-43D3-BC9A-E9631D0DB3C3}" destId="{4BA98969-A1D7-4FAE-AA19-829520689D7E}" srcOrd="0" destOrd="0" presId="urn:microsoft.com/office/officeart/2005/8/layout/list1"/>
    <dgm:cxn modelId="{007B7E93-9F82-4DD3-B84F-2958C0453F8C}" type="presParOf" srcId="{1ED6510C-8632-43D3-BC9A-E9631D0DB3C3}" destId="{8CA2DF7E-5C91-4B9C-BF37-E0251809EF6A}" srcOrd="1" destOrd="0" presId="urn:microsoft.com/office/officeart/2005/8/layout/list1"/>
    <dgm:cxn modelId="{943361C5-3C47-4CE1-997E-2AE353AD92E6}" type="presParOf" srcId="{9DF4EF66-8B5F-4432-A902-2D6CCF988456}" destId="{49EEF19E-283D-40C4-A584-7A17C91207AA}" srcOrd="17" destOrd="0" presId="urn:microsoft.com/office/officeart/2005/8/layout/list1"/>
    <dgm:cxn modelId="{B89A94C4-3FD3-4599-9C7F-E1B51778D708}" type="presParOf" srcId="{9DF4EF66-8B5F-4432-A902-2D6CCF988456}" destId="{C3CE330D-77DD-4CBD-95A7-205A043E883E}" srcOrd="18" destOrd="0" presId="urn:microsoft.com/office/officeart/2005/8/layout/list1"/>
    <dgm:cxn modelId="{4766E465-5D12-4C13-A70C-F14323EBA1F9}" type="presParOf" srcId="{9DF4EF66-8B5F-4432-A902-2D6CCF988456}" destId="{59ADD444-B11D-4543-970E-907F5E0DE65E}" srcOrd="19" destOrd="0" presId="urn:microsoft.com/office/officeart/2005/8/layout/list1"/>
    <dgm:cxn modelId="{18ED9C22-20F3-4642-A880-407A4231D1F8}" type="presParOf" srcId="{9DF4EF66-8B5F-4432-A902-2D6CCF988456}" destId="{170EFDDC-6BF9-45F3-97C9-D36314396785}" srcOrd="20" destOrd="0" presId="urn:microsoft.com/office/officeart/2005/8/layout/list1"/>
    <dgm:cxn modelId="{172A0A61-122A-41D6-AF2A-D2155BB0A3FE}" type="presParOf" srcId="{170EFDDC-6BF9-45F3-97C9-D36314396785}" destId="{C373DAD6-B282-42C3-AD79-FDB6C8E60251}" srcOrd="0" destOrd="0" presId="urn:microsoft.com/office/officeart/2005/8/layout/list1"/>
    <dgm:cxn modelId="{3BA7B903-7CC0-40C4-8422-2479CE6CD801}" type="presParOf" srcId="{170EFDDC-6BF9-45F3-97C9-D36314396785}" destId="{9FE411A8-ACD6-4287-9D26-BC2DF4B62FD4}" srcOrd="1" destOrd="0" presId="urn:microsoft.com/office/officeart/2005/8/layout/list1"/>
    <dgm:cxn modelId="{B91D2FBA-B7DA-49C4-B847-46E4B14A1167}" type="presParOf" srcId="{9DF4EF66-8B5F-4432-A902-2D6CCF988456}" destId="{1E1CC28C-4D13-43BD-BCBD-EB151B2B499C}" srcOrd="21" destOrd="0" presId="urn:microsoft.com/office/officeart/2005/8/layout/list1"/>
    <dgm:cxn modelId="{70E58949-C5A3-4A01-BF07-7627CD1A07BE}" type="presParOf" srcId="{9DF4EF66-8B5F-4432-A902-2D6CCF988456}" destId="{9540E7D2-C634-4038-AF17-1F8167038779}" srcOrd="22" destOrd="0" presId="urn:microsoft.com/office/officeart/2005/8/layout/list1"/>
    <dgm:cxn modelId="{474E50EE-49F7-4287-B6AD-AC9082FF6AC3}" type="presParOf" srcId="{9DF4EF66-8B5F-4432-A902-2D6CCF988456}" destId="{3F84C845-BBE3-4DA7-A2A0-96612A10C4BD}" srcOrd="23" destOrd="0" presId="urn:microsoft.com/office/officeart/2005/8/layout/list1"/>
    <dgm:cxn modelId="{EAFFA39A-4B49-4A42-B768-DD1FC6A38089}" type="presParOf" srcId="{9DF4EF66-8B5F-4432-A902-2D6CCF988456}" destId="{1F84BB6E-F061-4E34-A5DC-25448A1BF518}" srcOrd="24" destOrd="0" presId="urn:microsoft.com/office/officeart/2005/8/layout/list1"/>
    <dgm:cxn modelId="{8FA7B6BD-F93C-4696-8920-0AED4C4B9B0C}" type="presParOf" srcId="{1F84BB6E-F061-4E34-A5DC-25448A1BF518}" destId="{2A98632E-DCBA-4657-93AC-1E6A964E4D1A}" srcOrd="0" destOrd="0" presId="urn:microsoft.com/office/officeart/2005/8/layout/list1"/>
    <dgm:cxn modelId="{2CD4A7DA-167D-45E3-B6C4-5A230C19F919}" type="presParOf" srcId="{1F84BB6E-F061-4E34-A5DC-25448A1BF518}" destId="{BBF20CE1-6228-467F-8E9D-1A246DCF6629}" srcOrd="1" destOrd="0" presId="urn:microsoft.com/office/officeart/2005/8/layout/list1"/>
    <dgm:cxn modelId="{389A2F24-B1A7-4B28-8A08-6A9A0957F059}" type="presParOf" srcId="{9DF4EF66-8B5F-4432-A902-2D6CCF988456}" destId="{BA329E4D-C54F-477C-9607-AFFF65E4AE3C}" srcOrd="25" destOrd="0" presId="urn:microsoft.com/office/officeart/2005/8/layout/list1"/>
    <dgm:cxn modelId="{3AA3161A-BB79-4D91-8AC4-16B1C224FBFB}" type="presParOf" srcId="{9DF4EF66-8B5F-4432-A902-2D6CCF988456}" destId="{09AC3477-50CC-4087-8BA2-B4E6FBF7A26D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59450A-2610-4714-AE25-D3AC87852D17}" type="doc">
      <dgm:prSet loTypeId="urn:microsoft.com/office/officeart/2005/8/layout/list1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pPr rtl="1"/>
          <a:endParaRPr lang="ar-SA"/>
        </a:p>
      </dgm:t>
    </dgm:pt>
    <dgm:pt modelId="{0B28AE9C-0722-4634-8A7B-C5BCB6606870}">
      <dgm:prSet phldrT="[نص]"/>
      <dgm:spPr/>
      <dgm:t>
        <a:bodyPr/>
        <a:lstStyle/>
        <a:p>
          <a:pPr rtl="1"/>
          <a:r>
            <a:rPr lang="ar-SA" dirty="0" smtClean="0"/>
            <a:t>هجرة المسلمين</a:t>
          </a:r>
          <a:endParaRPr lang="ar-SA" dirty="0"/>
        </a:p>
      </dgm:t>
    </dgm:pt>
    <dgm:pt modelId="{77ABC617-190C-444A-B3F4-D758F5679A62}" type="parTrans" cxnId="{723ACD5B-C885-46CE-8792-C1E2B5F50FD8}">
      <dgm:prSet/>
      <dgm:spPr/>
      <dgm:t>
        <a:bodyPr/>
        <a:lstStyle/>
        <a:p>
          <a:pPr rtl="1"/>
          <a:endParaRPr lang="ar-SA"/>
        </a:p>
      </dgm:t>
    </dgm:pt>
    <dgm:pt modelId="{B5178336-C6B7-47D3-BEAE-2874C829B671}" type="sibTrans" cxnId="{723ACD5B-C885-46CE-8792-C1E2B5F50FD8}">
      <dgm:prSet/>
      <dgm:spPr/>
      <dgm:t>
        <a:bodyPr/>
        <a:lstStyle/>
        <a:p>
          <a:pPr rtl="1"/>
          <a:endParaRPr lang="ar-SA"/>
        </a:p>
      </dgm:t>
    </dgm:pt>
    <dgm:pt modelId="{4C201E5C-0C24-4847-899E-363BFD1E727B}">
      <dgm:prSet phldrT="[نص]"/>
      <dgm:spPr/>
      <dgm:t>
        <a:bodyPr/>
        <a:lstStyle/>
        <a:p>
          <a:pPr rtl="1"/>
          <a:r>
            <a:rPr lang="ar-SA" dirty="0" smtClean="0"/>
            <a:t>هجرة نبينا </a:t>
          </a:r>
          <a:r>
            <a:rPr lang="ar-SA" dirty="0" err="1" smtClean="0"/>
            <a:t>محمد </a:t>
          </a:r>
          <a:r>
            <a:rPr lang="ar-SA" dirty="0" err="1" smtClean="0">
              <a:sym typeface="AGA Arabesque"/>
            </a:rPr>
            <a:t></a:t>
          </a:r>
          <a:endParaRPr lang="ar-SA" dirty="0"/>
        </a:p>
      </dgm:t>
    </dgm:pt>
    <dgm:pt modelId="{47766C51-5D79-44BA-994E-4B7B329B3853}" type="parTrans" cxnId="{43990EC5-A495-446C-9D80-843626FB35C3}">
      <dgm:prSet/>
      <dgm:spPr/>
      <dgm:t>
        <a:bodyPr/>
        <a:lstStyle/>
        <a:p>
          <a:pPr rtl="1"/>
          <a:endParaRPr lang="ar-SA"/>
        </a:p>
      </dgm:t>
    </dgm:pt>
    <dgm:pt modelId="{724402D1-9090-4FC3-98A8-D487840A5938}" type="sibTrans" cxnId="{43990EC5-A495-446C-9D80-843626FB35C3}">
      <dgm:prSet/>
      <dgm:spPr/>
      <dgm:t>
        <a:bodyPr/>
        <a:lstStyle/>
        <a:p>
          <a:pPr rtl="1"/>
          <a:endParaRPr lang="ar-SA"/>
        </a:p>
      </dgm:t>
    </dgm:pt>
    <dgm:pt modelId="{05C3C103-8F98-444C-83F6-EA2B63B4B028}" type="pres">
      <dgm:prSet presAssocID="{1C59450A-2610-4714-AE25-D3AC87852D1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pPr rtl="1"/>
          <a:endParaRPr lang="ar-SA"/>
        </a:p>
      </dgm:t>
    </dgm:pt>
    <dgm:pt modelId="{0DFFDA0A-99D1-4FD8-A925-5196CA47C64E}" type="pres">
      <dgm:prSet presAssocID="{0B28AE9C-0722-4634-8A7B-C5BCB6606870}" presName="parentLin" presStyleCnt="0"/>
      <dgm:spPr/>
    </dgm:pt>
    <dgm:pt modelId="{88D13268-A7C6-4E72-B09E-F065E4DBA335}" type="pres">
      <dgm:prSet presAssocID="{0B28AE9C-0722-4634-8A7B-C5BCB6606870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5667CE20-A5F2-457B-823A-2214A75FFA94}" type="pres">
      <dgm:prSet presAssocID="{0B28AE9C-0722-4634-8A7B-C5BCB6606870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66B70295-1E5D-4AC7-B88E-CE0C5D3D5DAF}" type="pres">
      <dgm:prSet presAssocID="{0B28AE9C-0722-4634-8A7B-C5BCB6606870}" presName="negativeSpace" presStyleCnt="0"/>
      <dgm:spPr/>
    </dgm:pt>
    <dgm:pt modelId="{43BE5C06-DE05-4B1E-BEF1-DC42190A883F}" type="pres">
      <dgm:prSet presAssocID="{0B28AE9C-0722-4634-8A7B-C5BCB6606870}" presName="childText" presStyleLbl="conFgAcc1" presStyleIdx="0" presStyleCnt="2">
        <dgm:presLayoutVars>
          <dgm:bulletEnabled val="1"/>
        </dgm:presLayoutVars>
      </dgm:prSet>
      <dgm:spPr/>
    </dgm:pt>
    <dgm:pt modelId="{0DFCA7D1-6162-410E-8FD1-4E5D0D39730E}" type="pres">
      <dgm:prSet presAssocID="{B5178336-C6B7-47D3-BEAE-2874C829B671}" presName="spaceBetweenRectangles" presStyleCnt="0"/>
      <dgm:spPr/>
    </dgm:pt>
    <dgm:pt modelId="{7F0578CE-F1E8-4FF5-A066-D4FC844E8BEE}" type="pres">
      <dgm:prSet presAssocID="{4C201E5C-0C24-4847-899E-363BFD1E727B}" presName="parentLin" presStyleCnt="0"/>
      <dgm:spPr/>
    </dgm:pt>
    <dgm:pt modelId="{2DE97557-3BF4-47E4-A9C7-3F874B631BA6}" type="pres">
      <dgm:prSet presAssocID="{4C201E5C-0C24-4847-899E-363BFD1E727B}" presName="parentLeftMargin" presStyleLbl="node1" presStyleIdx="0" presStyleCnt="2"/>
      <dgm:spPr/>
      <dgm:t>
        <a:bodyPr/>
        <a:lstStyle/>
        <a:p>
          <a:pPr rtl="1"/>
          <a:endParaRPr lang="ar-SA"/>
        </a:p>
      </dgm:t>
    </dgm:pt>
    <dgm:pt modelId="{A537686D-9441-41E7-AD8F-E29936263D3A}" type="pres">
      <dgm:prSet presAssocID="{4C201E5C-0C24-4847-899E-363BFD1E72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F918AF09-C445-4A50-8974-2202F0D36568}" type="pres">
      <dgm:prSet presAssocID="{4C201E5C-0C24-4847-899E-363BFD1E727B}" presName="negativeSpace" presStyleCnt="0"/>
      <dgm:spPr/>
    </dgm:pt>
    <dgm:pt modelId="{873B4E69-0589-4872-8ABF-376661E07F96}" type="pres">
      <dgm:prSet presAssocID="{4C201E5C-0C24-4847-899E-363BFD1E727B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3F31F73D-983B-4318-BD18-CAF65A4BD752}" type="presOf" srcId="{4C201E5C-0C24-4847-899E-363BFD1E727B}" destId="{2DE97557-3BF4-47E4-A9C7-3F874B631BA6}" srcOrd="0" destOrd="0" presId="urn:microsoft.com/office/officeart/2005/8/layout/list1"/>
    <dgm:cxn modelId="{6F67D1D3-C8E3-4188-A738-E9E842F3A21F}" type="presOf" srcId="{4C201E5C-0C24-4847-899E-363BFD1E727B}" destId="{A537686D-9441-41E7-AD8F-E29936263D3A}" srcOrd="1" destOrd="0" presId="urn:microsoft.com/office/officeart/2005/8/layout/list1"/>
    <dgm:cxn modelId="{368D2EC6-BFCA-4EC4-93E1-272877A1BAA3}" type="presOf" srcId="{0B28AE9C-0722-4634-8A7B-C5BCB6606870}" destId="{5667CE20-A5F2-457B-823A-2214A75FFA94}" srcOrd="1" destOrd="0" presId="urn:microsoft.com/office/officeart/2005/8/layout/list1"/>
    <dgm:cxn modelId="{723ACD5B-C885-46CE-8792-C1E2B5F50FD8}" srcId="{1C59450A-2610-4714-AE25-D3AC87852D17}" destId="{0B28AE9C-0722-4634-8A7B-C5BCB6606870}" srcOrd="0" destOrd="0" parTransId="{77ABC617-190C-444A-B3F4-D758F5679A62}" sibTransId="{B5178336-C6B7-47D3-BEAE-2874C829B671}"/>
    <dgm:cxn modelId="{589917D3-B59C-499A-8B4B-4AE64A697E49}" type="presOf" srcId="{1C59450A-2610-4714-AE25-D3AC87852D17}" destId="{05C3C103-8F98-444C-83F6-EA2B63B4B028}" srcOrd="0" destOrd="0" presId="urn:microsoft.com/office/officeart/2005/8/layout/list1"/>
    <dgm:cxn modelId="{60FDEC1F-965F-47BB-86BB-77528CF488A5}" type="presOf" srcId="{0B28AE9C-0722-4634-8A7B-C5BCB6606870}" destId="{88D13268-A7C6-4E72-B09E-F065E4DBA335}" srcOrd="0" destOrd="0" presId="urn:microsoft.com/office/officeart/2005/8/layout/list1"/>
    <dgm:cxn modelId="{43990EC5-A495-446C-9D80-843626FB35C3}" srcId="{1C59450A-2610-4714-AE25-D3AC87852D17}" destId="{4C201E5C-0C24-4847-899E-363BFD1E727B}" srcOrd="1" destOrd="0" parTransId="{47766C51-5D79-44BA-994E-4B7B329B3853}" sibTransId="{724402D1-9090-4FC3-98A8-D487840A5938}"/>
    <dgm:cxn modelId="{814B1413-9BF5-47D0-B5A1-96DADE8A2C55}" type="presParOf" srcId="{05C3C103-8F98-444C-83F6-EA2B63B4B028}" destId="{0DFFDA0A-99D1-4FD8-A925-5196CA47C64E}" srcOrd="0" destOrd="0" presId="urn:microsoft.com/office/officeart/2005/8/layout/list1"/>
    <dgm:cxn modelId="{11AA55D3-A63F-4E69-A120-870D6E8E756A}" type="presParOf" srcId="{0DFFDA0A-99D1-4FD8-A925-5196CA47C64E}" destId="{88D13268-A7C6-4E72-B09E-F065E4DBA335}" srcOrd="0" destOrd="0" presId="urn:microsoft.com/office/officeart/2005/8/layout/list1"/>
    <dgm:cxn modelId="{A5A38419-7212-46AC-BBC5-2C6C865E0D31}" type="presParOf" srcId="{0DFFDA0A-99D1-4FD8-A925-5196CA47C64E}" destId="{5667CE20-A5F2-457B-823A-2214A75FFA94}" srcOrd="1" destOrd="0" presId="urn:microsoft.com/office/officeart/2005/8/layout/list1"/>
    <dgm:cxn modelId="{3AEB2A6E-81A2-4EAE-B07C-9CE896970E58}" type="presParOf" srcId="{05C3C103-8F98-444C-83F6-EA2B63B4B028}" destId="{66B70295-1E5D-4AC7-B88E-CE0C5D3D5DAF}" srcOrd="1" destOrd="0" presId="urn:microsoft.com/office/officeart/2005/8/layout/list1"/>
    <dgm:cxn modelId="{1FC2C726-A3EE-4098-9C17-0C7A80D9C03F}" type="presParOf" srcId="{05C3C103-8F98-444C-83F6-EA2B63B4B028}" destId="{43BE5C06-DE05-4B1E-BEF1-DC42190A883F}" srcOrd="2" destOrd="0" presId="urn:microsoft.com/office/officeart/2005/8/layout/list1"/>
    <dgm:cxn modelId="{540C7F59-F9DF-403D-ABB1-455CF61BA155}" type="presParOf" srcId="{05C3C103-8F98-444C-83F6-EA2B63B4B028}" destId="{0DFCA7D1-6162-410E-8FD1-4E5D0D39730E}" srcOrd="3" destOrd="0" presId="urn:microsoft.com/office/officeart/2005/8/layout/list1"/>
    <dgm:cxn modelId="{AB61E424-C27A-4F72-868F-19471B62B073}" type="presParOf" srcId="{05C3C103-8F98-444C-83F6-EA2B63B4B028}" destId="{7F0578CE-F1E8-4FF5-A066-D4FC844E8BEE}" srcOrd="4" destOrd="0" presId="urn:microsoft.com/office/officeart/2005/8/layout/list1"/>
    <dgm:cxn modelId="{C3CAFC42-4689-4E2B-B031-54B598304EF1}" type="presParOf" srcId="{7F0578CE-F1E8-4FF5-A066-D4FC844E8BEE}" destId="{2DE97557-3BF4-47E4-A9C7-3F874B631BA6}" srcOrd="0" destOrd="0" presId="urn:microsoft.com/office/officeart/2005/8/layout/list1"/>
    <dgm:cxn modelId="{2683D009-4850-4162-9D04-22D9EBD54C13}" type="presParOf" srcId="{7F0578CE-F1E8-4FF5-A066-D4FC844E8BEE}" destId="{A537686D-9441-41E7-AD8F-E29936263D3A}" srcOrd="1" destOrd="0" presId="urn:microsoft.com/office/officeart/2005/8/layout/list1"/>
    <dgm:cxn modelId="{7B1304A7-D049-403C-B4DC-BBBBF10C8C2C}" type="presParOf" srcId="{05C3C103-8F98-444C-83F6-EA2B63B4B028}" destId="{F918AF09-C445-4A50-8974-2202F0D36568}" srcOrd="5" destOrd="0" presId="urn:microsoft.com/office/officeart/2005/8/layout/list1"/>
    <dgm:cxn modelId="{0F6F20AD-A15A-47C8-8A3B-A6F3E37902AE}" type="presParOf" srcId="{05C3C103-8F98-444C-83F6-EA2B63B4B028}" destId="{873B4E69-0589-4872-8ABF-376661E07F96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8FB210-17F7-4F8F-A4AA-0DEDDF5D2769}" type="doc">
      <dgm:prSet loTypeId="urn:microsoft.com/office/officeart/2005/8/layout/equation2" loCatId="process" qsTypeId="urn:microsoft.com/office/officeart/2005/8/quickstyle/3d3" qsCatId="3D" csTypeId="urn:microsoft.com/office/officeart/2005/8/colors/colorful2" csCatId="colorful" phldr="1"/>
      <dgm:spPr/>
    </dgm:pt>
    <dgm:pt modelId="{FB6E314F-E415-4D04-B20A-AF8E5717C8F5}">
      <dgm:prSet phldrT="[نص]" custT="1"/>
      <dgm:spPr/>
      <dgm:t>
        <a:bodyPr/>
        <a:lstStyle/>
        <a:p>
          <a:pPr rtl="1"/>
          <a:r>
            <a:rPr lang="ar-SA" sz="1600" b="1" dirty="0" smtClean="0">
              <a:solidFill>
                <a:schemeClr val="bg1"/>
              </a:solidFill>
              <a:cs typeface="MCS ALMAALIM" pitchFamily="2" charset="-78"/>
            </a:rPr>
            <a:t>ا</a:t>
          </a:r>
          <a:r>
            <a:rPr lang="ar-SA" sz="2000" b="1" dirty="0" smtClean="0">
              <a:solidFill>
                <a:schemeClr val="bg1"/>
              </a:solidFill>
              <a:cs typeface="MCS ALMAALIM" pitchFamily="2" charset="-78"/>
            </a:rPr>
            <a:t>لمهاجرين</a:t>
          </a:r>
          <a:endParaRPr lang="ar-SA" sz="1600" b="1" dirty="0">
            <a:solidFill>
              <a:schemeClr val="bg1"/>
            </a:solidFill>
            <a:cs typeface="MCS ALMAALIM" pitchFamily="2" charset="-78"/>
          </a:endParaRPr>
        </a:p>
      </dgm:t>
    </dgm:pt>
    <dgm:pt modelId="{980FD1C0-6668-46EB-AD00-A33D2B27E2E3}" type="parTrans" cxnId="{488699F9-8126-4855-951F-BBA70011D444}">
      <dgm:prSet/>
      <dgm:spPr/>
      <dgm:t>
        <a:bodyPr/>
        <a:lstStyle/>
        <a:p>
          <a:pPr rtl="1"/>
          <a:endParaRPr lang="ar-SA"/>
        </a:p>
      </dgm:t>
    </dgm:pt>
    <dgm:pt modelId="{9AFDF9B8-2160-40D3-886F-A66668C32436}" type="sibTrans" cxnId="{488699F9-8126-4855-951F-BBA70011D444}">
      <dgm:prSet/>
      <dgm:spPr/>
      <dgm:t>
        <a:bodyPr/>
        <a:lstStyle/>
        <a:p>
          <a:pPr rtl="1"/>
          <a:endParaRPr lang="ar-SA"/>
        </a:p>
      </dgm:t>
    </dgm:pt>
    <dgm:pt modelId="{6A482D46-C01A-419F-984E-B643D3CE7E31}">
      <dgm:prSet phldrT="[نص]"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MCS ALMAALIM" pitchFamily="2" charset="-78"/>
            </a:rPr>
            <a:t>اليهود </a:t>
          </a:r>
          <a:endParaRPr lang="ar-SA" sz="2800" b="1" dirty="0">
            <a:solidFill>
              <a:schemeClr val="bg1"/>
            </a:solidFill>
            <a:cs typeface="MCS ALMAALIM" pitchFamily="2" charset="-78"/>
          </a:endParaRPr>
        </a:p>
      </dgm:t>
    </dgm:pt>
    <dgm:pt modelId="{0FDCD20C-6708-4758-824D-E14F6D784C5C}" type="parTrans" cxnId="{8A2E4B5B-0A3D-40D9-ACC3-E31000C683DC}">
      <dgm:prSet/>
      <dgm:spPr/>
      <dgm:t>
        <a:bodyPr/>
        <a:lstStyle/>
        <a:p>
          <a:pPr rtl="1"/>
          <a:endParaRPr lang="ar-SA"/>
        </a:p>
      </dgm:t>
    </dgm:pt>
    <dgm:pt modelId="{873437E0-E2C0-4B21-A50C-64B17A7756F7}" type="sibTrans" cxnId="{8A2E4B5B-0A3D-40D9-ACC3-E31000C683DC}">
      <dgm:prSet/>
      <dgm:spPr/>
      <dgm:t>
        <a:bodyPr/>
        <a:lstStyle/>
        <a:p>
          <a:pPr rtl="1"/>
          <a:endParaRPr lang="ar-SA"/>
        </a:p>
      </dgm:t>
    </dgm:pt>
    <dgm:pt modelId="{E1D964D7-A66D-4EBB-946C-EB335020FD34}">
      <dgm:prSet phldrT="[نص]" custT="1"/>
      <dgm:spPr/>
      <dgm:t>
        <a:bodyPr/>
        <a:lstStyle/>
        <a:p>
          <a:pPr rtl="1"/>
          <a:r>
            <a:rPr lang="ar-SA" sz="2400" b="1" dirty="0" smtClean="0">
              <a:solidFill>
                <a:schemeClr val="bg1"/>
              </a:solidFill>
              <a:cs typeface="MCS ALMAALIM" pitchFamily="2" charset="-78"/>
            </a:rPr>
            <a:t>فئات المجتمع في المدينة  </a:t>
          </a:r>
          <a:endParaRPr lang="ar-SA" sz="2400" b="1" dirty="0">
            <a:solidFill>
              <a:schemeClr val="bg1"/>
            </a:solidFill>
            <a:cs typeface="MCS ALMAALIM" pitchFamily="2" charset="-78"/>
          </a:endParaRPr>
        </a:p>
      </dgm:t>
    </dgm:pt>
    <dgm:pt modelId="{2877B939-D274-41F0-839F-C45281C116A7}" type="parTrans" cxnId="{9A030341-D79B-45F2-80E2-FCF77E6C57F9}">
      <dgm:prSet/>
      <dgm:spPr/>
      <dgm:t>
        <a:bodyPr/>
        <a:lstStyle/>
        <a:p>
          <a:pPr rtl="1"/>
          <a:endParaRPr lang="ar-SA"/>
        </a:p>
      </dgm:t>
    </dgm:pt>
    <dgm:pt modelId="{CE15B686-AFCD-4571-BB35-435E506F0B60}" type="sibTrans" cxnId="{9A030341-D79B-45F2-80E2-FCF77E6C57F9}">
      <dgm:prSet/>
      <dgm:spPr/>
      <dgm:t>
        <a:bodyPr/>
        <a:lstStyle/>
        <a:p>
          <a:pPr rtl="1"/>
          <a:endParaRPr lang="ar-SA"/>
        </a:p>
      </dgm:t>
    </dgm:pt>
    <dgm:pt modelId="{81B2B1CF-CEC4-4DFE-82C3-81AC41D8C966}">
      <dgm:prSet custT="1"/>
      <dgm:spPr/>
      <dgm:t>
        <a:bodyPr/>
        <a:lstStyle/>
        <a:p>
          <a:pPr rtl="1"/>
          <a:r>
            <a:rPr lang="ar-SA" sz="2800" b="1" dirty="0" smtClean="0">
              <a:solidFill>
                <a:schemeClr val="bg1"/>
              </a:solidFill>
              <a:cs typeface="MCS ALMAALIM" pitchFamily="2" charset="-78"/>
            </a:rPr>
            <a:t>الانصار </a:t>
          </a:r>
          <a:endParaRPr lang="ar-SA" sz="2800" b="1" dirty="0">
            <a:solidFill>
              <a:schemeClr val="bg1"/>
            </a:solidFill>
            <a:cs typeface="MCS ALMAALIM" pitchFamily="2" charset="-78"/>
          </a:endParaRPr>
        </a:p>
      </dgm:t>
    </dgm:pt>
    <dgm:pt modelId="{C81AB672-2E1F-4688-8564-09747EE7EBFD}" type="parTrans" cxnId="{50518E76-8887-47D2-ABB6-1585460B9874}">
      <dgm:prSet/>
      <dgm:spPr/>
      <dgm:t>
        <a:bodyPr/>
        <a:lstStyle/>
        <a:p>
          <a:pPr rtl="1"/>
          <a:endParaRPr lang="ar-SA"/>
        </a:p>
      </dgm:t>
    </dgm:pt>
    <dgm:pt modelId="{3C634141-37F2-4406-87C6-95E1F2B478F9}" type="sibTrans" cxnId="{50518E76-8887-47D2-ABB6-1585460B9874}">
      <dgm:prSet/>
      <dgm:spPr/>
      <dgm:t>
        <a:bodyPr/>
        <a:lstStyle/>
        <a:p>
          <a:pPr rtl="1"/>
          <a:endParaRPr lang="ar-SA"/>
        </a:p>
      </dgm:t>
    </dgm:pt>
    <dgm:pt modelId="{78E0106C-6AA9-4065-9064-A0428591C205}" type="pres">
      <dgm:prSet presAssocID="{EA8FB210-17F7-4F8F-A4AA-0DEDDF5D2769}" presName="Name0" presStyleCnt="0">
        <dgm:presLayoutVars>
          <dgm:dir/>
          <dgm:resizeHandles val="exact"/>
        </dgm:presLayoutVars>
      </dgm:prSet>
      <dgm:spPr/>
    </dgm:pt>
    <dgm:pt modelId="{9568A313-AA2B-40AE-9C86-B68471772CFA}" type="pres">
      <dgm:prSet presAssocID="{EA8FB210-17F7-4F8F-A4AA-0DEDDF5D2769}" presName="vNodes" presStyleCnt="0"/>
      <dgm:spPr/>
    </dgm:pt>
    <dgm:pt modelId="{A3B8B514-8372-4BAD-87B3-E802EEB86E48}" type="pres">
      <dgm:prSet presAssocID="{FB6E314F-E415-4D04-B20A-AF8E5717C8F5}" presName="node" presStyleLbl="node1" presStyleIdx="0" presStyleCnt="4" custScaleX="1590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7B61AD4F-3945-485E-B4BA-F74A64D3F468}" type="pres">
      <dgm:prSet presAssocID="{9AFDF9B8-2160-40D3-886F-A66668C32436}" presName="spacerT" presStyleCnt="0"/>
      <dgm:spPr/>
    </dgm:pt>
    <dgm:pt modelId="{22E8471F-65C0-435D-981A-A980A648C408}" type="pres">
      <dgm:prSet presAssocID="{9AFDF9B8-2160-40D3-886F-A66668C32436}" presName="sibTrans" presStyleLbl="sibTrans2D1" presStyleIdx="0" presStyleCnt="3"/>
      <dgm:spPr/>
      <dgm:t>
        <a:bodyPr/>
        <a:lstStyle/>
        <a:p>
          <a:pPr rtl="1"/>
          <a:endParaRPr lang="ar-SA"/>
        </a:p>
      </dgm:t>
    </dgm:pt>
    <dgm:pt modelId="{16669D98-469D-4A27-A3F6-B9D9CE516DA3}" type="pres">
      <dgm:prSet presAssocID="{9AFDF9B8-2160-40D3-886F-A66668C32436}" presName="spacerB" presStyleCnt="0"/>
      <dgm:spPr/>
    </dgm:pt>
    <dgm:pt modelId="{91B507C1-893E-426E-815A-4EC697202339}" type="pres">
      <dgm:prSet presAssocID="{81B2B1CF-CEC4-4DFE-82C3-81AC41D8C966}" presName="node" presStyleLbl="node1" presStyleIdx="1" presStyleCnt="4" custScaleX="1590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933297B9-F0C6-4CDB-8BD3-2ADCAAC981C1}" type="pres">
      <dgm:prSet presAssocID="{3C634141-37F2-4406-87C6-95E1F2B478F9}" presName="spacerT" presStyleCnt="0"/>
      <dgm:spPr/>
    </dgm:pt>
    <dgm:pt modelId="{A0569487-9DFE-4774-BC54-BF6D59B0E71A}" type="pres">
      <dgm:prSet presAssocID="{3C634141-37F2-4406-87C6-95E1F2B478F9}" presName="sibTrans" presStyleLbl="sibTrans2D1" presStyleIdx="1" presStyleCnt="3"/>
      <dgm:spPr/>
      <dgm:t>
        <a:bodyPr/>
        <a:lstStyle/>
        <a:p>
          <a:pPr rtl="1"/>
          <a:endParaRPr lang="ar-SA"/>
        </a:p>
      </dgm:t>
    </dgm:pt>
    <dgm:pt modelId="{956B6D4B-6692-45E2-BDA9-C3DCB1FC2A21}" type="pres">
      <dgm:prSet presAssocID="{3C634141-37F2-4406-87C6-95E1F2B478F9}" presName="spacerB" presStyleCnt="0"/>
      <dgm:spPr/>
    </dgm:pt>
    <dgm:pt modelId="{24507DE9-ADC3-4187-91AD-434C0E32693F}" type="pres">
      <dgm:prSet presAssocID="{6A482D46-C01A-419F-984E-B643D3CE7E31}" presName="node" presStyleLbl="node1" presStyleIdx="2" presStyleCnt="4" custScaleX="159035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  <dgm:pt modelId="{34E42476-68E7-4187-AEAC-071E80A2BD1D}" type="pres">
      <dgm:prSet presAssocID="{EA8FB210-17F7-4F8F-A4AA-0DEDDF5D2769}" presName="sibTransLas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9443AE74-98FE-4C7E-AE97-3AEF1BCC0C10}" type="pres">
      <dgm:prSet presAssocID="{EA8FB210-17F7-4F8F-A4AA-0DEDDF5D2769}" presName="connectorText" presStyleLbl="sibTrans2D1" presStyleIdx="2" presStyleCnt="3"/>
      <dgm:spPr/>
      <dgm:t>
        <a:bodyPr/>
        <a:lstStyle/>
        <a:p>
          <a:pPr rtl="1"/>
          <a:endParaRPr lang="ar-SA"/>
        </a:p>
      </dgm:t>
    </dgm:pt>
    <dgm:pt modelId="{1078DBC2-20A0-4FA4-A536-DCB3478D3665}" type="pres">
      <dgm:prSet presAssocID="{EA8FB210-17F7-4F8F-A4AA-0DEDDF5D2769}" presName="lastNode" presStyleLbl="node1" presStyleIdx="3" presStyleCnt="4" custScaleX="118643">
        <dgm:presLayoutVars>
          <dgm:bulletEnabled val="1"/>
        </dgm:presLayoutVars>
      </dgm:prSet>
      <dgm:spPr/>
      <dgm:t>
        <a:bodyPr/>
        <a:lstStyle/>
        <a:p>
          <a:pPr rtl="1"/>
          <a:endParaRPr lang="ar-SA"/>
        </a:p>
      </dgm:t>
    </dgm:pt>
  </dgm:ptLst>
  <dgm:cxnLst>
    <dgm:cxn modelId="{282FD3A4-FD59-4316-A2E8-B7AA964B86E0}" type="presOf" srcId="{873437E0-E2C0-4B21-A50C-64B17A7756F7}" destId="{34E42476-68E7-4187-AEAC-071E80A2BD1D}" srcOrd="0" destOrd="0" presId="urn:microsoft.com/office/officeart/2005/8/layout/equation2"/>
    <dgm:cxn modelId="{9A030341-D79B-45F2-80E2-FCF77E6C57F9}" srcId="{EA8FB210-17F7-4F8F-A4AA-0DEDDF5D2769}" destId="{E1D964D7-A66D-4EBB-946C-EB335020FD34}" srcOrd="3" destOrd="0" parTransId="{2877B939-D274-41F0-839F-C45281C116A7}" sibTransId="{CE15B686-AFCD-4571-BB35-435E506F0B60}"/>
    <dgm:cxn modelId="{93B8618A-3E1C-4F11-AEB7-6E95F90E3E6B}" type="presOf" srcId="{81B2B1CF-CEC4-4DFE-82C3-81AC41D8C966}" destId="{91B507C1-893E-426E-815A-4EC697202339}" srcOrd="0" destOrd="0" presId="urn:microsoft.com/office/officeart/2005/8/layout/equation2"/>
    <dgm:cxn modelId="{50518E76-8887-47D2-ABB6-1585460B9874}" srcId="{EA8FB210-17F7-4F8F-A4AA-0DEDDF5D2769}" destId="{81B2B1CF-CEC4-4DFE-82C3-81AC41D8C966}" srcOrd="1" destOrd="0" parTransId="{C81AB672-2E1F-4688-8564-09747EE7EBFD}" sibTransId="{3C634141-37F2-4406-87C6-95E1F2B478F9}"/>
    <dgm:cxn modelId="{32A774E9-E699-403E-B5C0-7AFF285DF644}" type="presOf" srcId="{EA8FB210-17F7-4F8F-A4AA-0DEDDF5D2769}" destId="{78E0106C-6AA9-4065-9064-A0428591C205}" srcOrd="0" destOrd="0" presId="urn:microsoft.com/office/officeart/2005/8/layout/equation2"/>
    <dgm:cxn modelId="{BDB34B6C-90A2-4B1B-ADEC-E260FEA2D9D8}" type="presOf" srcId="{FB6E314F-E415-4D04-B20A-AF8E5717C8F5}" destId="{A3B8B514-8372-4BAD-87B3-E802EEB86E48}" srcOrd="0" destOrd="0" presId="urn:microsoft.com/office/officeart/2005/8/layout/equation2"/>
    <dgm:cxn modelId="{5F1421C9-7789-48AA-9D67-6E67152A5B42}" type="presOf" srcId="{3C634141-37F2-4406-87C6-95E1F2B478F9}" destId="{A0569487-9DFE-4774-BC54-BF6D59B0E71A}" srcOrd="0" destOrd="0" presId="urn:microsoft.com/office/officeart/2005/8/layout/equation2"/>
    <dgm:cxn modelId="{BB2E4824-41EC-4B98-B2B5-3769677748C7}" type="presOf" srcId="{E1D964D7-A66D-4EBB-946C-EB335020FD34}" destId="{1078DBC2-20A0-4FA4-A536-DCB3478D3665}" srcOrd="0" destOrd="0" presId="urn:microsoft.com/office/officeart/2005/8/layout/equation2"/>
    <dgm:cxn modelId="{0CA734F1-F56C-410A-B37F-48F83E538F82}" type="presOf" srcId="{873437E0-E2C0-4B21-A50C-64B17A7756F7}" destId="{9443AE74-98FE-4C7E-AE97-3AEF1BCC0C10}" srcOrd="1" destOrd="0" presId="urn:microsoft.com/office/officeart/2005/8/layout/equation2"/>
    <dgm:cxn modelId="{488699F9-8126-4855-951F-BBA70011D444}" srcId="{EA8FB210-17F7-4F8F-A4AA-0DEDDF5D2769}" destId="{FB6E314F-E415-4D04-B20A-AF8E5717C8F5}" srcOrd="0" destOrd="0" parTransId="{980FD1C0-6668-46EB-AD00-A33D2B27E2E3}" sibTransId="{9AFDF9B8-2160-40D3-886F-A66668C32436}"/>
    <dgm:cxn modelId="{8A2E4B5B-0A3D-40D9-ACC3-E31000C683DC}" srcId="{EA8FB210-17F7-4F8F-A4AA-0DEDDF5D2769}" destId="{6A482D46-C01A-419F-984E-B643D3CE7E31}" srcOrd="2" destOrd="0" parTransId="{0FDCD20C-6708-4758-824D-E14F6D784C5C}" sibTransId="{873437E0-E2C0-4B21-A50C-64B17A7756F7}"/>
    <dgm:cxn modelId="{C7059F69-4174-4496-8485-EA3087D3465A}" type="presOf" srcId="{6A482D46-C01A-419F-984E-B643D3CE7E31}" destId="{24507DE9-ADC3-4187-91AD-434C0E32693F}" srcOrd="0" destOrd="0" presId="urn:microsoft.com/office/officeart/2005/8/layout/equation2"/>
    <dgm:cxn modelId="{80B21E19-D6AA-410F-A1A1-04BE907E3293}" type="presOf" srcId="{9AFDF9B8-2160-40D3-886F-A66668C32436}" destId="{22E8471F-65C0-435D-981A-A980A648C408}" srcOrd="0" destOrd="0" presId="urn:microsoft.com/office/officeart/2005/8/layout/equation2"/>
    <dgm:cxn modelId="{937B4332-D3A6-4ECC-852B-E62907F45427}" type="presParOf" srcId="{78E0106C-6AA9-4065-9064-A0428591C205}" destId="{9568A313-AA2B-40AE-9C86-B68471772CFA}" srcOrd="0" destOrd="0" presId="urn:microsoft.com/office/officeart/2005/8/layout/equation2"/>
    <dgm:cxn modelId="{77628CA2-3D35-452C-BE04-615F421A7D88}" type="presParOf" srcId="{9568A313-AA2B-40AE-9C86-B68471772CFA}" destId="{A3B8B514-8372-4BAD-87B3-E802EEB86E48}" srcOrd="0" destOrd="0" presId="urn:microsoft.com/office/officeart/2005/8/layout/equation2"/>
    <dgm:cxn modelId="{51F989D0-F074-4D6C-A5CD-7C208FA8F2DF}" type="presParOf" srcId="{9568A313-AA2B-40AE-9C86-B68471772CFA}" destId="{7B61AD4F-3945-485E-B4BA-F74A64D3F468}" srcOrd="1" destOrd="0" presId="urn:microsoft.com/office/officeart/2005/8/layout/equation2"/>
    <dgm:cxn modelId="{F72DCB29-7654-4F62-843F-1F57DD053E12}" type="presParOf" srcId="{9568A313-AA2B-40AE-9C86-B68471772CFA}" destId="{22E8471F-65C0-435D-981A-A980A648C408}" srcOrd="2" destOrd="0" presId="urn:microsoft.com/office/officeart/2005/8/layout/equation2"/>
    <dgm:cxn modelId="{6F2D31AE-881A-4368-8979-343BC433B274}" type="presParOf" srcId="{9568A313-AA2B-40AE-9C86-B68471772CFA}" destId="{16669D98-469D-4A27-A3F6-B9D9CE516DA3}" srcOrd="3" destOrd="0" presId="urn:microsoft.com/office/officeart/2005/8/layout/equation2"/>
    <dgm:cxn modelId="{90C43296-9AC0-4671-8694-85F044587600}" type="presParOf" srcId="{9568A313-AA2B-40AE-9C86-B68471772CFA}" destId="{91B507C1-893E-426E-815A-4EC697202339}" srcOrd="4" destOrd="0" presId="urn:microsoft.com/office/officeart/2005/8/layout/equation2"/>
    <dgm:cxn modelId="{B44F8555-43DA-4256-B15F-44322ABCB642}" type="presParOf" srcId="{9568A313-AA2B-40AE-9C86-B68471772CFA}" destId="{933297B9-F0C6-4CDB-8BD3-2ADCAAC981C1}" srcOrd="5" destOrd="0" presId="urn:microsoft.com/office/officeart/2005/8/layout/equation2"/>
    <dgm:cxn modelId="{CE753928-4ECE-4518-9948-D987BBF7CD2A}" type="presParOf" srcId="{9568A313-AA2B-40AE-9C86-B68471772CFA}" destId="{A0569487-9DFE-4774-BC54-BF6D59B0E71A}" srcOrd="6" destOrd="0" presId="urn:microsoft.com/office/officeart/2005/8/layout/equation2"/>
    <dgm:cxn modelId="{08BBDD83-2193-4ABF-90D4-259473325B82}" type="presParOf" srcId="{9568A313-AA2B-40AE-9C86-B68471772CFA}" destId="{956B6D4B-6692-45E2-BDA9-C3DCB1FC2A21}" srcOrd="7" destOrd="0" presId="urn:microsoft.com/office/officeart/2005/8/layout/equation2"/>
    <dgm:cxn modelId="{3662158B-13D8-406E-A92A-604462AB326B}" type="presParOf" srcId="{9568A313-AA2B-40AE-9C86-B68471772CFA}" destId="{24507DE9-ADC3-4187-91AD-434C0E32693F}" srcOrd="8" destOrd="0" presId="urn:microsoft.com/office/officeart/2005/8/layout/equation2"/>
    <dgm:cxn modelId="{EA419171-5E4E-4E8F-B7A0-E454A2AE1D10}" type="presParOf" srcId="{78E0106C-6AA9-4065-9064-A0428591C205}" destId="{34E42476-68E7-4187-AEAC-071E80A2BD1D}" srcOrd="1" destOrd="0" presId="urn:microsoft.com/office/officeart/2005/8/layout/equation2"/>
    <dgm:cxn modelId="{8218B6FD-99F1-4E08-9F4C-72B4927CF5DD}" type="presParOf" srcId="{34E42476-68E7-4187-AEAC-071E80A2BD1D}" destId="{9443AE74-98FE-4C7E-AE97-3AEF1BCC0C10}" srcOrd="0" destOrd="0" presId="urn:microsoft.com/office/officeart/2005/8/layout/equation2"/>
    <dgm:cxn modelId="{CB3A8D07-BB72-44FD-A53D-A664C6B07E5D}" type="presParOf" srcId="{78E0106C-6AA9-4065-9064-A0428591C205}" destId="{1078DBC2-20A0-4FA4-A536-DCB3478D3665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178DA-D5A6-4289-BD41-95EC43D48F38}">
      <dsp:nvSpPr>
        <dsp:cNvPr id="0" name=""/>
        <dsp:cNvSpPr/>
      </dsp:nvSpPr>
      <dsp:spPr>
        <a:xfrm>
          <a:off x="0" y="292767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0A7569-F190-47C8-A4EA-6720E69B0541}">
      <dsp:nvSpPr>
        <dsp:cNvPr id="0" name=""/>
        <dsp:cNvSpPr/>
      </dsp:nvSpPr>
      <dsp:spPr>
        <a:xfrm>
          <a:off x="307808" y="71367"/>
          <a:ext cx="430932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err="1" smtClean="0">
              <a:solidFill>
                <a:schemeClr val="accent6"/>
              </a:solidFill>
              <a:hlinkClick xmlns:r="http://schemas.openxmlformats.org/officeDocument/2006/relationships" r:id="" action="ppaction://hlinksldjump"/>
            </a:rPr>
            <a:t>.</a:t>
          </a:r>
          <a:r>
            <a:rPr lang="ar-SA" sz="2000" b="1" kern="1200" dirty="0" smtClean="0">
              <a:solidFill>
                <a:schemeClr val="accent6"/>
              </a:solidFill>
            </a:rPr>
            <a:t> </a:t>
          </a:r>
          <a:r>
            <a:rPr lang="ar-SA" sz="2000" b="1" kern="1200" dirty="0" smtClean="0">
              <a:solidFill>
                <a:schemeClr val="tx1"/>
              </a:solidFill>
            </a:rPr>
            <a:t>المدينة المنورة  دار  الهجرة </a:t>
          </a:r>
          <a:endParaRPr lang="ar-SA" sz="2000" b="1" kern="1200" dirty="0">
            <a:solidFill>
              <a:schemeClr val="tx1"/>
            </a:solidFill>
          </a:endParaRPr>
        </a:p>
      </dsp:txBody>
      <dsp:txXfrm>
        <a:off x="307808" y="71367"/>
        <a:ext cx="4309323" cy="442800"/>
      </dsp:txXfrm>
    </dsp:sp>
    <dsp:sp modelId="{E291F4F4-D6D7-4C3D-A3C0-E731A95D52B4}">
      <dsp:nvSpPr>
        <dsp:cNvPr id="0" name=""/>
        <dsp:cNvSpPr/>
      </dsp:nvSpPr>
      <dsp:spPr>
        <a:xfrm>
          <a:off x="0" y="973168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DFB5EF-E0BF-4B2B-AE5A-FF27D9693E41}">
      <dsp:nvSpPr>
        <dsp:cNvPr id="0" name=""/>
        <dsp:cNvSpPr/>
      </dsp:nvSpPr>
      <dsp:spPr>
        <a:xfrm>
          <a:off x="307808" y="751767"/>
          <a:ext cx="4309323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الهجرة</a:t>
          </a:r>
          <a:r>
            <a:rPr lang="ar-SA" sz="2000" b="1" kern="1200" dirty="0" smtClean="0">
              <a:solidFill>
                <a:schemeClr val="bg1"/>
              </a:solidFill>
            </a:rPr>
            <a:t> الى المدينة  </a:t>
          </a:r>
          <a:endParaRPr lang="ar-SA" sz="2000" b="1" kern="1200" dirty="0">
            <a:solidFill>
              <a:schemeClr val="bg1"/>
            </a:solidFill>
          </a:endParaRPr>
        </a:p>
      </dsp:txBody>
      <dsp:txXfrm>
        <a:off x="307808" y="751767"/>
        <a:ext cx="4309323" cy="442800"/>
      </dsp:txXfrm>
    </dsp:sp>
    <dsp:sp modelId="{AFAF822A-B9B0-4A05-9E58-9345D891FB1E}">
      <dsp:nvSpPr>
        <dsp:cNvPr id="0" name=""/>
        <dsp:cNvSpPr/>
      </dsp:nvSpPr>
      <dsp:spPr>
        <a:xfrm>
          <a:off x="0" y="1653568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2930DF-89B6-43A4-840B-0DFE5EECD531}">
      <dsp:nvSpPr>
        <dsp:cNvPr id="0" name=""/>
        <dsp:cNvSpPr/>
      </dsp:nvSpPr>
      <dsp:spPr>
        <a:xfrm>
          <a:off x="307808" y="1432168"/>
          <a:ext cx="4309323" cy="442800"/>
        </a:xfrm>
        <a:prstGeom prst="roundRect">
          <a:avLst/>
        </a:prstGeom>
        <a:solidFill>
          <a:srgbClr val="FF00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</a:rPr>
            <a:t>من  أهم </a:t>
          </a:r>
          <a:r>
            <a:rPr lang="ar-SA" sz="20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أعمال</a:t>
          </a:r>
          <a:r>
            <a:rPr lang="ar-SA" sz="2000" b="1" kern="1200" dirty="0" smtClean="0">
              <a:solidFill>
                <a:schemeClr val="tx1"/>
              </a:solidFill>
            </a:rPr>
            <a:t>  </a:t>
          </a:r>
          <a:r>
            <a:rPr lang="ar-SA" sz="2000" b="1" kern="1200" dirty="0" err="1" smtClean="0">
              <a:solidFill>
                <a:schemeClr val="tx1"/>
              </a:solidFill>
            </a:rPr>
            <a:t>النبي </a:t>
          </a:r>
          <a:r>
            <a:rPr lang="ar-SA" sz="2000" b="1" kern="1200" dirty="0" smtClean="0">
              <a:solidFill>
                <a:schemeClr val="tx1"/>
              </a:solidFill>
              <a:sym typeface="AGA Arabesque"/>
            </a:rPr>
            <a:t> في المدينة  المنورة </a:t>
          </a:r>
          <a:endParaRPr lang="ar-SA" sz="2000" b="1" kern="1200" dirty="0">
            <a:solidFill>
              <a:schemeClr val="tx1"/>
            </a:solidFill>
          </a:endParaRPr>
        </a:p>
      </dsp:txBody>
      <dsp:txXfrm>
        <a:off x="307808" y="1432168"/>
        <a:ext cx="4309323" cy="442800"/>
      </dsp:txXfrm>
    </dsp:sp>
    <dsp:sp modelId="{00B9AE3C-2411-4AFE-A633-D0E6481EDC27}">
      <dsp:nvSpPr>
        <dsp:cNvPr id="0" name=""/>
        <dsp:cNvSpPr/>
      </dsp:nvSpPr>
      <dsp:spPr>
        <a:xfrm>
          <a:off x="0" y="2333968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969D38-18BF-4EA2-B3A4-11945BC03CC5}">
      <dsp:nvSpPr>
        <dsp:cNvPr id="0" name=""/>
        <dsp:cNvSpPr/>
      </dsp:nvSpPr>
      <dsp:spPr>
        <a:xfrm>
          <a:off x="307808" y="2112568"/>
          <a:ext cx="4309323" cy="4428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</a:rPr>
            <a:t>غزوات </a:t>
          </a:r>
          <a:r>
            <a:rPr lang="ar-SA" sz="20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النبي</a:t>
          </a:r>
          <a:r>
            <a:rPr lang="ar-SA" sz="2000" b="1" kern="1200" dirty="0" smtClean="0">
              <a:solidFill>
                <a:schemeClr val="bg1"/>
              </a:solidFill>
            </a:rPr>
            <a:t> صلى الله عليه وسلم  </a:t>
          </a:r>
          <a:endParaRPr lang="ar-SA" sz="2000" b="1" kern="1200" dirty="0">
            <a:solidFill>
              <a:schemeClr val="bg1"/>
            </a:solidFill>
          </a:endParaRPr>
        </a:p>
      </dsp:txBody>
      <dsp:txXfrm>
        <a:off x="307808" y="2112568"/>
        <a:ext cx="4309323" cy="442800"/>
      </dsp:txXfrm>
    </dsp:sp>
    <dsp:sp modelId="{C3CE330D-77DD-4CBD-95A7-205A043E883E}">
      <dsp:nvSpPr>
        <dsp:cNvPr id="0" name=""/>
        <dsp:cNvSpPr/>
      </dsp:nvSpPr>
      <dsp:spPr>
        <a:xfrm>
          <a:off x="0" y="3014368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A2DF7E-5C91-4B9C-BF37-E0251809EF6A}">
      <dsp:nvSpPr>
        <dsp:cNvPr id="0" name=""/>
        <dsp:cNvSpPr/>
      </dsp:nvSpPr>
      <dsp:spPr>
        <a:xfrm>
          <a:off x="288032" y="2736302"/>
          <a:ext cx="4309323" cy="4428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</a:rPr>
            <a:t>أنمووذجات </a:t>
          </a:r>
          <a:r>
            <a:rPr lang="ar-SA" sz="2000" b="1" kern="1200" dirty="0" smtClean="0">
              <a:solidFill>
                <a:schemeClr val="bg1"/>
              </a:solidFill>
              <a:hlinkClick xmlns:r="http://schemas.openxmlformats.org/officeDocument/2006/relationships" r:id="" action="ppaction://hlinksldjump"/>
            </a:rPr>
            <a:t>من</a:t>
          </a:r>
          <a:r>
            <a:rPr lang="ar-SA" sz="2000" b="1" kern="1200" dirty="0" smtClean="0">
              <a:solidFill>
                <a:schemeClr val="bg1"/>
              </a:solidFill>
            </a:rPr>
            <a:t> الشورى  </a:t>
          </a:r>
          <a:endParaRPr lang="ar-SA" sz="2000" b="1" kern="1200" dirty="0">
            <a:solidFill>
              <a:schemeClr val="bg1"/>
            </a:solidFill>
          </a:endParaRPr>
        </a:p>
      </dsp:txBody>
      <dsp:txXfrm>
        <a:off x="288032" y="2736302"/>
        <a:ext cx="4309323" cy="442800"/>
      </dsp:txXfrm>
    </dsp:sp>
    <dsp:sp modelId="{9540E7D2-C634-4038-AF17-1F8167038779}">
      <dsp:nvSpPr>
        <dsp:cNvPr id="0" name=""/>
        <dsp:cNvSpPr/>
      </dsp:nvSpPr>
      <dsp:spPr>
        <a:xfrm>
          <a:off x="0" y="3694768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E411A8-ACD6-4287-9D26-BC2DF4B62FD4}">
      <dsp:nvSpPr>
        <dsp:cNvPr id="0" name=""/>
        <dsp:cNvSpPr/>
      </dsp:nvSpPr>
      <dsp:spPr>
        <a:xfrm>
          <a:off x="307808" y="3473368"/>
          <a:ext cx="4309323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tx1"/>
              </a:solidFill>
            </a:rPr>
            <a:t>تعامله </a:t>
          </a:r>
          <a:r>
            <a:rPr lang="ar-SA" sz="2000" b="1" kern="1200" dirty="0" smtClean="0">
              <a:solidFill>
                <a:schemeClr val="tx1"/>
              </a:solidFill>
              <a:hlinkClick xmlns:r="http://schemas.openxmlformats.org/officeDocument/2006/relationships" r:id="" action="ppaction://hlinksldjump"/>
            </a:rPr>
            <a:t>مع</a:t>
          </a:r>
          <a:r>
            <a:rPr lang="ar-SA" sz="2000" b="1" kern="1200" dirty="0" smtClean="0">
              <a:solidFill>
                <a:schemeClr val="tx1"/>
              </a:solidFill>
            </a:rPr>
            <a:t> الآخرين  </a:t>
          </a:r>
          <a:endParaRPr lang="ar-SA" sz="2000" b="1" kern="1200" dirty="0">
            <a:solidFill>
              <a:schemeClr val="tx1"/>
            </a:solidFill>
          </a:endParaRPr>
        </a:p>
      </dsp:txBody>
      <dsp:txXfrm>
        <a:off x="307808" y="3473368"/>
        <a:ext cx="4309323" cy="442800"/>
      </dsp:txXfrm>
    </dsp:sp>
    <dsp:sp modelId="{09AC3477-50CC-4087-8BA2-B4E6FBF7A26D}">
      <dsp:nvSpPr>
        <dsp:cNvPr id="0" name=""/>
        <dsp:cNvSpPr/>
      </dsp:nvSpPr>
      <dsp:spPr>
        <a:xfrm>
          <a:off x="0" y="4446535"/>
          <a:ext cx="6156176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F20CE1-6228-467F-8E9D-1A246DCF6629}">
      <dsp:nvSpPr>
        <dsp:cNvPr id="0" name=""/>
        <dsp:cNvSpPr/>
      </dsp:nvSpPr>
      <dsp:spPr>
        <a:xfrm>
          <a:off x="307808" y="4153768"/>
          <a:ext cx="4309323" cy="4428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2882" tIns="0" rIns="162882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>
              <a:solidFill>
                <a:schemeClr val="bg1"/>
              </a:solidFill>
            </a:rPr>
            <a:t>وفاة النبي صلى الله عليه  وسلم  </a:t>
          </a:r>
          <a:endParaRPr lang="ar-SA" sz="2000" b="1" kern="1200" dirty="0">
            <a:solidFill>
              <a:schemeClr val="bg1"/>
            </a:solidFill>
          </a:endParaRPr>
        </a:p>
      </dsp:txBody>
      <dsp:txXfrm>
        <a:off x="307808" y="4153768"/>
        <a:ext cx="4309323" cy="4428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BE5C06-DE05-4B1E-BEF1-DC42190A883F}">
      <dsp:nvSpPr>
        <dsp:cNvPr id="0" name=""/>
        <dsp:cNvSpPr/>
      </dsp:nvSpPr>
      <dsp:spPr>
        <a:xfrm>
          <a:off x="0" y="971799"/>
          <a:ext cx="6096000" cy="95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667CE20-A5F2-457B-823A-2214A75FFA94}">
      <dsp:nvSpPr>
        <dsp:cNvPr id="0" name=""/>
        <dsp:cNvSpPr/>
      </dsp:nvSpPr>
      <dsp:spPr>
        <a:xfrm>
          <a:off x="304800" y="410919"/>
          <a:ext cx="4267200" cy="1121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هجرة المسلمين</a:t>
          </a:r>
          <a:endParaRPr lang="ar-SA" sz="3800" kern="1200" dirty="0"/>
        </a:p>
      </dsp:txBody>
      <dsp:txXfrm>
        <a:off x="304800" y="410919"/>
        <a:ext cx="4267200" cy="1121760"/>
      </dsp:txXfrm>
    </dsp:sp>
    <dsp:sp modelId="{873B4E69-0589-4872-8ABF-376661E07F96}">
      <dsp:nvSpPr>
        <dsp:cNvPr id="0" name=""/>
        <dsp:cNvSpPr/>
      </dsp:nvSpPr>
      <dsp:spPr>
        <a:xfrm>
          <a:off x="0" y="2695480"/>
          <a:ext cx="6096000" cy="9576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70000">
            <a:schemeClr val="lt2">
              <a:alpha val="90000"/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537686D-9441-41E7-AD8F-E29936263D3A}">
      <dsp:nvSpPr>
        <dsp:cNvPr id="0" name=""/>
        <dsp:cNvSpPr/>
      </dsp:nvSpPr>
      <dsp:spPr>
        <a:xfrm>
          <a:off x="304800" y="2134599"/>
          <a:ext cx="4267200" cy="1121760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73000"/>
                <a:satMod val="150000"/>
              </a:schemeClr>
            </a:gs>
            <a:gs pos="25000">
              <a:schemeClr val="dk2">
                <a:hueOff val="0"/>
                <a:satOff val="0"/>
                <a:lumOff val="0"/>
                <a:alphaOff val="0"/>
                <a:tint val="96000"/>
                <a:shade val="80000"/>
                <a:satMod val="105000"/>
              </a:schemeClr>
            </a:gs>
            <a:gs pos="38000">
              <a:schemeClr val="dk2">
                <a:hueOff val="0"/>
                <a:satOff val="0"/>
                <a:lumOff val="0"/>
                <a:alphaOff val="0"/>
                <a:tint val="96000"/>
                <a:shade val="59000"/>
                <a:satMod val="120000"/>
              </a:schemeClr>
            </a:gs>
            <a:gs pos="55000">
              <a:schemeClr val="dk2">
                <a:hueOff val="0"/>
                <a:satOff val="0"/>
                <a:lumOff val="0"/>
                <a:alphaOff val="0"/>
                <a:shade val="57000"/>
                <a:satMod val="12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56000"/>
                <a:satMod val="145000"/>
              </a:schemeClr>
            </a:gs>
            <a:gs pos="88000">
              <a:schemeClr val="dk2">
                <a:hueOff val="0"/>
                <a:satOff val="0"/>
                <a:lumOff val="0"/>
                <a:alphaOff val="0"/>
                <a:shade val="63000"/>
                <a:satMod val="16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99555"/>
                <a:satMod val="155000"/>
              </a:schemeClr>
            </a:gs>
          </a:gsLst>
          <a:lin ang="5400000" scaled="1"/>
        </a:gradFill>
        <a:ln>
          <a:noFill/>
        </a:ln>
        <a:effectLst>
          <a:glow rad="70000">
            <a:schemeClr val="dk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lvl="0" algn="l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هجرة نبينا </a:t>
          </a:r>
          <a:r>
            <a:rPr lang="ar-SA" sz="3800" kern="1200" dirty="0" err="1" smtClean="0"/>
            <a:t>محمد </a:t>
          </a:r>
          <a:r>
            <a:rPr lang="ar-SA" sz="3800" kern="1200" dirty="0" err="1" smtClean="0">
              <a:sym typeface="AGA Arabesque"/>
            </a:rPr>
            <a:t></a:t>
          </a:r>
          <a:endParaRPr lang="ar-SA" sz="3800" kern="1200" dirty="0"/>
        </a:p>
      </dsp:txBody>
      <dsp:txXfrm>
        <a:off x="304800" y="2134599"/>
        <a:ext cx="4267200" cy="11217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B8B514-8372-4BAD-87B3-E802EEB86E48}">
      <dsp:nvSpPr>
        <dsp:cNvPr id="0" name=""/>
        <dsp:cNvSpPr/>
      </dsp:nvSpPr>
      <dsp:spPr>
        <a:xfrm>
          <a:off x="983432" y="2908"/>
          <a:ext cx="1439067" cy="90487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glow rad="70000">
            <a:schemeClr val="accent2">
              <a:hueOff val="0"/>
              <a:satOff val="0"/>
              <a:lumOff val="0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600" b="1" kern="1200" dirty="0" smtClean="0">
              <a:solidFill>
                <a:schemeClr val="bg1"/>
              </a:solidFill>
              <a:cs typeface="MCS ALMAALIM" pitchFamily="2" charset="-78"/>
            </a:rPr>
            <a:t>ا</a:t>
          </a:r>
          <a:r>
            <a:rPr lang="ar-SA" sz="2000" b="1" kern="1200" dirty="0" smtClean="0">
              <a:solidFill>
                <a:schemeClr val="bg1"/>
              </a:solidFill>
              <a:cs typeface="MCS ALMAALIM" pitchFamily="2" charset="-78"/>
            </a:rPr>
            <a:t>لمهاجرين</a:t>
          </a:r>
          <a:endParaRPr lang="ar-SA" sz="1600" b="1" kern="1200" dirty="0">
            <a:solidFill>
              <a:schemeClr val="bg1"/>
            </a:solidFill>
            <a:cs typeface="MCS ALMAALIM" pitchFamily="2" charset="-78"/>
          </a:endParaRPr>
        </a:p>
      </dsp:txBody>
      <dsp:txXfrm>
        <a:off x="983432" y="2908"/>
        <a:ext cx="1439067" cy="904874"/>
      </dsp:txXfrm>
    </dsp:sp>
    <dsp:sp modelId="{22E8471F-65C0-435D-981A-A980A648C408}">
      <dsp:nvSpPr>
        <dsp:cNvPr id="0" name=""/>
        <dsp:cNvSpPr/>
      </dsp:nvSpPr>
      <dsp:spPr>
        <a:xfrm>
          <a:off x="1440552" y="981259"/>
          <a:ext cx="524827" cy="524827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800" kern="1200"/>
        </a:p>
      </dsp:txBody>
      <dsp:txXfrm>
        <a:off x="1440552" y="981259"/>
        <a:ext cx="524827" cy="524827"/>
      </dsp:txXfrm>
    </dsp:sp>
    <dsp:sp modelId="{91B507C1-893E-426E-815A-4EC697202339}">
      <dsp:nvSpPr>
        <dsp:cNvPr id="0" name=""/>
        <dsp:cNvSpPr/>
      </dsp:nvSpPr>
      <dsp:spPr>
        <a:xfrm>
          <a:off x="983432" y="1579562"/>
          <a:ext cx="1439067" cy="904874"/>
        </a:xfrm>
        <a:prstGeom prst="ellipse">
          <a:avLst/>
        </a:prstGeom>
        <a:solidFill>
          <a:schemeClr val="accent2">
            <a:hueOff val="-2453022"/>
            <a:satOff val="-16751"/>
            <a:lumOff val="-1176"/>
            <a:alphaOff val="0"/>
          </a:schemeClr>
        </a:solidFill>
        <a:ln>
          <a:noFill/>
        </a:ln>
        <a:effectLst>
          <a:glow rad="70000">
            <a:schemeClr val="accent2">
              <a:hueOff val="-2453022"/>
              <a:satOff val="-16751"/>
              <a:lumOff val="-1176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MCS ALMAALIM" pitchFamily="2" charset="-78"/>
            </a:rPr>
            <a:t>الانصار </a:t>
          </a:r>
          <a:endParaRPr lang="ar-SA" sz="2800" b="1" kern="1200" dirty="0">
            <a:solidFill>
              <a:schemeClr val="bg1"/>
            </a:solidFill>
            <a:cs typeface="MCS ALMAALIM" pitchFamily="2" charset="-78"/>
          </a:endParaRPr>
        </a:p>
      </dsp:txBody>
      <dsp:txXfrm>
        <a:off x="983432" y="1579562"/>
        <a:ext cx="1439067" cy="904874"/>
      </dsp:txXfrm>
    </dsp:sp>
    <dsp:sp modelId="{A0569487-9DFE-4774-BC54-BF6D59B0E71A}">
      <dsp:nvSpPr>
        <dsp:cNvPr id="0" name=""/>
        <dsp:cNvSpPr/>
      </dsp:nvSpPr>
      <dsp:spPr>
        <a:xfrm>
          <a:off x="1440552" y="2557913"/>
          <a:ext cx="524827" cy="524827"/>
        </a:xfrm>
        <a:prstGeom prst="mathPlus">
          <a:avLst/>
        </a:prstGeom>
        <a:solidFill>
          <a:schemeClr val="accent2">
            <a:hueOff val="-3679533"/>
            <a:satOff val="-25127"/>
            <a:lumOff val="-176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800" kern="1200"/>
        </a:p>
      </dsp:txBody>
      <dsp:txXfrm>
        <a:off x="1440552" y="2557913"/>
        <a:ext cx="524827" cy="524827"/>
      </dsp:txXfrm>
    </dsp:sp>
    <dsp:sp modelId="{24507DE9-ADC3-4187-91AD-434C0E32693F}">
      <dsp:nvSpPr>
        <dsp:cNvPr id="0" name=""/>
        <dsp:cNvSpPr/>
      </dsp:nvSpPr>
      <dsp:spPr>
        <a:xfrm>
          <a:off x="983432" y="3156216"/>
          <a:ext cx="1439067" cy="904874"/>
        </a:xfrm>
        <a:prstGeom prst="ellipse">
          <a:avLst/>
        </a:prstGeom>
        <a:solidFill>
          <a:schemeClr val="accent2">
            <a:hueOff val="-4906044"/>
            <a:satOff val="-33503"/>
            <a:lumOff val="-2353"/>
            <a:alphaOff val="0"/>
          </a:schemeClr>
        </a:solidFill>
        <a:ln>
          <a:noFill/>
        </a:ln>
        <a:effectLst>
          <a:glow rad="70000">
            <a:schemeClr val="accent2">
              <a:hueOff val="-4906044"/>
              <a:satOff val="-33503"/>
              <a:lumOff val="-2353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b="1" kern="1200" dirty="0" smtClean="0">
              <a:solidFill>
                <a:schemeClr val="bg1"/>
              </a:solidFill>
              <a:cs typeface="MCS ALMAALIM" pitchFamily="2" charset="-78"/>
            </a:rPr>
            <a:t>اليهود </a:t>
          </a:r>
          <a:endParaRPr lang="ar-SA" sz="2800" b="1" kern="1200" dirty="0">
            <a:solidFill>
              <a:schemeClr val="bg1"/>
            </a:solidFill>
            <a:cs typeface="MCS ALMAALIM" pitchFamily="2" charset="-78"/>
          </a:endParaRPr>
        </a:p>
      </dsp:txBody>
      <dsp:txXfrm>
        <a:off x="983432" y="3156216"/>
        <a:ext cx="1439067" cy="904874"/>
      </dsp:txXfrm>
    </dsp:sp>
    <dsp:sp modelId="{34E42476-68E7-4187-AEAC-071E80A2BD1D}">
      <dsp:nvSpPr>
        <dsp:cNvPr id="0" name=""/>
        <dsp:cNvSpPr/>
      </dsp:nvSpPr>
      <dsp:spPr>
        <a:xfrm>
          <a:off x="2558231" y="1863693"/>
          <a:ext cx="287750" cy="336613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-7359066"/>
            <a:satOff val="-50254"/>
            <a:lumOff val="-3529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1400" kern="1200"/>
        </a:p>
      </dsp:txBody>
      <dsp:txXfrm>
        <a:off x="2558231" y="1863693"/>
        <a:ext cx="287750" cy="336613"/>
      </dsp:txXfrm>
    </dsp:sp>
    <dsp:sp modelId="{1078DBC2-20A0-4FA4-A536-DCB3478D3665}">
      <dsp:nvSpPr>
        <dsp:cNvPr id="0" name=""/>
        <dsp:cNvSpPr/>
      </dsp:nvSpPr>
      <dsp:spPr>
        <a:xfrm>
          <a:off x="2965425" y="1127125"/>
          <a:ext cx="2147141" cy="1809750"/>
        </a:xfrm>
        <a:prstGeom prst="ellipse">
          <a:avLst/>
        </a:prstGeom>
        <a:solidFill>
          <a:schemeClr val="accent2">
            <a:hueOff val="-7359066"/>
            <a:satOff val="-50254"/>
            <a:lumOff val="-3529"/>
            <a:alphaOff val="0"/>
          </a:schemeClr>
        </a:solidFill>
        <a:ln>
          <a:noFill/>
        </a:ln>
        <a:effectLst>
          <a:glow rad="70000">
            <a:schemeClr val="accent2">
              <a:hueOff val="-7359066"/>
              <a:satOff val="-50254"/>
              <a:lumOff val="-3529"/>
              <a:alphaOff val="0"/>
              <a:tint val="30000"/>
              <a:shade val="95000"/>
              <a:satMod val="300000"/>
              <a:alpha val="5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solidFill>
                <a:schemeClr val="bg1"/>
              </a:solidFill>
              <a:cs typeface="MCS ALMAALIM" pitchFamily="2" charset="-78"/>
            </a:rPr>
            <a:t>فئات المجتمع في المدينة  </a:t>
          </a:r>
          <a:endParaRPr lang="ar-SA" sz="2400" b="1" kern="1200" dirty="0">
            <a:solidFill>
              <a:schemeClr val="bg1"/>
            </a:solidFill>
            <a:cs typeface="MCS ALMAALIM" pitchFamily="2" charset="-78"/>
          </a:endParaRPr>
        </a:p>
      </dsp:txBody>
      <dsp:txXfrm>
        <a:off x="2965425" y="1127125"/>
        <a:ext cx="2147141" cy="18097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شكل حر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عنوان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عنوان فرعي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عنصر نائب للتاريخ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شكل حر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شكل حر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8" name="عنصر نائب لرقم الشريحة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ar-S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dirty="0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شكل حر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شكل حر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عنصر نائب للعنوان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عنصر نائب للنص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22" name="عنصر نائب للتذييل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18" name="عنصر نائب لرقم الشريحة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r" rtl="1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r" rtl="1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r" rtl="1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r" rtl="1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r" rtl="1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r" rtl="1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r" rtl="1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7CCBFEC-E3A1-4CB4-A0F1-F21C9AE44A49}" type="datetimeFigureOut">
              <a:rPr lang="ar-SA" smtClean="0"/>
              <a:pPr/>
              <a:t>28/10/1423</a:t>
            </a:fld>
            <a:endParaRPr lang="ar-SA" dirty="0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SA" dirty="0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B7C1C3-7837-488F-8FFA-90E4F6EDC8C0}" type="slidenum">
              <a:rPr lang="ar-SA" smtClean="0"/>
              <a:pPr/>
              <a:t>‹#›</a:t>
            </a:fld>
            <a:endParaRPr lang="ar-SA" dirty="0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" Target="slide48.xml"/><Relationship Id="rId1" Type="http://schemas.openxmlformats.org/officeDocument/2006/relationships/slideLayout" Target="../slideLayouts/slideLayout29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4.jpeg"/><Relationship Id="rId7" Type="http://schemas.openxmlformats.org/officeDocument/2006/relationships/diagramQuickStyle" Target="../diagrams/quickStyle2.xml"/><Relationship Id="rId2" Type="http://schemas.openxmlformats.org/officeDocument/2006/relationships/hyperlink" Target="http://www.al-zin.com/vb/t118965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15.png"/><Relationship Id="rId9" Type="http://schemas.microsoft.com/office/2007/relationships/diagramDrawing" Target="../diagrams/drawing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5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9.xml"/><Relationship Id="rId4" Type="http://schemas.openxmlformats.org/officeDocument/2006/relationships/image" Target="../media/image8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6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107.png"/><Relationship Id="rId7" Type="http://schemas.openxmlformats.org/officeDocument/2006/relationships/image" Target="../media/image111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0.png"/><Relationship Id="rId5" Type="http://schemas.openxmlformats.org/officeDocument/2006/relationships/image" Target="../media/image109.png"/><Relationship Id="rId4" Type="http://schemas.openxmlformats.org/officeDocument/2006/relationships/image" Target="../media/image10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Relationship Id="rId9" Type="http://schemas.openxmlformats.org/officeDocument/2006/relationships/image" Target="../media/image12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image" Target="../media/image1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9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45.pn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4.png"/><Relationship Id="rId5" Type="http://schemas.openxmlformats.org/officeDocument/2006/relationships/image" Target="../media/image143.png"/><Relationship Id="rId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0.png"/><Relationship Id="rId3" Type="http://schemas.openxmlformats.org/officeDocument/2006/relationships/image" Target="../media/image29.jpeg"/><Relationship Id="rId7" Type="http://schemas.openxmlformats.org/officeDocument/2006/relationships/image" Target="../media/image149.pn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8.png"/><Relationship Id="rId5" Type="http://schemas.openxmlformats.org/officeDocument/2006/relationships/image" Target="../media/image147.png"/><Relationship Id="rId4" Type="http://schemas.openxmlformats.org/officeDocument/2006/relationships/image" Target="../media/image146.png"/><Relationship Id="rId9" Type="http://schemas.openxmlformats.org/officeDocument/2006/relationships/image" Target="../media/image151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6.png"/><Relationship Id="rId3" Type="http://schemas.openxmlformats.org/officeDocument/2006/relationships/image" Target="../media/image29.jpeg"/><Relationship Id="rId7" Type="http://schemas.openxmlformats.org/officeDocument/2006/relationships/image" Target="../media/image155.pn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4.png"/><Relationship Id="rId5" Type="http://schemas.openxmlformats.org/officeDocument/2006/relationships/image" Target="../media/image153.png"/><Relationship Id="rId4" Type="http://schemas.openxmlformats.org/officeDocument/2006/relationships/image" Target="../media/image152.png"/><Relationship Id="rId9" Type="http://schemas.openxmlformats.org/officeDocument/2006/relationships/image" Target="../media/image157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8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1.png"/><Relationship Id="rId4" Type="http://schemas.openxmlformats.org/officeDocument/2006/relationships/image" Target="../media/image16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65.pn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4.png"/><Relationship Id="rId5" Type="http://schemas.openxmlformats.org/officeDocument/2006/relationships/image" Target="../media/image163.png"/><Relationship Id="rId4" Type="http://schemas.openxmlformats.org/officeDocument/2006/relationships/image" Target="../media/image162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tran33m.com/vb/t136943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259632" y="620688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3200" b="1" dirty="0"/>
              <a:t>نبينا </a:t>
            </a:r>
            <a:r>
              <a:rPr lang="ar-SA" sz="3200" b="1" dirty="0" err="1" smtClean="0"/>
              <a:t>محمد </a:t>
            </a:r>
            <a:r>
              <a:rPr lang="ar-SA" sz="3200" b="1" dirty="0" smtClean="0">
                <a:sym typeface="AGA Arabesque"/>
              </a:rPr>
              <a:t></a:t>
            </a:r>
            <a:r>
              <a:rPr lang="ar-SA" sz="3200" b="1" dirty="0" smtClean="0"/>
              <a:t> في المدينة</a:t>
            </a:r>
            <a:endParaRPr lang="ar-SA" sz="3200" dirty="0"/>
          </a:p>
        </p:txBody>
      </p:sp>
      <p:sp>
        <p:nvSpPr>
          <p:cNvPr id="10" name="مستطيل 9"/>
          <p:cNvSpPr/>
          <p:nvPr/>
        </p:nvSpPr>
        <p:spPr>
          <a:xfrm>
            <a:off x="4499992" y="3501008"/>
            <a:ext cx="1565920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  </a:t>
            </a:r>
            <a:r>
              <a:rPr lang="ar-SA" sz="2400" b="1" dirty="0" smtClean="0">
                <a:solidFill>
                  <a:srgbClr val="FF0000"/>
                </a:solidFill>
              </a:rPr>
              <a:t>أنموذجات من </a:t>
            </a:r>
            <a:r>
              <a:rPr lang="ar-SA" sz="2400" b="1" dirty="0" smtClean="0">
                <a:solidFill>
                  <a:srgbClr val="FF0000"/>
                </a:solidFill>
                <a:hlinkClick r:id="rId2" action="ppaction://hlinksldjump"/>
              </a:rPr>
              <a:t>الشورى</a:t>
            </a:r>
            <a:r>
              <a:rPr lang="ar-SA" sz="2400" b="1" dirty="0" smtClean="0">
                <a:solidFill>
                  <a:srgbClr val="FF0000"/>
                </a:solidFill>
              </a:rPr>
              <a:t> </a:t>
            </a:r>
            <a:endParaRPr lang="ar-SA" dirty="0">
              <a:solidFill>
                <a:srgbClr val="FF0000"/>
              </a:solidFill>
            </a:endParaRPr>
          </a:p>
        </p:txBody>
      </p:sp>
      <p:graphicFrame>
        <p:nvGraphicFramePr>
          <p:cNvPr id="14" name="رسم تخطيطي 13"/>
          <p:cNvGraphicFramePr/>
          <p:nvPr/>
        </p:nvGraphicFramePr>
        <p:xfrm>
          <a:off x="2051720" y="1484784"/>
          <a:ext cx="615617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خلفيات بوربوينت ناعمة 2012 خلفيات لعروض بوربوينت ناعمة 2013 خلفيات بوينت جديد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0648"/>
            <a:ext cx="7632848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رسم تخطيطي 3"/>
          <p:cNvGraphicFramePr/>
          <p:nvPr/>
        </p:nvGraphicFramePr>
        <p:xfrm>
          <a:off x="1475656" y="227687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667CE20-A5F2-457B-823A-2214A75FF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5667CE20-A5F2-457B-823A-2214A75FF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5667CE20-A5F2-457B-823A-2214A75FFA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3BE5C06-DE05-4B1E-BEF1-DC42190A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43BE5C06-DE05-4B1E-BEF1-DC42190A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43BE5C06-DE05-4B1E-BEF1-DC42190A88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537686D-9441-41E7-AD8F-E2993626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4">
                                            <p:graphicEl>
                                              <a:dgm id="{A537686D-9441-41E7-AD8F-E2993626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">
                                            <p:graphicEl>
                                              <a:dgm id="{A537686D-9441-41E7-AD8F-E29936263D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3B4E69-0589-4872-8ABF-376661E0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">
                                            <p:graphicEl>
                                              <a:dgm id="{873B4E69-0589-4872-8ABF-376661E0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">
                                            <p:graphicEl>
                                              <a:dgm id="{873B4E69-0589-4872-8ABF-376661E07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404664"/>
            <a:ext cx="2560315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1124744"/>
            <a:ext cx="7272808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04664"/>
            <a:ext cx="2918073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1052736"/>
            <a:ext cx="7776864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1815455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692696"/>
            <a:ext cx="4392488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548680"/>
            <a:ext cx="2880320" cy="4608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8024" y="4581128"/>
            <a:ext cx="3744416" cy="22322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8640"/>
            <a:ext cx="2482974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052736"/>
            <a:ext cx="6552728" cy="47525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4664"/>
            <a:ext cx="1626865" cy="62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1196752"/>
            <a:ext cx="6768752" cy="792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65674" y="3284984"/>
            <a:ext cx="6624736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2195736" y="2348880"/>
            <a:ext cx="5965095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الحزن  الشديد والألم  على الفراق  </a:t>
            </a:r>
            <a:endParaRPr lang="ar-SA" sz="2800" b="1" dirty="0">
              <a:solidFill>
                <a:srgbClr val="00206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195736" y="3933056"/>
            <a:ext cx="5498621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002060"/>
                </a:solidFill>
              </a:rPr>
              <a:t>الغضب الشديد على ما حدث من</a:t>
            </a:r>
          </a:p>
          <a:p>
            <a:r>
              <a:rPr lang="ar-SA" sz="2800" b="1" dirty="0" smtClean="0">
                <a:solidFill>
                  <a:srgbClr val="002060"/>
                </a:solidFill>
              </a:rPr>
              <a:t> هجرة المسلمين الى المدينة  </a:t>
            </a:r>
            <a:endParaRPr lang="ar-SA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260648"/>
            <a:ext cx="1463799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1052736"/>
            <a:ext cx="6264696" cy="864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1259632" y="2132856"/>
            <a:ext cx="650370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002060"/>
                </a:solidFill>
              </a:rPr>
              <a:t>على حبه الشديد </a:t>
            </a:r>
            <a:r>
              <a:rPr lang="ar-SA" sz="3600" b="1" dirty="0" err="1" smtClean="0">
                <a:solidFill>
                  <a:srgbClr val="002060"/>
                </a:solidFill>
              </a:rPr>
              <a:t>للرسول   </a:t>
            </a:r>
            <a:r>
              <a:rPr lang="ar-SA" sz="3600" b="1" dirty="0" err="1" smtClean="0">
                <a:solidFill>
                  <a:srgbClr val="002060"/>
                </a:solidFill>
                <a:sym typeface="AGA Arabesque"/>
              </a:rPr>
              <a:t></a:t>
            </a:r>
            <a:r>
              <a:rPr lang="ar-SA" sz="3600" b="1" dirty="0" smtClean="0">
                <a:solidFill>
                  <a:srgbClr val="002060"/>
                </a:solidFill>
                <a:sym typeface="AGA Arabesque"/>
              </a:rPr>
              <a:t> </a:t>
            </a:r>
          </a:p>
          <a:p>
            <a:r>
              <a:rPr lang="ar-SA" sz="3600" b="1" dirty="0" smtClean="0">
                <a:solidFill>
                  <a:srgbClr val="002060"/>
                </a:solidFill>
                <a:sym typeface="AGA Arabesque"/>
              </a:rPr>
              <a:t> وتضحيته بحياته من أجله </a:t>
            </a:r>
            <a:endParaRPr lang="ar-SA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85384"/>
          </a:xfrm>
          <a:prstGeom prst="rect">
            <a:avLst/>
          </a:prstGeom>
          <a:noFill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30541" y="44624"/>
            <a:ext cx="2005955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36512" y="188640"/>
            <a:ext cx="6912768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مربع نص 6"/>
          <p:cNvSpPr txBox="1"/>
          <p:nvPr/>
        </p:nvSpPr>
        <p:spPr>
          <a:xfrm>
            <a:off x="2987824" y="1556792"/>
            <a:ext cx="3313729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الخوف </a:t>
            </a:r>
          </a:p>
          <a:p>
            <a:r>
              <a:rPr lang="ar-SA" sz="3600" b="1" dirty="0" smtClean="0">
                <a:solidFill>
                  <a:srgbClr val="FFFF00"/>
                </a:solidFill>
              </a:rPr>
              <a:t>طول الطريق </a:t>
            </a:r>
          </a:p>
          <a:p>
            <a:r>
              <a:rPr lang="ar-SA" sz="3600" b="1" dirty="0" smtClean="0">
                <a:solidFill>
                  <a:srgbClr val="FFFF00"/>
                </a:solidFill>
              </a:rPr>
              <a:t>وعورة الطريق </a:t>
            </a:r>
            <a:endParaRPr lang="ar-SA" sz="3600" b="1" dirty="0">
              <a:solidFill>
                <a:srgbClr val="FFFF00"/>
              </a:solidFill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/>
        </p:nvGraphicFramePr>
        <p:xfrm>
          <a:off x="539552" y="4077072"/>
          <a:ext cx="8208912" cy="182880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962634"/>
                <a:gridCol w="5246278"/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الاسم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الدور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أبو بكر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رافق </a:t>
                      </a:r>
                      <a:r>
                        <a:rPr lang="ar-SA" sz="2400" b="1" dirty="0" err="1" smtClean="0"/>
                        <a:t>الرسول </a:t>
                      </a:r>
                      <a:r>
                        <a:rPr lang="ar-SA" sz="2400" b="1" dirty="0" smtClean="0">
                          <a:sym typeface="AGA Arabesque"/>
                        </a:rPr>
                        <a:t> في الهجرة 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علي بن  أب طالب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 نام  في فراش الرسول ليلة  الهجرة </a:t>
                      </a:r>
                      <a:endParaRPr lang="ar-SA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أسماء بنت  أبي بكر </a:t>
                      </a:r>
                      <a:endParaRPr lang="ar-SA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 smtClean="0"/>
                        <a:t> تجلب لهم  الطعام  في الغار </a:t>
                      </a:r>
                      <a:endParaRPr lang="ar-SA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مربع نص 7"/>
          <p:cNvSpPr txBox="1"/>
          <p:nvPr/>
        </p:nvSpPr>
        <p:spPr>
          <a:xfrm>
            <a:off x="1454690" y="3429000"/>
            <a:ext cx="7024680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000" b="1" dirty="0" smtClean="0"/>
              <a:t>ب) أكمل  الجدول  التالي بوصف الدور الذي قام </a:t>
            </a:r>
            <a:r>
              <a:rPr lang="ar-SA" sz="2000" b="1" dirty="0" err="1" smtClean="0"/>
              <a:t>به</a:t>
            </a:r>
            <a:r>
              <a:rPr lang="ar-SA" sz="2000" b="1" dirty="0" smtClean="0"/>
              <a:t> كل ُمن  </a:t>
            </a:r>
            <a:endParaRPr lang="ar-SA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68263"/>
            <a:ext cx="1228725" cy="424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340768"/>
            <a:ext cx="7136457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مربع نص 4"/>
          <p:cNvSpPr txBox="1"/>
          <p:nvPr/>
        </p:nvSpPr>
        <p:spPr>
          <a:xfrm>
            <a:off x="2699792" y="2276872"/>
            <a:ext cx="429316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حبهم لنبينا </a:t>
            </a:r>
            <a:r>
              <a:rPr lang="ar-SA" sz="3600" b="1" dirty="0" err="1" smtClean="0">
                <a:solidFill>
                  <a:srgbClr val="FFFF00"/>
                </a:solidFill>
              </a:rPr>
              <a:t>محمد </a:t>
            </a:r>
            <a:r>
              <a:rPr lang="ar-SA" sz="3600" b="1" dirty="0" err="1" smtClean="0">
                <a:solidFill>
                  <a:srgbClr val="FFFF00"/>
                </a:solidFill>
                <a:sym typeface="AGA Arabesque"/>
              </a:rPr>
              <a:t></a:t>
            </a:r>
            <a:endParaRPr lang="ar-SA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6696744" cy="511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75656" y="2348880"/>
            <a:ext cx="4032448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ar-SA" sz="3600" b="1" dirty="0">
                <a:solidFill>
                  <a:schemeClr val="bg1"/>
                </a:solidFill>
              </a:rPr>
              <a:t>المدينة دار الهجرة</a:t>
            </a:r>
          </a:p>
          <a:p>
            <a:r>
              <a:rPr lang="ar-SA" sz="3600" b="1" dirty="0">
                <a:solidFill>
                  <a:schemeClr val="bg1"/>
                </a:solidFill>
              </a:rPr>
              <a:t>(</a:t>
            </a:r>
            <a:r>
              <a:rPr lang="ar-SA" sz="3600" b="1" dirty="0" smtClean="0">
                <a:solidFill>
                  <a:schemeClr val="bg1"/>
                </a:solidFill>
              </a:rPr>
              <a:t>موقعها،وطبيعتها</a:t>
            </a:r>
            <a:r>
              <a:rPr lang="ar-SA" sz="2800" b="1" dirty="0" err="1">
                <a:solidFill>
                  <a:schemeClr val="bg1"/>
                </a:solidFill>
              </a:rPr>
              <a:t>)</a:t>
            </a:r>
            <a:endParaRPr lang="ar-SA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475656" y="2132856"/>
            <a:ext cx="5328592" cy="132343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FF0000"/>
                </a:solidFill>
              </a:rPr>
              <a:t>من أعمال </a:t>
            </a:r>
            <a:r>
              <a:rPr lang="ar-SA" sz="4000" b="1" dirty="0" err="1" smtClean="0">
                <a:solidFill>
                  <a:srgbClr val="FF0000"/>
                </a:solidFill>
              </a:rPr>
              <a:t>النبي </a:t>
            </a:r>
            <a:r>
              <a:rPr lang="ar-SA" sz="4000" b="1" dirty="0" smtClean="0">
                <a:solidFill>
                  <a:srgbClr val="FF0000"/>
                </a:solidFill>
                <a:sym typeface="AGA Arabesque"/>
              </a:rPr>
              <a:t> في المدينة المنورة </a:t>
            </a:r>
            <a:endParaRPr lang="ar-SA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60648"/>
            <a:ext cx="6840760" cy="15121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4" name="رسم تخطيطي 3"/>
          <p:cNvGraphicFramePr/>
          <p:nvPr/>
        </p:nvGraphicFramePr>
        <p:xfrm>
          <a:off x="1043608" y="242088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8DBC2-20A0-4FA4-A536-DCB3478D3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>
                                            <p:graphicEl>
                                              <a:dgm id="{1078DBC2-20A0-4FA4-A536-DCB3478D3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>
                                            <p:graphicEl>
                                              <a:dgm id="{1078DBC2-20A0-4FA4-A536-DCB3478D3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E42476-68E7-4187-AEAC-071E80A2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>
                                            <p:graphicEl>
                                              <a:dgm id="{34E42476-68E7-4187-AEAC-071E80A2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>
                                            <p:graphicEl>
                                              <a:dgm id="{34E42476-68E7-4187-AEAC-071E80A2B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4507DE9-ADC3-4187-91AD-434C0E32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4">
                                            <p:graphicEl>
                                              <a:dgm id="{24507DE9-ADC3-4187-91AD-434C0E32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4">
                                            <p:graphicEl>
                                              <a:dgm id="{24507DE9-ADC3-4187-91AD-434C0E326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569487-9DFE-4774-BC54-BF6D59B0E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4">
                                            <p:graphicEl>
                                              <a:dgm id="{A0569487-9DFE-4774-BC54-BF6D59B0E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4">
                                            <p:graphicEl>
                                              <a:dgm id="{A0569487-9DFE-4774-BC54-BF6D59B0E7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1B507C1-893E-426E-815A-4EC697202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>
                                            <p:graphicEl>
                                              <a:dgm id="{91B507C1-893E-426E-815A-4EC697202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>
                                            <p:graphicEl>
                                              <a:dgm id="{91B507C1-893E-426E-815A-4EC6972023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22E8471F-65C0-435D-981A-A980A648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4">
                                            <p:graphicEl>
                                              <a:dgm id="{22E8471F-65C0-435D-981A-A980A648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4">
                                            <p:graphicEl>
                                              <a:dgm id="{22E8471F-65C0-435D-981A-A980A648C4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3B8B514-8372-4BAD-87B3-E802EEB86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4">
                                            <p:graphicEl>
                                              <a:dgm id="{A3B8B514-8372-4BAD-87B3-E802EEB86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4">
                                            <p:graphicEl>
                                              <a:dgm id="{A3B8B514-8372-4BAD-87B3-E802EEB86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 rev="1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204864"/>
            <a:ext cx="6768752" cy="3528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27384"/>
            <a:ext cx="7272808" cy="16561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340768"/>
            <a:ext cx="1257300" cy="648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1916832"/>
            <a:ext cx="6552728" cy="4648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852936"/>
            <a:ext cx="4104456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924944"/>
            <a:ext cx="2448272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88135" y="4095175"/>
            <a:ext cx="3884265" cy="557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مربع نص 7"/>
          <p:cNvSpPr txBox="1"/>
          <p:nvPr/>
        </p:nvSpPr>
        <p:spPr>
          <a:xfrm>
            <a:off x="2362526" y="2206605"/>
            <a:ext cx="4990469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تدل على تواضع </a:t>
            </a:r>
            <a:r>
              <a:rPr lang="ar-SA" sz="3600" b="1" dirty="0" err="1" smtClean="0">
                <a:solidFill>
                  <a:srgbClr val="FFFF00"/>
                </a:solidFill>
              </a:rPr>
              <a:t>نبينا </a:t>
            </a:r>
            <a:r>
              <a:rPr lang="ar-SA" sz="3600" b="1" dirty="0" err="1" smtClean="0">
                <a:solidFill>
                  <a:srgbClr val="FFFF00"/>
                </a:solidFill>
                <a:sym typeface="AGA Arabesque"/>
              </a:rPr>
              <a:t>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222849" y="3501008"/>
            <a:ext cx="3562194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المسجد النبوي 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291319" y="4725144"/>
            <a:ext cx="2845652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نبينا </a:t>
            </a:r>
            <a:r>
              <a:rPr lang="ar-SA" sz="3600" b="1" dirty="0" err="1" smtClean="0">
                <a:solidFill>
                  <a:srgbClr val="FFFF00"/>
                </a:solidFill>
              </a:rPr>
              <a:t>محمد </a:t>
            </a:r>
            <a:r>
              <a:rPr lang="ar-SA" sz="3600" b="1" dirty="0" err="1" smtClean="0">
                <a:solidFill>
                  <a:srgbClr val="FFFF00"/>
                </a:solidFill>
                <a:sym typeface="AGA Arabesque"/>
              </a:rPr>
              <a:t></a:t>
            </a:r>
            <a:endParaRPr lang="ar-SA" sz="3600" b="1" dirty="0">
              <a:solidFill>
                <a:srgbClr val="FFFF00"/>
              </a:solidFill>
            </a:endParaRPr>
          </a:p>
        </p:txBody>
      </p:sp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32040" y="5589240"/>
            <a:ext cx="2879576" cy="432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801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971600" y="5517232"/>
            <a:ext cx="2950443" cy="57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/>
          <p:cNvSpPr txBox="1"/>
          <p:nvPr/>
        </p:nvSpPr>
        <p:spPr>
          <a:xfrm>
            <a:off x="4314682" y="5877272"/>
            <a:ext cx="4145750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لعبادة الله والصلاة </a:t>
            </a:r>
          </a:p>
          <a:p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96741" y="5877272"/>
            <a:ext cx="3687227" cy="95410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rgbClr val="FFFF00"/>
                </a:solidFill>
              </a:rPr>
              <a:t>الحفاظ عليها وعدم</a:t>
            </a:r>
          </a:p>
          <a:p>
            <a:r>
              <a:rPr lang="ar-SA" sz="2800" b="1" dirty="0" smtClean="0">
                <a:solidFill>
                  <a:srgbClr val="FFFF00"/>
                </a:solidFill>
              </a:rPr>
              <a:t> العبث في محتوياتها </a:t>
            </a:r>
            <a:endParaRPr lang="ar-SA" sz="28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3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260648"/>
            <a:ext cx="2841873" cy="1008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772817"/>
            <a:ext cx="6408712" cy="2070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2656"/>
            <a:ext cx="1209675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836712"/>
            <a:ext cx="6253708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74537" y="2348880"/>
            <a:ext cx="5363161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4221088"/>
            <a:ext cx="4968552" cy="585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83568" y="2852936"/>
            <a:ext cx="6587124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أن الصلاة في المسجد النبوي </a:t>
            </a:r>
          </a:p>
          <a:p>
            <a:r>
              <a:rPr lang="ar-SA" sz="3600" b="1" dirty="0" smtClean="0">
                <a:solidFill>
                  <a:srgbClr val="FFFF00"/>
                </a:solidFill>
              </a:rPr>
              <a:t>تعدل في فضلها ألف صلاة </a:t>
            </a:r>
            <a:endParaRPr lang="ar-SA" sz="3600" b="1" dirty="0">
              <a:solidFill>
                <a:srgbClr val="FFFF00"/>
              </a:solidFill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395536" y="4820959"/>
            <a:ext cx="6865983" cy="120032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600" b="1" dirty="0" smtClean="0">
                <a:solidFill>
                  <a:srgbClr val="FFFF00"/>
                </a:solidFill>
              </a:rPr>
              <a:t>أن الصلاة في المسجد الحرام </a:t>
            </a:r>
          </a:p>
          <a:p>
            <a:r>
              <a:rPr lang="ar-SA" sz="3600" b="1" dirty="0" smtClean="0">
                <a:solidFill>
                  <a:srgbClr val="FFFF00"/>
                </a:solidFill>
              </a:rPr>
              <a:t>أعظم فضلاً من المسجد النبوي </a:t>
            </a:r>
            <a:endParaRPr lang="ar-SA" sz="36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8640"/>
            <a:ext cx="1304925" cy="720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005531" cy="1152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348880"/>
            <a:ext cx="4536504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789040"/>
            <a:ext cx="620112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مربع نص 5"/>
          <p:cNvSpPr txBox="1"/>
          <p:nvPr/>
        </p:nvSpPr>
        <p:spPr>
          <a:xfrm>
            <a:off x="683568" y="2996952"/>
            <a:ext cx="7128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بتقاسم الأموال والبيوت مع المهاجرين 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611560" y="4849996"/>
            <a:ext cx="7776864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حب الخير </a:t>
            </a:r>
            <a:r>
              <a:rPr lang="ar-S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لهم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الدعاء </a:t>
            </a:r>
            <a:r>
              <a:rPr lang="ar-S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لهم 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- تمني الصحة لهم 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332656"/>
            <a:ext cx="21431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916832"/>
            <a:ext cx="6840760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738" y="188640"/>
            <a:ext cx="14287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692696"/>
            <a:ext cx="6336704" cy="12241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1988840"/>
            <a:ext cx="5245571" cy="539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827584" y="2708920"/>
            <a:ext cx="7128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الغدر ونقض العهد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1720" y="3429000"/>
            <a:ext cx="6250632" cy="416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941168"/>
            <a:ext cx="5461595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971600" y="4005064"/>
            <a:ext cx="7128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الكره </a:t>
            </a:r>
            <a:r>
              <a:rPr lang="ar-SA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والبغضاء </a:t>
            </a:r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– انعدام الثقة والأمن 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755576" y="5517232"/>
            <a:ext cx="712879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تدل على دعوة الاسلام للسلم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7416824" cy="56166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6632"/>
            <a:ext cx="2487538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367240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5252577" y="2204864"/>
            <a:ext cx="2417713" cy="2554545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1">
            <a:spAutoFit/>
          </a:bodyPr>
          <a:lstStyle/>
          <a:p>
            <a:r>
              <a:rPr lang="ar-SA" sz="3200" b="1" dirty="0" smtClean="0">
                <a:solidFill>
                  <a:srgbClr val="FF0000"/>
                </a:solidFill>
              </a:rPr>
              <a:t>تقع المدينة </a:t>
            </a: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SA" sz="3200" b="1" dirty="0">
                <a:solidFill>
                  <a:srgbClr val="FF0000"/>
                </a:solidFill>
              </a:rPr>
              <a:t> </a:t>
            </a:r>
            <a:r>
              <a:rPr lang="ar-SA" sz="3200" b="1" dirty="0" smtClean="0">
                <a:solidFill>
                  <a:srgbClr val="FF0000"/>
                </a:solidFill>
              </a:rPr>
              <a:t>     في</a:t>
            </a:r>
          </a:p>
          <a:p>
            <a:endParaRPr lang="ar-SA" sz="3200" b="1" dirty="0" smtClean="0">
              <a:solidFill>
                <a:srgbClr val="FF0000"/>
              </a:solidFill>
            </a:endParaRPr>
          </a:p>
          <a:p>
            <a:r>
              <a:rPr lang="ar-SA" sz="3200" b="1" dirty="0" smtClean="0">
                <a:solidFill>
                  <a:srgbClr val="FF0000"/>
                </a:solidFill>
              </a:rPr>
              <a:t> غرب بلادنا</a:t>
            </a:r>
            <a:r>
              <a:rPr lang="ar-SA" sz="3200" b="1" dirty="0" smtClean="0">
                <a:solidFill>
                  <a:srgbClr val="FFC000"/>
                </a:solidFill>
              </a:rPr>
              <a:t> </a:t>
            </a:r>
            <a:endParaRPr lang="ar-SA" sz="3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059832" y="2060848"/>
            <a:ext cx="3744416" cy="1938992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sz="6000" b="1" dirty="0" smtClean="0">
                <a:solidFill>
                  <a:schemeClr val="bg1"/>
                </a:solidFill>
              </a:rPr>
              <a:t>غزوات </a:t>
            </a:r>
            <a:r>
              <a:rPr lang="ar-SA" sz="6000" b="1" dirty="0" err="1" smtClean="0">
                <a:solidFill>
                  <a:schemeClr val="bg1"/>
                </a:solidFill>
              </a:rPr>
              <a:t>النبي </a:t>
            </a:r>
            <a:r>
              <a:rPr lang="ar-SA" sz="6000" b="1" dirty="0" err="1" smtClean="0">
                <a:solidFill>
                  <a:schemeClr val="bg1"/>
                </a:solidFill>
                <a:sym typeface="AGA Arabesque"/>
              </a:rPr>
              <a:t></a:t>
            </a:r>
            <a:endParaRPr lang="ar-SA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836712"/>
            <a:ext cx="705678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60648"/>
            <a:ext cx="4176463" cy="61926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332656"/>
            <a:ext cx="1296144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260648"/>
            <a:ext cx="5112568" cy="745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648" y="1916832"/>
            <a:ext cx="6653336" cy="5452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717032"/>
            <a:ext cx="1266825" cy="4762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5576" y="3573016"/>
            <a:ext cx="6552728" cy="7920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1560" y="4509120"/>
            <a:ext cx="7296547" cy="21602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مربع نص 7"/>
          <p:cNvSpPr txBox="1"/>
          <p:nvPr/>
        </p:nvSpPr>
        <p:spPr>
          <a:xfrm>
            <a:off x="3419872" y="1124744"/>
            <a:ext cx="2808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للمسلمين </a:t>
            </a:r>
            <a:endParaRPr lang="ar-SA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0" y="2679303"/>
            <a:ext cx="846043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لأن الكفار بدؤوا يقاتلون المسلمين ويمنعون نشر الاسلام  </a:t>
            </a:r>
            <a:endParaRPr lang="ar-SA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932040" y="5589240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الحديبية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2123728" y="5013176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أحد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51520" y="4941168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الخندق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39552" y="6021288"/>
            <a:ext cx="403244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المدينة المنورة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2195736" y="5589240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فتح مكة  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4355976" y="4941168"/>
            <a:ext cx="28083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بدر </a:t>
            </a:r>
            <a:endParaRPr lang="ar-SA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80728"/>
            <a:ext cx="712879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مربع نص 2"/>
          <p:cNvSpPr txBox="1"/>
          <p:nvPr/>
        </p:nvSpPr>
        <p:spPr>
          <a:xfrm>
            <a:off x="4788024" y="2852936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أحد </a:t>
            </a:r>
            <a:endParaRPr lang="ar-SA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1187624" y="2780928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3هـ</a:t>
            </a:r>
            <a:endParaRPr lang="ar-SA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572000" y="3284984"/>
            <a:ext cx="281951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solidFill>
                  <a:schemeClr val="bg1"/>
                </a:solidFill>
              </a:rPr>
              <a:t>الخندق </a:t>
            </a:r>
            <a:r>
              <a:rPr lang="ar-SA" sz="2400" b="1" dirty="0" smtClean="0">
                <a:solidFill>
                  <a:schemeClr val="bg1"/>
                </a:solidFill>
              </a:rPr>
              <a:t>( </a:t>
            </a:r>
            <a:r>
              <a:rPr lang="ar-SA" sz="2400" b="1" dirty="0" err="1" smtClean="0">
                <a:solidFill>
                  <a:schemeClr val="bg1"/>
                </a:solidFill>
              </a:rPr>
              <a:t>الاحزاب )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259632" y="3284984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5 هـ </a:t>
            </a:r>
            <a:endParaRPr lang="ar-SA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4644008" y="3789040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صلح الحديبية  </a:t>
            </a:r>
            <a:endParaRPr lang="ar-SA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259632" y="3789040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6 هـ </a:t>
            </a:r>
            <a:endParaRPr lang="ar-SA" b="1" dirty="0"/>
          </a:p>
        </p:txBody>
      </p:sp>
      <p:sp>
        <p:nvSpPr>
          <p:cNvPr id="9" name="مربع نص 8"/>
          <p:cNvSpPr txBox="1"/>
          <p:nvPr/>
        </p:nvSpPr>
        <p:spPr>
          <a:xfrm>
            <a:off x="4644008" y="4335487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فتح مكة 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1331640" y="4365104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8 هـ </a:t>
            </a:r>
            <a:endParaRPr lang="ar-SA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88640"/>
            <a:ext cx="1832223" cy="5760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640" y="980728"/>
            <a:ext cx="5065365" cy="1800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640" y="2780928"/>
            <a:ext cx="503716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32656"/>
            <a:ext cx="1512168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052736"/>
            <a:ext cx="662473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ربع نص 4"/>
          <p:cNvSpPr txBox="1"/>
          <p:nvPr/>
        </p:nvSpPr>
        <p:spPr>
          <a:xfrm>
            <a:off x="1448050" y="2708920"/>
            <a:ext cx="631294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أ </a:t>
            </a:r>
            <a:r>
              <a:rPr lang="ar-SA" sz="2400" b="1" dirty="0" smtClean="0"/>
              <a:t>- ما أسم المكان الذي وقعت فيه </a:t>
            </a:r>
            <a:r>
              <a:rPr lang="ar-SA" sz="2400" b="1" dirty="0" err="1" smtClean="0"/>
              <a:t>الغزوة  ؟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1187624" y="3861048"/>
            <a:ext cx="711925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ب </a:t>
            </a:r>
            <a:r>
              <a:rPr lang="ar-SA" sz="2400" b="1" dirty="0" smtClean="0"/>
              <a:t>- ما سبب انتصار المسلمين في هذه </a:t>
            </a:r>
            <a:r>
              <a:rPr lang="ar-SA" sz="2400" b="1" dirty="0" err="1" smtClean="0"/>
              <a:t>الغزوة  ؟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3203848" y="3140968"/>
            <a:ext cx="219203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بدر</a:t>
            </a:r>
            <a:endParaRPr lang="ar-SA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907704" y="4437112"/>
            <a:ext cx="4693914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نصر الله لهم  وقوة  ايمانهم </a:t>
            </a:r>
            <a:endParaRPr lang="ar-SA" sz="2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2123728" y="5157192"/>
            <a:ext cx="5521063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ج </a:t>
            </a:r>
            <a:r>
              <a:rPr lang="ar-SA" sz="2400" b="1" dirty="0" smtClean="0"/>
              <a:t>– ما معنى قوله </a:t>
            </a:r>
            <a:r>
              <a:rPr lang="ar-SA" sz="2400" b="1" dirty="0" err="1" smtClean="0"/>
              <a:t>تعالى </a:t>
            </a:r>
            <a:r>
              <a:rPr lang="ar-SA" sz="2400" b="1" dirty="0" smtClean="0"/>
              <a:t>( وانتم </a:t>
            </a:r>
            <a:r>
              <a:rPr lang="ar-SA" sz="2400" b="1" dirty="0" err="1" smtClean="0"/>
              <a:t>اذلة )</a:t>
            </a:r>
            <a:endParaRPr lang="ar-SA" sz="2400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3851920" y="5661248"/>
            <a:ext cx="1617751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قليلون</a:t>
            </a:r>
            <a:r>
              <a:rPr lang="ar-SA" sz="2400" b="1" dirty="0" smtClean="0"/>
              <a:t> 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60648"/>
            <a:ext cx="1645915" cy="5040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908720"/>
            <a:ext cx="619268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717032"/>
            <a:ext cx="618589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260648"/>
            <a:ext cx="1315591" cy="6480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مربع نص 2"/>
          <p:cNvSpPr txBox="1"/>
          <p:nvPr/>
        </p:nvSpPr>
        <p:spPr>
          <a:xfrm>
            <a:off x="899592" y="1196752"/>
            <a:ext cx="6939720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أ </a:t>
            </a:r>
            <a:r>
              <a:rPr lang="ar-SA" sz="2400" b="1" dirty="0" smtClean="0"/>
              <a:t>– لماذا امر </a:t>
            </a:r>
            <a:r>
              <a:rPr lang="ar-SA" sz="2400" b="1" dirty="0" err="1" smtClean="0"/>
              <a:t>النبي </a:t>
            </a:r>
            <a:r>
              <a:rPr lang="ar-SA" sz="2400" b="1" dirty="0" smtClean="0">
                <a:sym typeface="AGA Arabesque"/>
              </a:rPr>
              <a:t> الرماة بالبقاء أعلى </a:t>
            </a:r>
            <a:r>
              <a:rPr lang="ar-SA" sz="2400" b="1" dirty="0" err="1" smtClean="0">
                <a:sym typeface="AGA Arabesque"/>
              </a:rPr>
              <a:t>الجبل </a:t>
            </a:r>
            <a:r>
              <a:rPr lang="ar-SA" sz="2400" b="1" dirty="0" err="1" smtClean="0"/>
              <a:t>؟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4" name="مربع نص 3"/>
          <p:cNvSpPr txBox="1"/>
          <p:nvPr/>
        </p:nvSpPr>
        <p:spPr>
          <a:xfrm>
            <a:off x="3913469" y="2708920"/>
            <a:ext cx="3847528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ب </a:t>
            </a:r>
            <a:r>
              <a:rPr lang="ar-SA" sz="2400" b="1" dirty="0" smtClean="0"/>
              <a:t>- ما نتيجة غزوة  </a:t>
            </a:r>
            <a:r>
              <a:rPr lang="ar-SA" sz="2400" b="1" dirty="0" err="1" smtClean="0"/>
              <a:t>أحد  ؟</a:t>
            </a:r>
            <a:r>
              <a:rPr lang="ar-SA" sz="2400" b="1" dirty="0" smtClean="0"/>
              <a:t> </a:t>
            </a:r>
            <a:endParaRPr lang="ar-SA" sz="24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4166004" y="4365104"/>
            <a:ext cx="3334567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400" b="1" dirty="0" err="1" smtClean="0"/>
              <a:t>ج </a:t>
            </a:r>
            <a:r>
              <a:rPr lang="ar-SA" sz="2400" b="1" dirty="0" smtClean="0"/>
              <a:t>– اعلل نتيجة  الغزوة</a:t>
            </a:r>
            <a:endParaRPr lang="ar-SA" sz="24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2267744" y="1916832"/>
            <a:ext cx="4320480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لحماية ظهور المسلمين  </a:t>
            </a:r>
            <a:endParaRPr lang="ar-S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29022" y="3573016"/>
            <a:ext cx="3466013" cy="52322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28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خسارة  المسلمين  </a:t>
            </a:r>
            <a:endParaRPr lang="ar-SA" sz="2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67397" y="5013176"/>
            <a:ext cx="5801589" cy="76944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لأن الرماة خالفوا أمر </a:t>
            </a:r>
            <a:r>
              <a:rPr lang="ar-SA" sz="32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النبي  </a:t>
            </a:r>
            <a:r>
              <a:rPr lang="ar-SA" sz="440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sym typeface="AGA Arabesque"/>
              </a:rPr>
              <a:t></a:t>
            </a:r>
            <a:endParaRPr lang="ar-SA" sz="24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105025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196752"/>
            <a:ext cx="5184576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88640"/>
            <a:ext cx="2281039" cy="648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مربع نص 4"/>
          <p:cNvSpPr txBox="1"/>
          <p:nvPr/>
        </p:nvSpPr>
        <p:spPr>
          <a:xfrm>
            <a:off x="5148064" y="908720"/>
            <a:ext cx="3312368" cy="353943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كثرة الأودية والمياه </a:t>
            </a:r>
          </a:p>
          <a:p>
            <a:r>
              <a:rPr lang="ar-SA" sz="3200" b="1" dirty="0" smtClean="0">
                <a:solidFill>
                  <a:srgbClr val="FFC000"/>
                </a:solidFill>
              </a:rPr>
              <a:t>الجبال تحيط</a:t>
            </a:r>
          </a:p>
          <a:p>
            <a:r>
              <a:rPr lang="ar-SA" sz="3200" b="1" dirty="0" smtClean="0">
                <a:solidFill>
                  <a:srgbClr val="FFC000"/>
                </a:solidFill>
              </a:rPr>
              <a:t> </a:t>
            </a:r>
            <a:r>
              <a:rPr lang="ar-SA" sz="3200" b="1" dirty="0" err="1" smtClean="0">
                <a:solidFill>
                  <a:srgbClr val="FFC000"/>
                </a:solidFill>
              </a:rPr>
              <a:t>بها</a:t>
            </a:r>
            <a:r>
              <a:rPr lang="ar-SA" sz="3200" b="1" dirty="0" smtClean="0">
                <a:solidFill>
                  <a:srgbClr val="FFC000"/>
                </a:solidFill>
              </a:rPr>
              <a:t> من الشمال </a:t>
            </a:r>
          </a:p>
          <a:p>
            <a:r>
              <a:rPr lang="ar-SA" sz="3200" b="1" dirty="0" smtClean="0">
                <a:solidFill>
                  <a:srgbClr val="FFC000"/>
                </a:solidFill>
              </a:rPr>
              <a:t>والجنوب</a:t>
            </a:r>
          </a:p>
          <a:p>
            <a:r>
              <a:rPr lang="ar-SA" sz="3200" b="1" dirty="0" smtClean="0">
                <a:solidFill>
                  <a:srgbClr val="FFC000"/>
                </a:solidFill>
              </a:rPr>
              <a:t>من الشرق والغرب الحرات  </a:t>
            </a:r>
            <a:endParaRPr lang="ar-SA" sz="3200" b="1" dirty="0">
              <a:solidFill>
                <a:srgbClr val="FFC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620688"/>
            <a:ext cx="4752528" cy="52565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1406" y="332656"/>
            <a:ext cx="1422558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5328592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6597042" y="2564904"/>
            <a:ext cx="1600118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اليهود</a:t>
            </a:r>
            <a:r>
              <a:rPr 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400" b="1" dirty="0" smtClean="0"/>
              <a:t>  </a:t>
            </a:r>
            <a:endParaRPr lang="ar-SA" sz="2400" b="1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707904" y="2668850"/>
            <a:ext cx="2016899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 err="1" smtClean="0">
                <a:solidFill>
                  <a:schemeClr val="bg1"/>
                </a:solidFill>
              </a:rPr>
              <a:t>مشركو</a:t>
            </a:r>
            <a:r>
              <a:rPr lang="ar-SA" sz="2000" b="1" dirty="0" smtClean="0">
                <a:solidFill>
                  <a:schemeClr val="bg1"/>
                </a:solidFill>
              </a:rPr>
              <a:t> العرب </a:t>
            </a:r>
            <a:r>
              <a:rPr lang="ar-SA" sz="1600" b="1" dirty="0" smtClean="0">
                <a:solidFill>
                  <a:schemeClr val="bg1"/>
                </a:solidFill>
              </a:rPr>
              <a:t> 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363931" y="3388930"/>
            <a:ext cx="1922321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000" b="1" dirty="0" err="1" smtClean="0">
                <a:solidFill>
                  <a:schemeClr val="bg1"/>
                </a:solidFill>
              </a:rPr>
              <a:t>مشركو</a:t>
            </a:r>
            <a:r>
              <a:rPr lang="ar-SA" sz="2000" b="1" dirty="0" smtClean="0">
                <a:solidFill>
                  <a:schemeClr val="bg1"/>
                </a:solidFill>
              </a:rPr>
              <a:t> قريش</a:t>
            </a:r>
            <a:r>
              <a:rPr lang="ar-SA" sz="1600" b="1" dirty="0" smtClean="0">
                <a:solidFill>
                  <a:schemeClr val="bg1"/>
                </a:solidFill>
              </a:rPr>
              <a:t> </a:t>
            </a:r>
            <a:endParaRPr lang="ar-SA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908720"/>
            <a:ext cx="4752528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رابط مستقيم 5"/>
          <p:cNvCxnSpPr/>
          <p:nvPr/>
        </p:nvCxnSpPr>
        <p:spPr>
          <a:xfrm flipH="1">
            <a:off x="7308304" y="1844824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5940152" y="3140968"/>
            <a:ext cx="79208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1382266" cy="5760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1052736"/>
            <a:ext cx="2880320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94970" y="1052736"/>
            <a:ext cx="34702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1628800"/>
            <a:ext cx="388843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67944" y="3140968"/>
            <a:ext cx="4320480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5221041" y="2204864"/>
            <a:ext cx="2318263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الشمالية </a:t>
            </a:r>
            <a:r>
              <a:rPr 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400" b="1" dirty="0" smtClean="0"/>
              <a:t>  </a:t>
            </a:r>
            <a:endParaRPr lang="ar-SA" sz="2400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4211960" y="3645024"/>
            <a:ext cx="41030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لأنها الجهة الوحيدة</a:t>
            </a:r>
          </a:p>
          <a:p>
            <a:pPr algn="ctr"/>
            <a:r>
              <a:rPr lang="ar-SA" sz="3200" b="1" dirty="0" smtClean="0">
                <a:solidFill>
                  <a:schemeClr val="bg1"/>
                </a:solidFill>
              </a:rPr>
              <a:t> المكشوفة </a:t>
            </a:r>
            <a:r>
              <a:rPr lang="ar-SA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sz="2400" b="1" dirty="0" smtClean="0"/>
              <a:t>  </a:t>
            </a:r>
            <a:endParaRPr lang="ar-SA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32656"/>
            <a:ext cx="1940049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908720"/>
            <a:ext cx="4807074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رابط مستقيم 5"/>
          <p:cNvCxnSpPr/>
          <p:nvPr/>
        </p:nvCxnSpPr>
        <p:spPr>
          <a:xfrm flipH="1">
            <a:off x="6660232" y="1268760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 flipH="1">
            <a:off x="4067944" y="2060848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7452320" y="2924944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8172400" y="3284984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flipH="1">
            <a:off x="6948264" y="3789040"/>
            <a:ext cx="144016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76672"/>
            <a:ext cx="13049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052736"/>
            <a:ext cx="4342606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2060848"/>
            <a:ext cx="4177258" cy="575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2924944"/>
            <a:ext cx="4293096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7544" y="836712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مربع نص 8"/>
          <p:cNvSpPr txBox="1"/>
          <p:nvPr/>
        </p:nvSpPr>
        <p:spPr>
          <a:xfrm>
            <a:off x="3419872" y="1412776"/>
            <a:ext cx="5267789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لأنه عقد في مكان اسمه الحديبية </a:t>
            </a:r>
            <a:r>
              <a:rPr lang="ar-SA" sz="24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ar-SA" b="1" dirty="0" smtClean="0"/>
              <a:t>  </a:t>
            </a:r>
            <a:endParaRPr lang="ar-SA" b="1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5027558" y="3429000"/>
            <a:ext cx="2196435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/>
                </a:solidFill>
              </a:rPr>
              <a:t>الحزن الشديد </a:t>
            </a:r>
            <a:endParaRPr lang="ar-SA" b="1" dirty="0"/>
          </a:p>
        </p:txBody>
      </p:sp>
      <p:cxnSp>
        <p:nvCxnSpPr>
          <p:cNvPr id="12" name="رابط كسهم مستقيم 11"/>
          <p:cNvCxnSpPr/>
          <p:nvPr/>
        </p:nvCxnSpPr>
        <p:spPr>
          <a:xfrm flipH="1">
            <a:off x="2771800" y="2420888"/>
            <a:ext cx="3024336" cy="7200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32656"/>
            <a:ext cx="14478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980728"/>
            <a:ext cx="500404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cxnSp>
        <p:nvCxnSpPr>
          <p:cNvPr id="6" name="رابط مستقيم 5"/>
          <p:cNvCxnSpPr/>
          <p:nvPr/>
        </p:nvCxnSpPr>
        <p:spPr>
          <a:xfrm flipH="1" flipV="1">
            <a:off x="3923928" y="1268760"/>
            <a:ext cx="4752528" cy="7200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flipH="1">
            <a:off x="8172400" y="3068960"/>
            <a:ext cx="72008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851920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116632"/>
            <a:ext cx="1276350" cy="43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48680"/>
            <a:ext cx="4104456" cy="520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980728"/>
            <a:ext cx="4603998" cy="1152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2132856"/>
            <a:ext cx="302359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3212976"/>
            <a:ext cx="4535016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4405486"/>
            <a:ext cx="4715222" cy="391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3995936" y="1484784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rgbClr val="0070C0"/>
                </a:solidFill>
              </a:rPr>
              <a:t>النصر </a:t>
            </a:r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endParaRPr lang="ar-SA" b="1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2976619" y="2420888"/>
            <a:ext cx="5555821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accent1"/>
                </a:solidFill>
                <a:cs typeface="Akhbar MT" pitchFamily="2" charset="-78"/>
              </a:rPr>
              <a:t>إذا جاء نصر الله </a:t>
            </a:r>
            <a:r>
              <a:rPr lang="ar-SA" sz="2400" b="1" dirty="0" err="1" smtClean="0">
                <a:solidFill>
                  <a:schemeClr val="accent1"/>
                </a:solidFill>
                <a:cs typeface="Akhbar MT" pitchFamily="2" charset="-78"/>
              </a:rPr>
              <a:t>والفتح </a:t>
            </a:r>
            <a:r>
              <a:rPr lang="ar-SA" sz="2400" b="1" dirty="0" smtClean="0">
                <a:solidFill>
                  <a:schemeClr val="accent1"/>
                </a:solidFill>
                <a:cs typeface="Akhbar MT" pitchFamily="2" charset="-78"/>
                <a:sym typeface="AGA Arabesque"/>
              </a:rPr>
              <a:t></a:t>
            </a:r>
            <a:r>
              <a:rPr lang="ar-SA" sz="2400" b="1" dirty="0" smtClean="0">
                <a:solidFill>
                  <a:schemeClr val="accent1"/>
                </a:solidFill>
                <a:cs typeface="Akhbar MT" pitchFamily="2" charset="-78"/>
              </a:rPr>
              <a:t> ورأيت الناس يدخلون في دين الله </a:t>
            </a:r>
            <a:r>
              <a:rPr lang="ar-SA" sz="2400" b="1" dirty="0" err="1" smtClean="0">
                <a:solidFill>
                  <a:schemeClr val="accent1"/>
                </a:solidFill>
                <a:cs typeface="Akhbar MT" pitchFamily="2" charset="-78"/>
              </a:rPr>
              <a:t>أفواجا </a:t>
            </a:r>
            <a:r>
              <a:rPr lang="ar-SA" sz="2400" b="1" dirty="0" smtClean="0">
                <a:solidFill>
                  <a:schemeClr val="accent1"/>
                </a:solidFill>
                <a:cs typeface="Akhbar MT" pitchFamily="2" charset="-78"/>
                <a:sym typeface="AGA Arabesque"/>
              </a:rPr>
              <a:t> فسبح بحمد ربك واستغفره أنه كان </a:t>
            </a:r>
            <a:r>
              <a:rPr lang="ar-SA" sz="2400" b="1" dirty="0" err="1" smtClean="0">
                <a:solidFill>
                  <a:schemeClr val="accent1"/>
                </a:solidFill>
                <a:cs typeface="Akhbar MT" pitchFamily="2" charset="-78"/>
                <a:sym typeface="AGA Arabesque"/>
              </a:rPr>
              <a:t>توابا </a:t>
            </a:r>
            <a:r>
              <a:rPr lang="ar-SA" sz="2400" b="1" dirty="0" smtClean="0">
                <a:solidFill>
                  <a:schemeClr val="tx2">
                    <a:lumMod val="25000"/>
                  </a:schemeClr>
                </a:solidFill>
                <a:cs typeface="Akhbar MT" pitchFamily="2" charset="-78"/>
              </a:rPr>
              <a:t> </a:t>
            </a:r>
            <a:endParaRPr lang="ar-SA" b="1" dirty="0">
              <a:solidFill>
                <a:schemeClr val="tx2">
                  <a:lumMod val="25000"/>
                </a:schemeClr>
              </a:solidFill>
              <a:cs typeface="Akhbar MT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43808" y="3573016"/>
            <a:ext cx="4979757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err="1" smtClean="0">
                <a:solidFill>
                  <a:srgbClr val="0070C0"/>
                </a:solidFill>
                <a:cs typeface="Akhbar MT" pitchFamily="2" charset="-78"/>
              </a:rPr>
              <a:t>قبل  </a:t>
            </a:r>
            <a:r>
              <a:rPr lang="ar-SA" sz="2800" b="1" dirty="0" smtClean="0">
                <a:solidFill>
                  <a:srgbClr val="0070C0"/>
                </a:solidFill>
                <a:cs typeface="Akhbar MT" pitchFamily="2" charset="-78"/>
              </a:rPr>
              <a:t>: </a:t>
            </a:r>
            <a:r>
              <a:rPr lang="ar-SA" sz="2800" b="1" dirty="0" err="1" smtClean="0">
                <a:solidFill>
                  <a:srgbClr val="0070C0"/>
                </a:solidFill>
                <a:cs typeface="Akhbar MT" pitchFamily="2" charset="-78"/>
              </a:rPr>
              <a:t>قليلون </a:t>
            </a:r>
            <a:r>
              <a:rPr lang="ar-SA" sz="2800" b="1" dirty="0" smtClean="0">
                <a:solidFill>
                  <a:srgbClr val="0070C0"/>
                </a:solidFill>
                <a:cs typeface="Akhbar MT" pitchFamily="2" charset="-78"/>
              </a:rPr>
              <a:t>– ضعفاء</a:t>
            </a:r>
          </a:p>
          <a:p>
            <a:pPr algn="ctr"/>
            <a:r>
              <a:rPr lang="ar-SA" sz="2800" b="1" dirty="0" err="1" smtClean="0">
                <a:solidFill>
                  <a:srgbClr val="0070C0"/>
                </a:solidFill>
                <a:cs typeface="Akhbar MT" pitchFamily="2" charset="-78"/>
              </a:rPr>
              <a:t>بعد  </a:t>
            </a:r>
            <a:r>
              <a:rPr lang="ar-SA" sz="2800" b="1" dirty="0" smtClean="0">
                <a:solidFill>
                  <a:srgbClr val="0070C0"/>
                </a:solidFill>
                <a:cs typeface="Akhbar MT" pitchFamily="2" charset="-78"/>
              </a:rPr>
              <a:t>: أقوياء أعزاء بالإسلام  </a:t>
            </a:r>
            <a:endParaRPr lang="ar-SA" sz="2000" b="1" dirty="0">
              <a:solidFill>
                <a:srgbClr val="0070C0"/>
              </a:solidFill>
              <a:cs typeface="Akhbar MT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3707904" y="5013176"/>
            <a:ext cx="260349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err="1" smtClean="0">
                <a:solidFill>
                  <a:srgbClr val="0070C0"/>
                </a:solidFill>
              </a:rPr>
              <a:t>8 </a:t>
            </a:r>
            <a:r>
              <a:rPr lang="ar-SA" sz="2400" b="1" dirty="0" smtClean="0">
                <a:solidFill>
                  <a:srgbClr val="0070C0"/>
                </a:solidFill>
              </a:rPr>
              <a:t>– </a:t>
            </a:r>
            <a:r>
              <a:rPr lang="ar-SA" sz="2400" b="1" dirty="0" err="1" smtClean="0">
                <a:solidFill>
                  <a:srgbClr val="0070C0"/>
                </a:solidFill>
              </a:rPr>
              <a:t>6 </a:t>
            </a:r>
            <a:r>
              <a:rPr lang="ar-SA" sz="2400" b="1" dirty="0" smtClean="0">
                <a:solidFill>
                  <a:srgbClr val="0070C0"/>
                </a:solidFill>
              </a:rPr>
              <a:t>= 2 سنتان   </a:t>
            </a:r>
            <a:endParaRPr lang="ar-SA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4624"/>
            <a:ext cx="8424936" cy="6878065"/>
          </a:xfrm>
          <a:prstGeom prst="roundRect">
            <a:avLst>
              <a:gd name="adj" fmla="val 1650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4283968" y="1772816"/>
            <a:ext cx="3168352" cy="2123658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  </a:t>
            </a:r>
            <a:r>
              <a:rPr lang="ar-SA" sz="4400" b="1" dirty="0" smtClean="0">
                <a:solidFill>
                  <a:schemeClr val="accent1"/>
                </a:solidFill>
              </a:rPr>
              <a:t>أنموذجات من الشورى </a:t>
            </a:r>
            <a:endParaRPr lang="ar-SA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620688"/>
            <a:ext cx="3168352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9167" y="1196752"/>
            <a:ext cx="3240393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628800"/>
            <a:ext cx="1656184" cy="511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132856"/>
            <a:ext cx="1181100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2492896"/>
            <a:ext cx="4102571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9992" y="3068960"/>
            <a:ext cx="3921224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مربع نص 9"/>
          <p:cNvSpPr txBox="1"/>
          <p:nvPr/>
        </p:nvSpPr>
        <p:spPr>
          <a:xfrm>
            <a:off x="4139952" y="3356992"/>
            <a:ext cx="325156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70C0"/>
                </a:solidFill>
                <a:cs typeface="Akhbar MT" pitchFamily="2" charset="-78"/>
              </a:rPr>
              <a:t>الشورى</a:t>
            </a: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  <a:endParaRPr lang="ar-SA" sz="3200" b="1" dirty="0">
              <a:cs typeface="Akhbar MT" pitchFamily="2" charset="-78"/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3933056"/>
            <a:ext cx="3663677" cy="410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مربع نص 11"/>
          <p:cNvSpPr txBox="1"/>
          <p:nvPr/>
        </p:nvSpPr>
        <p:spPr>
          <a:xfrm>
            <a:off x="3563888" y="4221088"/>
            <a:ext cx="346758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70C0"/>
                </a:solidFill>
                <a:cs typeface="Akhbar MT" pitchFamily="2" charset="-78"/>
              </a:rPr>
              <a:t>عند حدوث مشكلة أو   يريد عمل أمر ما </a:t>
            </a: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  <a:endParaRPr lang="ar-SA" sz="32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/>
          <p:cNvSpPr txBox="1"/>
          <p:nvPr/>
        </p:nvSpPr>
        <p:spPr>
          <a:xfrm>
            <a:off x="-324544" y="692696"/>
            <a:ext cx="7956376" cy="58477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          مناخ المدينة </a:t>
            </a:r>
            <a:endParaRPr lang="ar-SA" sz="3200" b="1" dirty="0">
              <a:solidFill>
                <a:srgbClr val="FFC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0" y="1700808"/>
            <a:ext cx="7956376" cy="212365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حار جاف صيفاً بارد</a:t>
            </a:r>
          </a:p>
          <a:p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r>
              <a:rPr lang="ar-SA" sz="44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قليل الأمطار شتاءً</a:t>
            </a:r>
            <a:endParaRPr lang="ar-SA" sz="44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6296" y="404664"/>
            <a:ext cx="122872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980727"/>
            <a:ext cx="3816424" cy="45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908720"/>
            <a:ext cx="3384376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2924944"/>
            <a:ext cx="4196308" cy="48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مربع نص 7"/>
          <p:cNvSpPr txBox="1"/>
          <p:nvPr/>
        </p:nvSpPr>
        <p:spPr>
          <a:xfrm>
            <a:off x="3912723" y="1268760"/>
            <a:ext cx="4907749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rgbClr val="0070C0"/>
                </a:solidFill>
                <a:cs typeface="Akhbar MT" pitchFamily="2" charset="-78"/>
              </a:rPr>
              <a:t>ماء بدر- عريش- موقع المسلمين موقع </a:t>
            </a:r>
            <a:r>
              <a:rPr lang="ar-SA" sz="4000" b="1" dirty="0" err="1" smtClean="0">
                <a:solidFill>
                  <a:srgbClr val="0070C0"/>
                </a:solidFill>
                <a:cs typeface="Akhbar MT" pitchFamily="2" charset="-78"/>
              </a:rPr>
              <a:t>المشركين </a:t>
            </a:r>
            <a:r>
              <a:rPr lang="ar-SA" sz="4000" b="1" dirty="0" smtClean="0">
                <a:solidFill>
                  <a:srgbClr val="0070C0"/>
                </a:solidFill>
                <a:cs typeface="Akhbar MT" pitchFamily="2" charset="-78"/>
              </a:rPr>
              <a:t>– </a:t>
            </a:r>
            <a:r>
              <a:rPr lang="ar-SA" sz="4000" b="1" dirty="0" err="1" smtClean="0">
                <a:solidFill>
                  <a:srgbClr val="0070C0"/>
                </a:solidFill>
                <a:cs typeface="Akhbar MT" pitchFamily="2" charset="-78"/>
              </a:rPr>
              <a:t>نخيل  </a:t>
            </a:r>
            <a:r>
              <a:rPr lang="ar-SA" sz="4000" b="1" dirty="0" smtClean="0">
                <a:solidFill>
                  <a:srgbClr val="0070C0"/>
                </a:solidFill>
                <a:cs typeface="Akhbar MT" pitchFamily="2" charset="-78"/>
              </a:rPr>
              <a:t>-جبال </a:t>
            </a: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  <a:endParaRPr lang="ar-SA" sz="3200" b="1" dirty="0">
              <a:cs typeface="Akhbar MT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4139952" y="3356992"/>
            <a:ext cx="325156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0070C0"/>
                </a:solidFill>
                <a:cs typeface="Akhbar MT" pitchFamily="2" charset="-78"/>
              </a:rPr>
              <a:t>الماء </a:t>
            </a:r>
            <a:r>
              <a:rPr lang="ar-SA" sz="4000" b="1" dirty="0" smtClean="0">
                <a:solidFill>
                  <a:schemeClr val="bg1"/>
                </a:solidFill>
                <a:cs typeface="Akhbar MT" pitchFamily="2" charset="-78"/>
              </a:rPr>
              <a:t> </a:t>
            </a:r>
            <a:endParaRPr lang="ar-SA" sz="3200" b="1" dirty="0"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4174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196752"/>
            <a:ext cx="511256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04664"/>
            <a:ext cx="311467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1196752"/>
            <a:ext cx="4793357" cy="2016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404664"/>
            <a:ext cx="13335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836712"/>
            <a:ext cx="3995514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5936" y="1268760"/>
            <a:ext cx="4379565" cy="28803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620688"/>
            <a:ext cx="3744416" cy="792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مربع نص 7"/>
          <p:cNvSpPr txBox="1"/>
          <p:nvPr/>
        </p:nvSpPr>
        <p:spPr>
          <a:xfrm>
            <a:off x="395536" y="1484784"/>
            <a:ext cx="325156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الحرات  الشرقية  والغربية  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996951"/>
            <a:ext cx="3459732" cy="676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395536" y="3861048"/>
            <a:ext cx="325156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سلمان الفارسي </a:t>
            </a:r>
          </a:p>
          <a:p>
            <a:pPr algn="ctr"/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رضي الله عنه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620688"/>
            <a:ext cx="2390775" cy="7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1700808"/>
            <a:ext cx="543190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free-power-point-templates.com/wp-content/uploads/2011/10/1699_exa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مستطيل مستدير الزوايا 2"/>
          <p:cNvSpPr/>
          <p:nvPr/>
        </p:nvSpPr>
        <p:spPr>
          <a:xfrm>
            <a:off x="3707904" y="2636912"/>
            <a:ext cx="4464496" cy="136815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39618" y="404664"/>
            <a:ext cx="1917764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4932040" y="1916832"/>
            <a:ext cx="3251565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عند اختيار ملابسي الخروج من المنزل </a:t>
            </a:r>
          </a:p>
          <a:p>
            <a:pPr algn="ctr"/>
            <a:r>
              <a:rPr lang="ar-SA" sz="40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عند حدوث مشكلة 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1196752"/>
            <a:ext cx="4608512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accel="100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1979712" y="692696"/>
            <a:ext cx="6336704" cy="43204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492896"/>
            <a:ext cx="4608512" cy="12961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404664"/>
            <a:ext cx="6413698" cy="27363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356992"/>
            <a:ext cx="4824536" cy="3240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مربع نص 4"/>
          <p:cNvSpPr txBox="1"/>
          <p:nvPr/>
        </p:nvSpPr>
        <p:spPr>
          <a:xfrm>
            <a:off x="4211960" y="4149080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الحلم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915816" y="4140369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الصبر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619672" y="4149080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التواضع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283968" y="4788441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العدل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915816" y="4788441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العفو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259632" y="4839543"/>
            <a:ext cx="188341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الوفاء بالعهد</a:t>
            </a:r>
            <a:endParaRPr lang="ar-SA" sz="24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4283968" y="5364505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الرحمة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2843808" y="5373216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الكرم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547664" y="5364505"/>
            <a:ext cx="137935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المحبة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2656"/>
            <a:ext cx="1645915" cy="7071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268760"/>
            <a:ext cx="5112568" cy="360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1916832"/>
            <a:ext cx="517584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27784" y="3429000"/>
            <a:ext cx="5337770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ربع نص 6"/>
          <p:cNvSpPr txBox="1"/>
          <p:nvPr/>
        </p:nvSpPr>
        <p:spPr>
          <a:xfrm>
            <a:off x="3131840" y="2708920"/>
            <a:ext cx="332357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الكرم  </a:t>
            </a:r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- الوفاء بالعهد 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771800" y="4149080"/>
            <a:ext cx="425967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بحسن </a:t>
            </a:r>
            <a:r>
              <a:rPr lang="ar-SA" sz="3200" b="1" dirty="0" err="1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</a:rPr>
              <a:t>خلقه </a:t>
            </a:r>
            <a:r>
              <a:rPr lang="ar-SA" sz="32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khbar MT" pitchFamily="2" charset="-78"/>
                <a:sym typeface="AGA Arabesque"/>
              </a:rPr>
              <a:t> وتعامله مع الآخرين </a:t>
            </a:r>
            <a:endParaRPr lang="ar-SA" sz="3200" b="1" dirty="0">
              <a:solidFill>
                <a:schemeClr val="bg1">
                  <a:lumMod val="95000"/>
                  <a:lumOff val="5000"/>
                </a:schemeClr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32656"/>
            <a:ext cx="237132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3440" y="1412776"/>
            <a:ext cx="5040560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052736"/>
            <a:ext cx="3672408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شكل بيضاوي 4"/>
          <p:cNvSpPr/>
          <p:nvPr/>
        </p:nvSpPr>
        <p:spPr>
          <a:xfrm>
            <a:off x="755576" y="2060848"/>
            <a:ext cx="432048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078754" y="3356992"/>
            <a:ext cx="1581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الحرمين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endParaRPr lang="ar-SA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88640"/>
            <a:ext cx="2181225" cy="9361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268760"/>
            <a:ext cx="5544616" cy="3535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772816"/>
            <a:ext cx="3888432" cy="3933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1600" y="2492896"/>
            <a:ext cx="7573094" cy="7734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3608" y="3501008"/>
            <a:ext cx="7453461" cy="785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99592" y="4653136"/>
            <a:ext cx="7587952" cy="85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400" decel="100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4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9671" y="116632"/>
            <a:ext cx="1266825" cy="5600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6" name="مربع نص 5"/>
          <p:cNvSpPr txBox="1"/>
          <p:nvPr/>
        </p:nvSpPr>
        <p:spPr>
          <a:xfrm>
            <a:off x="2699792" y="2996952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يطردهم </a:t>
            </a:r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وينتقم منهم 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404664"/>
            <a:ext cx="5472608" cy="18722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492895"/>
            <a:ext cx="4927823" cy="43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960" y="3645023"/>
            <a:ext cx="4723606" cy="4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87824" y="4705039"/>
            <a:ext cx="4751809" cy="380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5733256"/>
            <a:ext cx="447216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2" name="مربع نص 11"/>
          <p:cNvSpPr txBox="1"/>
          <p:nvPr/>
        </p:nvSpPr>
        <p:spPr>
          <a:xfrm>
            <a:off x="2852192" y="4006805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عفا عنهم 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907704" y="4942909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العفو عند المقدرة  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907704" y="6095037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حسن تعامله مع غير المسلمين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  <p:bldP spid="1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  <a:lum bright="-10000"/>
          </a:blip>
          <a:srcRect/>
          <a:stretch>
            <a:fillRect/>
          </a:stretch>
        </p:blipFill>
        <p:spPr bwMode="auto">
          <a:xfrm>
            <a:off x="2267744" y="764704"/>
            <a:ext cx="6264696" cy="3600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2204865"/>
            <a:ext cx="4392487" cy="15841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620688"/>
            <a:ext cx="6768752" cy="38884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مستطيل مستدير الزوايا 3"/>
          <p:cNvSpPr/>
          <p:nvPr/>
        </p:nvSpPr>
        <p:spPr>
          <a:xfrm>
            <a:off x="5220072" y="692696"/>
            <a:ext cx="93610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 مستدير الزوايا 4"/>
          <p:cNvSpPr/>
          <p:nvPr/>
        </p:nvSpPr>
        <p:spPr>
          <a:xfrm>
            <a:off x="3707904" y="764704"/>
            <a:ext cx="576064" cy="36004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283968" y="1268760"/>
            <a:ext cx="208823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2267744" y="1268760"/>
            <a:ext cx="57606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مستدير الزوايا 7"/>
          <p:cNvSpPr/>
          <p:nvPr/>
        </p:nvSpPr>
        <p:spPr>
          <a:xfrm>
            <a:off x="2411760" y="1844824"/>
            <a:ext cx="640871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39952" y="2348880"/>
            <a:ext cx="3888432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3995936" y="2924944"/>
            <a:ext cx="4536504" cy="4320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4653136"/>
            <a:ext cx="64807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00" accel="1000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476671"/>
            <a:ext cx="1454274" cy="720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1268760"/>
            <a:ext cx="4091905" cy="669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800" y="2204864"/>
            <a:ext cx="4942309" cy="4727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99792" y="3573016"/>
            <a:ext cx="4982691" cy="46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38500" dist="50800" dir="5400000" sy="-100000" algn="bl" rotWithShape="0"/>
          </a:effectLst>
        </p:spPr>
      </p:pic>
      <p:sp>
        <p:nvSpPr>
          <p:cNvPr id="7" name="مربع نص 6"/>
          <p:cNvSpPr txBox="1"/>
          <p:nvPr/>
        </p:nvSpPr>
        <p:spPr>
          <a:xfrm>
            <a:off x="2483768" y="2708920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بسبب حبهم الشديد </a:t>
            </a:r>
            <a:r>
              <a:rPr lang="ar-SA" sz="3600" b="1" dirty="0" err="1" smtClean="0">
                <a:solidFill>
                  <a:srgbClr val="FF0000"/>
                </a:solidFill>
                <a:cs typeface="Akhbar MT" pitchFamily="2" charset="-78"/>
              </a:rPr>
              <a:t>له</a:t>
            </a:r>
            <a:r>
              <a:rPr lang="ar-SA" sz="3600" b="1" dirty="0" err="1" smtClean="0">
                <a:solidFill>
                  <a:srgbClr val="FF0000"/>
                </a:solidFill>
                <a:cs typeface="Akhbar MT" pitchFamily="2" charset="-78"/>
                <a:sym typeface="AGA Arabesque"/>
              </a:rPr>
              <a:t>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2123728" y="4150821"/>
            <a:ext cx="562782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solidFill>
                  <a:srgbClr val="FF0000"/>
                </a:solidFill>
                <a:cs typeface="Akhbar MT" pitchFamily="2" charset="-78"/>
              </a:rPr>
              <a:t>حتى يقنعهم رضي الله عنه بحقيقة  </a:t>
            </a:r>
            <a:r>
              <a:rPr lang="ar-SA" sz="3600" b="1" dirty="0" err="1" smtClean="0">
                <a:solidFill>
                  <a:srgbClr val="FF0000"/>
                </a:solidFill>
                <a:cs typeface="Akhbar MT" pitchFamily="2" charset="-78"/>
              </a:rPr>
              <a:t>موته </a:t>
            </a:r>
            <a:r>
              <a:rPr lang="ar-SA" sz="3600" b="1" dirty="0" err="1" smtClean="0">
                <a:solidFill>
                  <a:srgbClr val="FF0000"/>
                </a:solidFill>
                <a:cs typeface="Akhbar MT" pitchFamily="2" charset="-78"/>
                <a:sym typeface="AGA Arabesque"/>
              </a:rPr>
              <a:t></a:t>
            </a:r>
            <a:endParaRPr lang="ar-SA" sz="3600" b="1" dirty="0">
              <a:solidFill>
                <a:srgbClr val="FF0000"/>
              </a:solidFill>
              <a:cs typeface="Akhbar M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خلفيات بوربوينت 2013 خلفيات جديدة لعروض البوربوينت 2013 خلفيات بوربوينت قلوب 2013 خلفيات بوربوينت جاهزة عروض بوربوينت منوعة 201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2195736" y="620688"/>
            <a:ext cx="5798418" cy="4680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3816424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88640"/>
            <a:ext cx="2005955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980728"/>
            <a:ext cx="4392488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2852936"/>
            <a:ext cx="201548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27984" y="3501008"/>
            <a:ext cx="378331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" name="مربع نص 8"/>
          <p:cNvSpPr txBox="1"/>
          <p:nvPr/>
        </p:nvSpPr>
        <p:spPr>
          <a:xfrm>
            <a:off x="6300192" y="1268760"/>
            <a:ext cx="1581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جبل أحد</a:t>
            </a:r>
            <a:r>
              <a:rPr lang="ar-SA" b="1" dirty="0" smtClean="0">
                <a:solidFill>
                  <a:schemeClr val="bg1"/>
                </a:solidFill>
              </a:rPr>
              <a:t>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067944" y="1268760"/>
            <a:ext cx="165618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 </a:t>
            </a:r>
            <a:r>
              <a:rPr lang="ar-SA" sz="2000" b="1" dirty="0" smtClean="0">
                <a:solidFill>
                  <a:schemeClr val="bg1"/>
                </a:solidFill>
              </a:rPr>
              <a:t>حرة الكرماء</a:t>
            </a:r>
            <a:r>
              <a:rPr lang="ar-SA" sz="1600" b="1" dirty="0" smtClean="0">
                <a:solidFill>
                  <a:schemeClr val="bg1"/>
                </a:solidFill>
              </a:rPr>
              <a:t> 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6084168" y="1722294"/>
            <a:ext cx="186951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chemeClr val="bg1"/>
                </a:solidFill>
              </a:rPr>
              <a:t>الحرة الشرقية</a:t>
            </a:r>
            <a:r>
              <a:rPr lang="ar-SA" sz="1400" b="1" dirty="0" smtClean="0">
                <a:solidFill>
                  <a:schemeClr val="bg1"/>
                </a:solidFill>
              </a:rPr>
              <a:t> </a:t>
            </a:r>
            <a:endParaRPr lang="ar-SA" sz="1400" b="1" dirty="0">
              <a:solidFill>
                <a:schemeClr val="bg1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3635896" y="1700808"/>
            <a:ext cx="201352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 dirty="0" smtClean="0">
                <a:solidFill>
                  <a:schemeClr val="bg1"/>
                </a:solidFill>
              </a:rPr>
              <a:t>الحرة الغربية</a:t>
            </a:r>
            <a:r>
              <a:rPr lang="ar-SA" sz="1600" b="1" dirty="0" smtClean="0">
                <a:solidFill>
                  <a:schemeClr val="bg1"/>
                </a:solidFill>
              </a:rPr>
              <a:t> </a:t>
            </a:r>
            <a:endParaRPr lang="ar-SA" sz="1600" b="1" dirty="0">
              <a:solidFill>
                <a:schemeClr val="bg1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5076056" y="2060848"/>
            <a:ext cx="158147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 dirty="0" smtClean="0">
                <a:solidFill>
                  <a:schemeClr val="bg1"/>
                </a:solidFill>
              </a:rPr>
              <a:t>الأودية</a:t>
            </a:r>
            <a:endParaRPr lang="ar-SA" b="1" dirty="0">
              <a:solidFill>
                <a:schemeClr val="bg1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1403648" y="4797152"/>
            <a:ext cx="597396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solidFill>
                  <a:srgbClr val="FFC000"/>
                </a:solidFill>
              </a:rPr>
              <a:t>أن  المدينة  تشتهر بزراعة  النخيل  </a:t>
            </a:r>
            <a:endParaRPr lang="ar-SA" sz="24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80728"/>
            <a:ext cx="6840760" cy="44644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1393902" y="2780928"/>
            <a:ext cx="6293711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none">
            <a:spAutoFit/>
          </a:bodyPr>
          <a:lstStyle/>
          <a:p>
            <a:r>
              <a:rPr lang="ar-SA" sz="4000" b="1" dirty="0"/>
              <a:t>الهجرة إلى </a:t>
            </a:r>
            <a:r>
              <a:rPr lang="ar-SA" sz="4000" b="1" dirty="0" err="1"/>
              <a:t>المدينة </a:t>
            </a:r>
            <a:r>
              <a:rPr lang="ar-SA" sz="4000" b="1" dirty="0"/>
              <a:t>(يثرب</a:t>
            </a:r>
            <a:r>
              <a:rPr lang="ar-SA" sz="4000" b="1" dirty="0" err="1"/>
              <a:t>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قنية">
  <a:themeElements>
    <a:clrScheme name="مخصص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7E9532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تقنية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تقنية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ورق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3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4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5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6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7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8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ppt/theme/themeOverride9.xml><?xml version="1.0" encoding="utf-8"?>
<a:themeOverride xmlns:a="http://schemas.openxmlformats.org/drawingml/2006/main">
  <a:clrScheme name="مدني">
    <a:dk1>
      <a:sysClr val="windowText" lastClr="000000"/>
    </a:dk1>
    <a:lt1>
      <a:sysClr val="window" lastClr="FFFFFF"/>
    </a:lt1>
    <a:dk2>
      <a:srgbClr val="646B86"/>
    </a:dk2>
    <a:lt2>
      <a:srgbClr val="C5D1D7"/>
    </a:lt2>
    <a:accent1>
      <a:srgbClr val="D16349"/>
    </a:accent1>
    <a:accent2>
      <a:srgbClr val="CCB400"/>
    </a:accent2>
    <a:accent3>
      <a:srgbClr val="8CADAE"/>
    </a:accent3>
    <a:accent4>
      <a:srgbClr val="8C7B70"/>
    </a:accent4>
    <a:accent5>
      <a:srgbClr val="8FB08C"/>
    </a:accent5>
    <a:accent6>
      <a:srgbClr val="D19049"/>
    </a:accent6>
    <a:hlink>
      <a:srgbClr val="00A3D6"/>
    </a:hlink>
    <a:folHlink>
      <a:srgbClr val="694F07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1249</TotalTime>
  <Words>528</Words>
  <Application>Microsoft Office PowerPoint</Application>
  <PresentationFormat>عرض على الشاشة (3:4)‏</PresentationFormat>
  <Paragraphs>142</Paragraphs>
  <Slides>66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3</vt:i4>
      </vt:variant>
      <vt:variant>
        <vt:lpstr>عناوين الشرائح</vt:lpstr>
      </vt:variant>
      <vt:variant>
        <vt:i4>66</vt:i4>
      </vt:variant>
    </vt:vector>
  </HeadingPairs>
  <TitlesOfParts>
    <vt:vector size="69" baseType="lpstr">
      <vt:lpstr>تقنية</vt:lpstr>
      <vt:lpstr>سمة Office</vt:lpstr>
      <vt:lpstr>انقلاب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  <vt:lpstr>الشريحة 44</vt:lpstr>
      <vt:lpstr>الشريحة 45</vt:lpstr>
      <vt:lpstr>الشريحة 46</vt:lpstr>
      <vt:lpstr>الشريحة 47</vt:lpstr>
      <vt:lpstr>الشريحة 48</vt:lpstr>
      <vt:lpstr>الشريحة 49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الشريحة 56</vt:lpstr>
      <vt:lpstr>الشريحة 57</vt:lpstr>
      <vt:lpstr>الشريحة 58</vt:lpstr>
      <vt:lpstr>الشريحة 59</vt:lpstr>
      <vt:lpstr>الشريحة 60</vt:lpstr>
      <vt:lpstr>الشريحة 61</vt:lpstr>
      <vt:lpstr>الشريحة 62</vt:lpstr>
      <vt:lpstr>الشريحة 63</vt:lpstr>
      <vt:lpstr>الشريحة 64</vt:lpstr>
      <vt:lpstr>الشريحة 65</vt:lpstr>
      <vt:lpstr>الشريحة 66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asd</dc:creator>
  <cp:lastModifiedBy>asd</cp:lastModifiedBy>
  <cp:revision>105</cp:revision>
  <dcterms:created xsi:type="dcterms:W3CDTF">2002-12-31T21:42:09Z</dcterms:created>
  <dcterms:modified xsi:type="dcterms:W3CDTF">2002-12-31T23:14:23Z</dcterms:modified>
</cp:coreProperties>
</file>