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1854F9-D8CE-4DA6-A68C-0C70C0B25BFE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14EC5F-84D3-4F7F-AA5C-A2C92FC952E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5984" y="1571612"/>
            <a:ext cx="532229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UNIT 7</a:t>
            </a:r>
          </a:p>
          <a:p>
            <a:pPr algn="ctr"/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 1</a:t>
            </a:r>
            <a:endParaRPr lang="ar-SA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857232"/>
            <a:ext cx="58664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many ….. ?</a:t>
            </a:r>
            <a:endParaRPr lang="ar-SA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7410" name="Picture 2" descr="نتيجة بحث الصور عن ‪pens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3143272" cy="2209801"/>
          </a:xfrm>
          <a:prstGeom prst="rect">
            <a:avLst/>
          </a:prstGeom>
          <a:noFill/>
        </p:spPr>
      </p:pic>
      <p:sp>
        <p:nvSpPr>
          <p:cNvPr id="17412" name="AutoShape 4" descr="نتيجة بحث الصور عن ‪bags clipar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7414" name="Picture 6" descr="https://encrypted-tbn3.gstatic.com/images?q=tbn:ANd9GcTLSjU2Df1T7W5_zq0qvB3bDc4VBBBHuJ4gWAKxXlDqKe7XyCgYPP-h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3116"/>
            <a:ext cx="2857520" cy="1928826"/>
          </a:xfrm>
          <a:prstGeom prst="rect">
            <a:avLst/>
          </a:prstGeom>
          <a:noFill/>
        </p:spPr>
      </p:pic>
      <p:pic>
        <p:nvPicPr>
          <p:cNvPr id="17418" name="Picture 10" descr="نتيجة بحث الصور عن ‪chairs clipart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357695"/>
            <a:ext cx="2390775" cy="2500306"/>
          </a:xfrm>
          <a:prstGeom prst="rect">
            <a:avLst/>
          </a:prstGeom>
          <a:noFill/>
        </p:spPr>
      </p:pic>
      <p:pic>
        <p:nvPicPr>
          <p:cNvPr id="17420" name="Picture 12" descr="نتيجة بحث الصور عن ‪stars clipart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643446"/>
            <a:ext cx="3714776" cy="1785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1500174"/>
            <a:ext cx="61370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Homework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57488" y="3071810"/>
            <a:ext cx="38138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83  -   84</a:t>
            </a:r>
            <a:endParaRPr lang="ar-SA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نتيجة بحث الصور عن ‪school building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71480"/>
            <a:ext cx="7358114" cy="4357718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428860" y="5143512"/>
            <a:ext cx="51267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School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 عن ‪office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48045"/>
            <a:ext cx="7500990" cy="4633539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3500430" y="5288340"/>
            <a:ext cx="32880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chemeClr val="tx2">
                    <a:lumMod val="50000"/>
                  </a:schemeClr>
                </a:solidFill>
                <a:effectLst/>
              </a:rPr>
              <a:t>office</a:t>
            </a:r>
            <a:endParaRPr lang="ar-SA" sz="9600" b="1" cap="none" spc="0" dirty="0">
              <a:ln/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نتيجة بحث الصور عن ‪library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357166"/>
            <a:ext cx="7630558" cy="4843486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571736" y="5288340"/>
            <a:ext cx="51435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library</a:t>
            </a:r>
            <a:endParaRPr lang="ar-SA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نتيجة بحث الصور عن ‪classroom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6676"/>
            <a:ext cx="7715304" cy="4815862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285984" y="5411450"/>
            <a:ext cx="5515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calssroom</a:t>
            </a:r>
            <a:endParaRPr lang="ar-SA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نتيجة بحث الصور عن ‪teacher and pupil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7643866" cy="5276873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000100" y="5429264"/>
            <a:ext cx="27943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PUPIL</a:t>
            </a:r>
            <a:endParaRPr lang="ar-SA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541987" y="5429264"/>
            <a:ext cx="36020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Teacher</a:t>
            </a:r>
            <a:endParaRPr lang="ar-SA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نتيجة بحث الصور عن ‪whiteboard clipar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484" name="AutoShape 4" descr="نتيجة بحث الصور عن ‪whiteboard clipar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486" name="AutoShape 6" descr="data:image/jpeg;base64,/9j/4AAQSkZJRgABAQAAAQABAAD/2wCEAAkGBwgHBhQIBxQTFRUTFBUYEBcYFBsdGhcZFxcWFxYXFxgYKDQlGBsxIRUYJj0kJyorLi4uHh8zODMsOCgtLisBCgoKDg0OGxAQGy8mICY4Nyw0NzQtNzU0LDQ3KzcsNCwsLDQzNCwsLCw0LCwsLCwsLCwsLCw0LCwsLDQsLCwsLP/AABEIANMA7wMBEQACEQEDEQH/xAAcAAEBAAIDAQEAAAAAAAAAAAAABwIGAQMFBAj/xABLEAABAwIBBAwKBwYFBQAAAAAAAQIDBAURBhZSkwcSExchMVNVkrTR0zI1QVFxcoGCseEUIjRhc3TiFSNCg5GhM1SywcQlYqKjs//EABkBAQEBAQEBAAAAAAAAAAAAAAAEAgMBBf/EAC8RAQABAgUDAwIGAgMAAAAAAAABAgMREhMzUQRSkTRhcRQhMUFDRKGxI/AiMoH/2gAMAwEAAhEDEQA/APHoIYf2bSI2F00k7IWta3DbOe6Lbqqq9UT+FfKQTN2u5VTTUqwopoiZh7CZNXZU8WVH9YO9NaV/ueZ7XDlMmLsvFbajpQd6NK/3Ge1w5zWu/Ns/Tp+9Glf7jPa4M1rvzbP06fvRpX+4z2uDNa782z9On70aV/uM9rhkmSd4VMf2bNrKbvRpX+4z2uHOaV55tm1tN3o0r/cZ7XBmleebZtbTd6NK/wBxntcGaV55tm1tN3o0r/cZ7XBmleebZtbTd6NK/wBxntcGaV55tm1tN3o0r/cZ7XBmleebZtbTd6NK/wBxntcGaV55tm1tN3o0r/cZ7XBmleebZtbTd6NK/wBxntcGaV55tm1tN3o0r/cZ7XBmleebZtbTd6NK/wBxntcGaV55tm1tN3o0r/cZ7XBmleebZtbTd6NK/wBxntcGaV55tm1tN3o0r/cZ7XBmleebZtbTd6NK/wBxntcGaV55tm1tN3o0r/cZ7XBmleebZtbTd6NK/wBxntcGaV55tm1tN3o0r/cZ7XBmleebZtbTd6NK/wBxntcGaV55tm1tN3o0r/cZ7XBmleebZtbTd6NK/wBxntcGaV55tm1tN3o0r/cZ7XBmleebZtbTd6NK/wBxntcPEvFJHDbahkkLoZYVa17VVNs122iXjjcqeC9OJfKLc3KbsU1TiV5JomaYehkgiOr7Oi6cP9qSVRZ36i5tQu5amAAAAAAAAAAAAAAAAAAAAAAAAAAAAAAACF5cfbbn+Oz/AE0pJPqY+HeNmWOR3jCz+vF1OUzZ36mrm1C7FqYAAAAAAAAAAAAAAAAAAAAAAAAAAAAAAAIRl65W1N0VOXZ8KUkn1MfDvGzLLI3xjZ/Xi6nKZs79TVzahdS1MAAAAAAAAAAAAAAAAAAAAAAAAAAAAAAAEHy/+0XT8dnwpSSfUx8O8bMs8jfGNn9aLqcpmzv1NXNqF1LUwAAAAAAAAAAAAAAAAAAAAAAAAAAAAAAAQfL/AO0XT8dnwpSSfUx8O8bMs8jfGNn9aLqcpmzv1NXNqF1LUwAAAAAAAAAAAAAAAAAAAAAAAAAAAAAAAQfL/wC0XT8dnwpSSfUx8O8bMs8jfGNn9aLqcpmzv1NXNqF1LUwAAAAAAAAAAAAAAAAAAAAAAAAAAAAAAAQfL/7RdPx2fClJJ9THw7xsyzyN8Y2f1oupymbO/U1c2oXUtTAAAAAAAAAAAAAAAAAAAAAAAAAAAAAAABB8v/tF0/HZ8KUkn1MfDvGzLsyLTG5Wj1o+pzGbO/U1c2oXQtTAAAAAAAAAAAAAAAAAAAAAAAAAAAAAAABB8v8A7RdPx2fClJJ9THw7xsy7MivGVo9aPqUxmzv1NXNqF0LUwAAAAAAAAAAAAAAAAAAAAAAAAAAAAAAAQfL/AO0XT8dnwpSSfUx8O8bMuzIrxlaPWj6lMZs79TVzahdC1MAAAAAAAAAAAAAAAAAAAAAAAAAAAAAAAEHy+XGe6fjs+FKST6mPh3jZl2ZFeMrR60fUpjNnfqaubULoWpgAAAAAAAAAAAAAAAAAAAAAAAAAAAAAAAg2Xn+NdPzDf+KST6iPh3jZl25FeMrR60fUpjNnfqaubULoWpgAAAAAAAAAAAAAAAAAAAAAAAAAAAAAAAgmX70ZLdFX/MN/4xLPqY+HeNmXfkV4ytHrR9SmMWd+pq5tQuhamAAAAAAAAAAAAAAAAAAAAAAAAAAAAAAACA7Ivh3T8y34UxL+5j4d/wBGX1ZFeMrR60fUpjFnfqaubULoWpgAAAAAAAAAAAAAAAAAAAAAAAAAAAAAAAgOyL4d0/Mt+FMS/uY+Hf8ARl9WRXjK0etH1KYxZ36mrm1C6FqYAAAAAAAAAAAAAAAAAAAAAAAAAAAAAAAIDsi+HdPzLfhTEv7mPh3/AEZfVkV4ytHrR9SmMWd+pq5tQuhamAAAAAAAAAAAAAAAAAAAAAAAAAAAAAAACA7Ivh3T8y34UxL+5j4d/wBGX1ZE+MrR6zOpzGLO/U1c2oXQtTAAAAAAAAAAAAAAAAAAAAAAAAAAAAAAABAdkXw7p+Zb8KYl/cx8O/6Ms8maptB+zK+Rr3Mh3N0m0biqItLIzHDy8L0OVFdNN6qam6qZqtxgpe+LZ+TqtQvaU/UW+XHSr4N8Wz8nVahe0fUW+TSr4N8Wz8nVahe0fUW+TSr4N8Wz8nVahe0fUW+TSr4N8Wz8nVahe0fUW+TSr4N8Wz8nVahe0fUW+TSr4N8Wz8nVahe0fUW+TSr4F2RrMiYrHVahe0a9vk0q+GG+VYtGo1PzPdajl5p1cG+VYtGo1PzGtRyadXBvlWLRqNT8xrUcmnVwb5Vi0ajU/Ma1HJp1cON8ux6FTqvmNajk06uDfLsehU6r5jWo5NOrg3y7HoVOq+Y1qOTTq4N8ux6FTqvmNajk06uDfLsehU6r5jWo5NOrg3y7HoVOq+Y1qOTTq4N8ux6FTqvmNajk06uDfLsehU6r5jWo5NOrg3y7HoVOq+Y1qOTTq4Z741n5Kq1C9p5r2+XulXwb41n5Oq1C9o+ot8mlXwb41n5Oq1C9o+ot8mlXwb41n5Oq1C9o+ot8mlXwb41n5Oq1C9o+ot8mlXwb41n5Oq1C9o+ot8mlXw4dsj2hExSKrX+T2qPqLfJpV8JXlrVJX0NfXMa9rZpmvYj0wdhjA3FU8nC1TjTVFXURMcOk0zFqYlVafY2sVNCkMLqlGtREam7u4ETgREx8hTNuifvMQ4xXVH5uze9s2nU65TzSt9seHupVyb3tm06nXKNK32x4NSrk3vbNp1OuUaVvtjwalXJve2bTqdco0rfbHg1KuTe9s2nU65RpW+2PBqVcm97ZtOp1yjSt9seDUq5N72zadTrlGlb7Y8GpVy1/LjIe30GT7quh+kve2Wm+qsr3tVv0iLbYx8SoiYrxeTE8m3TETlj7kVzM/efs1p1NC1MXRInph/SR5eo9/KnNZ9vDHcabk26n5DL1Hv5M1n28G403Jt1PyGXqPfyZrPt4YubRtXBzGJ/KTsGXqPfyZrPt4YSS22PDdNyTFcExY1MV8yYpwqeTT1EfjM+TG1x/DmF1vnlWGBInORMVa2NFVE86oiY4CI6ifwmfJM2o/L+GCT2tyIrdx4VRE+q3hVVwRE4OFceA8wv44Yz5e/4uP4cvmtjHOa/cUViqj0VjU2qpwqjuDgX0iYvx+Mz5P8XH8O5kVNIxHxxtVFRFaqQ4oqLwoqKicKHuXqOZ8vMbXt4Z/RIuSTUfpPcnUe/kzWfbwfRIuSTUfpGTqPfyZrPt4PokXJJqP0jJ1Hv5M1n28Omuo2OoZGthxVWPwRIFxX6q8CfVPaaeoxjHHy8mq1h+XhRbdkNbJrfHLM6fbOjYrv3nlVqKvk85ZpUT+UJ89XL6MwrRpT6z5DRt9seDUq5MwrRpT6z5DRt9seDUq5YLsfWZVx29RrlGlb7Y8GpVyb3tm06nXKNK32x4NSrk3vbNp1OuUaVvtjwalXJve2bTqdco0rfbHg1KuXRVbGWT9XEsVQtS5q4Yp9IfguCoqcCfeiHsW6YnGIh5NdU/jLdDbIAAAAAAAAAAAAACd7KVVutxo7cnE3dah/pa1Io8dc9fdJurqwow5drEY1Ys9iul3SprLk7TigZ6Imbo5U96dU90dLThbx5L841J/SeLKf8AMUvWoiej1Hn+narabPlnS/Qstpkw+rURRTJ5lciLDIn9I4uka6yn7xLPTz9phuGxjVLPkdFTu46dXwL6IXK2P/w2i+0st1ZqYlPXGEzDajbIAAAAAAAAAAAAAAAAAAAAAAAAAAACP5WVbavLKqqXeDCkUCL90bFlevSncnunz+sqxqilX08YRMt72OKNaPIynWRMHStWd+PGjp3LNgvo26J7C6mMtMQlqnGcUipPFlP+YpetREFHqPP9K6tpQtlWl2slHc2/wySQP9WZm2RV9+Fie8U9VTjbcbE4VurYuqdxutXbl4npFUM+9VRYZP8A5xdIz0lWNGHD2/GFWKilTgAAAAAAAAAAAAAAAAAAAAAAAAAABhNIyGJZZFwRqKrl8yImKqB+e6qqiqLRuta9sa1siq9znIm1+lS4uVVXyNbIvoRp8373L/8Av5LP+tpXHbIOR9Kzco6qNyMREwjR0mCJxf4aL5j6M1RH4pIiZSKKphgsEFXKuDGy0r3LgvgpURuVcE4eLyHzqPUef6V1bShZdZXZL3fJGeGmqod0a1ssLXKrHOfC5srWoj0RcVVmHtL5wqiYSxjTOLwckrhFDlbSVsCo5k26QOci4phKzdG8X/fCxPeIukmaa5plTfjGmJhZD6CQAAAAAAAAAAAAAAAAAAAAAAAAAADWNkmrWlyMnYzwpkbA30zuSJVT0I9V9hmurLTMtUxjOCP5oVOUOUCUNtdHi5jpnbq3FGpFubGs22C4sVXp9VWrwoqkfSzNUfDvewj/ANbKzIzKyiTBtBZJMPL9GY5V+/FyMwK/+Th9mqOZNJkrDHExjnq6lRrHIisVyzRojXJxKzHgw8xBR6jyqq2mzVWx7lRdW7SSntVOi8boYmxPTz4Kxj1T2OLpiqfxwTRMQ1plDUWzd6x6N3amlX6jGqjVdRzbdrlVcVe525p9ZfI7i88c1ZLsU/79/wCoURGaiZfoinmjqads8K4te1HNXzoqYov9z6CR2AAAAAAAAAAAAAAAAAAAAAAAAAABPdlSq3Sso7amlLO/0RtSJqL7Z8fdJuqqwt4cu1iMamOxZTbrcKy5L/CsVOz3G7q/D2zNT3R0lOFGPJfnGpRClxfn+iT/AKdSov8AmKPrMR823v8AlZXtP0AfSRpFlfSJRZa1MeH1Z2Qzp5sVasL0/wDS1fePn9ZT94lX08/aYbrsZ1S1GRkETuODbwL/ACHujavta1q+0toqzUxKaqMJwbQbZAAAAAAAAAAAAAAebVX220k6wVD8HNwxTauXjRF40T7wOnOa0covQd2AM5rRyi9B3YAzntOmvQd2AcZz2nTXoO7AGc9p016DuwDjOi06a9B3YAzotOm7oO7AOM6bVpO6CjAdNRldQMb+4R719GCe1V7D3ATjK66TVWUn7Rnjk2i07I49za6Taua+RzkVGpiirt28OGHB9xJ1VqqvDK72a4pxxenkndLlZ7G2mRGtc5z5JEVMVR0rleqKvlwxRvsQpopy0xDlVOM4vWzluyr4aJ7jew1g8TmKR0dnp3JxpPS4elKmPsPm2/Uef6V17SjJlPdUXhei+4n+x9LBI1vK+uq6+sguUrdtuSSRybRiq7aSbV222qYq7B0beBPI5VJ+otzXR9nS1Vlq+779j++SWmCoSaJ+5y1G6R7bFrsNyiY5do5MURXMXjw/uasUzFuIl5dmJqmYbwzKu1ubi5XJ9ytXg/odcHNlnTadJ3QUYBnRadNeg7sAZ0WnTXoO7AOc57Tpr0HdgDOe06a9B3YBznPaOUXoO7AGc1o5Reg7sAZzWjlF6DuwD7qC40twYrqR22Rq4LwKnxA+oAAAAAAAAAAAAOMEA6p6WnqG7WdjXJ97UX4geZWWC17mr0jRF+5zk/sigahdKaKnfhEmHtX/AHPR8B69a/T2+mblCsSIu1b+9a3bu2qPVcVcjVXDjVVw4kXhQ5RRTFWOH3azThg2FvCp1Ze9abbSVCpuzcfeVPgp48bPDYrXDwsib72Lv9WJ4PubHGxNqxERE4sEAywQDkAAAAAAAAAA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488" name="Picture 8" descr="Whiteboard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0006"/>
            <a:ext cx="7358114" cy="4926382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2000232" y="5214950"/>
            <a:ext cx="63579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whiteboard</a:t>
            </a:r>
            <a:endParaRPr lang="ar-SA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نتيجة بحث الصور عن ‪gate clipar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36" name="AutoShape 4" descr="data:image/jpeg;base64,/9j/4AAQSkZJRgABAQAAAQABAAD/2wCEAAkGBxQSEhUUExQUFhUXGR8YGBUXGB4cGBcYGBUXHBsYGhcYHCohGBolHBgYITIhJSkrLi4uFx8zRDMsNyotLisBCgoKDg0OGhAQGiwkHCQsLCwsLCwsLCwsLCwsLCwsLCwsLCwsLCwsLCwsLCwsLCwsLCwsLCwsLCwsLCwsLCwsLP/AABEIAOEA4QMBIgACEQEDEQH/xAAcAAEAAQUBAQAAAAAAAAAAAAAABAEDBQYHAgj/xABREAACAQIEAwUEBQgFCQUJAAABAhEAAwQSITEFE0EGByJRYTJxgZEUI0KhsTNSYrKzwdHwFSQlcnM1Y3SCg5Ki4fEWNDbC4hcmQ1NUZISjpP/EABcBAQEBAQAAAAAAAAAAAAAAAAABAgP/xAAbEQEBAQEBAQEBAAAAAAAAAAAAARExQQIhEv/aAAwDAQACEQMRAD8A7jSlKBSlKBSlKBSlKBSlKBSlKBSlKBSlKBSlKBSlKBSlKBSlKBSlKBSlKBSlKBSlKBSlKBStWbtgo4gMJAyEFOZJ/LjXlxtBAYT+cI1raaBSlKBSlKBSlKBSlKBSlKBSlKBSlKBSlKBSlKC1icSltczsqrIGZjAliABJ8yQPjV2uY95nGRcuHDSOXaCtc19pmg5Y3MIZ9S3pWzd33GzicNDnNctEIWiOYuUFLmvUqRP6StU0bRSlKoUpSgUpSgVE4rfa3ZuuglltsyjzKqSB8xUusP2o4wmFslj7TeFF/OYj7lG5P8RQcOxV1vCc8THjA8S3gcyXZMkeLN16jeu98ExbXsPZuuuVrlpHZfzWZASvwJivn/iYRhBLZcrIwA1GWIZVOrurTMbj5V3PsfxpcXhbdwRmyhXUGQrgCY/RO4MagiswZulKVoKUpQKUpQKUpQKUpQKUpQKVSarQKUpQKUrC9qePjB2s2XPcY5baTGY+ZPRR160HN+3lsrjcQRG6tlj2vqV+Z0Y/Cs93OqeXifIXFC+qZMwj9Hxke8GtIxvEWuTdLHOzZy0HxBjmIG+SJEQTEDcTXrsr2lu4K5nXx22HjsjXNDHVWY6OJb9HpPlmFd5pUfh+MS9bS7bOZLih1bzVhIPyNSK0FKUoFKVrXbbtG+Dt2+WqF7jEDP7IAEkxmBY7aSOtBshrlXebgsUt76QQbljREyvBtSAMpSQCWcTm6yBoQs2sZ27xbKVFy2hMiUt+IRuVLMR18q1JVd9GeN82g9odNdfvrNog4u8wJcKxB3P2hqDJ3bT1gia3DuqwOLbFjEIpTDQy3WPs3PC3hUEyzC5lMgQIbWSQcDkK6qzoSIAAVNZWZlDm+MRqJ1r1YVrT8y3cv27gCxy7sJ0hXAhWAjWRBApKmPoIUrj3Ce+ZwAMThlbSS1hoPwt3Ph9uundneOWsbYW/ZJKNIhhDAqYII6Ga0rJ1ExOOCXLVs73CwH+qpY/cKsYfiqtiruHBGa3bt3D5/WtdEfDlg/6wrVu2tonifCTzCv1twQBtFuSQf0h4D6NPnQbN2j4uuEsG8xAAZASfJ7qKTp5Ak/CsoDXPu9ziOFfAXLRvWjdBV1tLeUXD4wGhQZYZGbppv0rb8Zi+VhHuWlz5LRZFXxE5UMKI32ioMkrAiRqPOq1rvd5jnv8ADsM7ghsmWSIzBCUDgeTBQw99bFVClKUCrGExS3AxUzlZkP8AeQwR86v1zzsBxnk2sa+MvW1AxjqCW+3ktlwoOpBYyFAnU0GY7NdoBfx+Psa/VMhXXoAbbiPs+O2T65qyJ44v08YSdTZNz0kOoifPKZjymtD4J2yw1nHY+82c27/KKFbZDRbFwMzK0Mo8S7joal8H4jhsXxxL1kBgcKxzEFSLisiloPXlnLI0Ibc1NXHS5pWsdquPjDYnA2y0C7eIf+41traz/trlr5GtjuXAoJJAA3NVHprgG5A99aR3iY/CPbFi6zcz2le1kL2jpBOZhAYaR1E7aGtL7YXy2NxJuScr5VzaqFgZY00ERoDrJrDOFcEZREA6D0B2OxBrNohJh8pIVyQZkBlyidSVLHSTuvr7zXrB4KzzUN+4zWSSHtW3i4YBkAsQsTlkg7AxrtLQqJLZcxA0MGIOkA+UTFenxIkrmGoBJDRMEa6TJ0G/5tTTHbeC8SwvKtLYuWlTIot2wwBCxCrkJkEREelZea+e7l5MpAuJBXYshYnQk7+1AEa7jbaun91PaC5i8K4uks1m6bQcmS6ZVZCx6tlYAnrE9a1KN1pSlUKw/aPs7axqqtwuuQyrIQCJEH2lIIPqKzFUNB86Yiw6O6B2JRioOUalWKzBWOnn18ta9lGEAs431CoBPkdDJ0FXeKWWGJuZSwzPdO5CmL4PiVTM6kT5SdtKjfRhlJzEgCYJjUganTeeok69JNcxXkNObO23tBUj0k5Nf52rxxJ3W0zB2IBC5SE11XXRfLWrt4IAGA1n83cTpmUH0ggdNx0qHxawoteFSryCDAXQmZ0A+YkmN6eox/C8Ab123ZQ5WuNlBYaCdyeoAAJ9wrtXc5dtnAuEMlb9wN7/AA5T8UyN8a5F2NuJax2Ge4+VFuhmdjChcu5J0iD51uXZDtZcs2LmFwWGN7EPeuOpAi0iuRlZoI0GwBKjKFGYVtYy+M4rh8BxnG4i+7gfR7eVJnMzFZVV9BbUgkwJczFYLjj4viWIwTYtDh8Nfu8uzbTS4FZVLOWYayIEkD0WNTk+zHBHbi7LxArfviwL+uqK+dQoAgA5QdNIB901sXeEwGI4WxIAXFiSegyyZPSorC94nYzBYPhd+7YsKty2FKuWYnW4imZbWQTVMf2Gv4O2b/DL7gZZfDORlZSviCnRSYnRxP6a9c13rYtX4VeCgslxUi4sNb/LWzBIOkgGDEdJkidiwGOF7CZlDQbe5UqG+r3XMBKnoao1rui45au4JMOp+tsghlPVC7FWXzUAhfQiPKd8rgmE4a2EwOC4lhmCXkzpdQyFuRcukEwNSVUI3mMp0Kiu4WsYCAY3APzpCpdKjjFDyNXUug7GqjGdpeOJgrDXn1jRVmM7wYWeg0JJ6AE9K5t3ednLePa9ib5lFvEcpZCu7pbuMzHfLDqAgP2NSdAMl2ts/S+NYXC3STZy5jb6GEuXCD5hjbQH0WOprKd2LRb4hAk/TrsDafqrMD0qer48diLCpxPiqKoVF+jhVUQoEX9ABoBWC7S8C5vGOThstl/o/PVlGX61HiZX2SQxGb3b6g5jsdeuHinEjywJNkXJfVMvPjLCnPMyNRpvB0qweIJ/2gVySgGEZPGChzcxToGAJkEHT9xqDB3uM3LuMwFrHW1W9h8QA1x8ozh4yFhsGzAGV8LEKRHsjde9LiL2OG3nt6NoM8SE1nMR5aAe9hWP7y+Hrfv4G02guu9pmgE5Sq6a7ienqa1rtdgeIYfBXsLdK3sKwCpeJPg8YyqSTmVSQBlYMBIhvs0Vne8nC27mEsYprCrfYoCWWbih7bMbZy6mCBp5iuacq3lzZrbaGABnLMJ0gDedPgfhvvaftXYxuGt2Uzi4HUsLi7RbcE5hKkyQd9da0Xh9tWDEZTFx1IkBY5rjVToSBsZ894Eys38eyyBivhYE6ZUyxpMTr4oE6+vSqrl6AnqFCN089NfZnp199ebtxLYQjINW0JUbI43EaeIRAHv60vYpWIyujdCcwBIWNZzQRqdPLy6QWccVdVTxK73QslCIRrrKp1GUmMunn9/f+z/Z+xgrZt4dMik5j4ixLQBJLEnYCuBYq+C1lJtGLtswrAmM/wACBr1E6fE/SNa+UKUpWlKGlDQfO2NnnuzmCL94KZI8IxNwH7USSo6fZXz1sopfOHa4ZYKCLjQIVCJAaSMwJO+2nre4jbDYi7kygcy7IAMk/SDmJKsI1B3/ADvWax95Fh5XxASDGokEAQZJgZTsZ032rmdTxZCFpznLqAHYaDXaRqZA10ifOoPHUbKJUjKD4szHXmWt/FroWM9dd4Iq+4CnRbZMkLoD0mN9tF0+cg1juIKoQjw5jlj2SYLA7gyenl0+FE3sZYW7jMKl1Q6vcGdWAKsCzTmEQR/Hr16x3RDLYxiQAExt1ABoABbs7DoNa5P2IQri8E6gt9b7CkBjrc08TAanXUjpXUe6u+044LbJtnHXWZ2OUrmt2oUoROYR4gYiRuZixfBuIW7fHy5aVfBaFAXk85RACAkxladNApmIqneTYw6YjAXSiZjiVNwASXUFfEyj28pywSCRMddfH0izb7QZrYzKcGQ/JUvDm6kki2CfZW2CQNMy1N7w8PbD4RwihzirWZgAGaJy5iNTGsTtVEnvDxC3eH3lQZ0dQTcVlyAB1MzMnbSAdfKr/DXa/g7YPMttylAMjfliCNwy9dd+o3FV7YLOCxH+Gfu1q9wPB87B4cNIU2bc5WZT+SXSVINEc4xIY8EGq5eawUAGQc12SSTtJOkdBrXUOHtNq2fNF/VFcpxFpzwC4+fw89gEgDIeay+Fh9k7wZMk6xAHYuB/93s/4SfqCkWrdKyDWwegqzcw3l8qqOd8RtE8dw5zsp5bDMIJH9XvajMCJ16g1N7scOIx1w+O6MXcXMdJi3b2GyZiTMbwv5oiHxO2TxuwASpKMMwiQeRe2DAj5ish3bYdFOKbKC4xLpnPtwLdrc9evzPmairXY5739KcSlLYBNkuM5lfy2UL4YY5ZnbXYka1afHp/T6uxZF+isgNxSssHGozAED2lBMSdpkTkOyH+VeLf/j/hfq3c/wDEKf6G37RaC124x4XG8PzqyKl4nO0ZGGVNVIJO+kEAz0OhqT3suG4RiGEwQhEgg/lE3B1HuNRu3WMjG8PzW3Cpf9uJBJ5fshZYgCCWgAfAxc72bjNwy8VKGyyrLSZHjBDDoVkAfEmdIMGt960G7hAWCzaHiOwm6gJ19CT8DWm5lafZB0G6naBGaQYHkY2ra+8DiBOIw4uKLbLh1IAbNpddgJIUAMMhkCR6mtQDqFJ5onxTLKCM1xmaD9kST7/calHrht60EtpntiEUSIVgSgkHbc6n/rUhMUACAy9JJPQzLGRAaJ013O86xExYOSWA3BMwYytEgQANeg3+739M08FwEZYmegIEbSdJHmY69ImPOKvhntA3FeLloAZsxnmakSTvA8ulfStfMlzEKWtqGJHOtagnKfEv6IBIgfI9Zr6brXyFKUrQVQ1WqGg+eeJ4cNdvQE0vXDMpoTefUzrqd9enSovKsj/5JXMwJUqTm6DUQBHWdfnU7ilonFMpOhe9EatpfDbEQdSdNdqj3cPCs2UrlEQ0wMwA/O2mNNPiK5i1dtWpMNaXrIy6R6ab9Z8vjUbiapyXUcuWfTYEgkEZc3kC3zO2lZMXMwBEBukGY6xpufD/ADrULjB+qKxBJBnPrqROmsn5Rp8XqV77FHLisDlGaLugQjX2zAJIHzNdO7r7lzmcRGRcpxtwt4jKOVSQNIZYgTpqp6ERzTsRaAx2C0iLvxHibf5xXT+7lgl7ixYgKMY7EnQARqST003rUaVxMJ2htQIH9Htp0/7wT+6oPeDxZGazZtsHvJiLblRspkhVdtlJYjTeJrHcT4iOIcWttgrpQchrP0jL4SFd2uG0ftR7IbQTNZDtZwm1hcLh0tLH9btMzHVnbx+J26mqL3aDB8QODxFy9ibChbbM1m1YJEAapzHeTp1gfGqcC4zxHC4XD3bli1isJybZBw+YYi0mQe1bYxdgRqsHQ6Vs/bC1PDsWPOw/6hqx2Lu/2dgx/mLc/wC4KDQsOofgNxOnPY/715WHu0cV0XgN8thrBk62k/UFcpGDcYXEX0Y8vntavoToQrI1twPMF4Pp8a6n2Pt58DhWB0axbI9xtrSFZNbzDrUi1fnQ6GrL4cj1qzVRpXFSf+0OHHnbP7C/UPszi8STiLWFRDmxDu19yeWilUAAj2nOUmNdCpiDVjtfgrmI4vat22yPcti3n/NU27nMPv5WeBpJgSNxmO7KzktYtROVMZctrOpyrZsAT6xWVQezvCcRdx2PAxt21dTklrtu3bi6W50ZrbgiFAgAR7R36R/6QuYHi6NjroulbGQ3kSCUd1CXHQbHMIOUfaX1rY+yBjiPEfXk/dzqiYq0r9oQjgMrYFgykSCDcEgg6EUErtdfV8Vwp0ZWRrxKspkMpVCCCNwa8975ccNv+zy4XNvnPjACgbDXKc09CI1ka/2l4T/RuKwj2y74cXmuphxqyNobgQncNObUjUGdy1ZnvL4naxXBMRcsOHUhNRuDzEOVhurbSDtQap28L/TLRdQr/RLY0JYHK96SugP79RtNa5dVcpYuviVoAYsWMEQNdTPpO+9bv3kKTfwkb8jT0OYa/wA+daTgLOZWMZ4uOpAML+UcAkE+0B69SdY1lSr3PQXCMwbMdMsxEEhYnUgST11J21q1mUmQ0kGQBvMagiJI02+Neb0WwjZRqSYbScqOPOOo2/dV+5cBghlkDUg+0BAjRgI8R901BHdoWyJMfSF9pYkfSDlMx5fZ6Zq+j6+b8UwBsrlSRetnwsD9seWpG2pjUbCvpCtfKFKUrSlUNVqhoPnPFhOddnlmcReOyyMuJugBhlnqDuT4h5VFspZBcNyjLaTlzABE1WRGhExIkx8JePfNfu5mI+svLBHhMYkzuDPsjTTf0qHcxAKuN99fImZysu8A6SdI6QK5nYmFrQMSh3YNKljBBgb+Y1nUgaDWoHHXUqBNohQYCkE63LUROuoDf8tDUpsWJ8DyZPwJE7kT1X0HTyrH8SujlEa6kTElR4p1KrA9zGfjvRL7GF/pGEFjl8zmQmecmYMfay6+e3X51v8A2V7KLi8TjlxjtcFvEBns2yUsXbhGbMyTmYA7KWI99aH3ftONwX+N+Ea117sU8Y7ig/z6n5o38KsVb4rhUt8VwQRVVRYuKFUQoCh4AA0A1qH3mZxh0IK5BdQgQcysM0GZhh0iB76vdobV08Uwgd1grcytbBVsuVpQyTGw8QIOp0ETXnvIst9DJz+BWTwx4mMxJedtZgAGevSqM32u4ehwN/nEXGt2rjJdcKHRsh1UqBl3jTcGNZrG9hrIXh9hrQQ3DbEksRLAkEMwDEQZERpEabVm+O8PX6Hez/WlLVxke4FZlPKYAgxvGk7+ZNYXsNb/ALPsPbRBca2JJEZiNPEyiToKejUUu/2ZxJOW8jFEs2hVDmw3gJnVvcCNNYkT0Xu//wAmYH/RrX7Ja0DDM64DiyFCQcS7G6MoUOFwwIKFswBiQRI3BiBO79hXP9FYP/BQH4LH7qQraKi4q31Hxrxhng++pN/2TVRznH3cvHLBys0ITlESfqL20kCfjV7u2LOmOGRTabF3GJYkNLW7XhNsrtETJ6xGlR+JORxuwQC0IxgRJ+ovbSQPvqV3Z52t47MqctsXdzAmXDm3alSACrCCBIPQ7zUVTsnhLY4jjYVPAbfL0HhE3Jy+QBgabbaVaezcXtAoW4GY4UnNcUGEziVATKDrsdIDdY1kdlMHbHEcaAiDIbOTwjwTzZy6aT6VZbD3F48oW7mf6KzFrqg+HmKMgFvKAANvUdZoMl22H9c4X/jt+CVhu9Lsxh7WExGKthrZIUXbds5UuqbgHiXaQWLCOuu9Tu3Nq4uN4cyPmLXjlR4yIfAJBUZojXLOsbiSak97MjhGIzEEwkkCATzE2BJj3SalGjdv7eIL4dcW+GnKvLdAYym4olxcBAcSdpG+3TXMiMD4VGwGgIgeGM0CQNum01uvendy3sIZAHJ3Pqy+h/CtFtlQpJuAkkzLJmBa4xaNJG+8g/MVmj3wwWsltZtghF8SkBgWRZDTGpOp18vMxKt3UOhKSI1kScwIk6aDfTXc/GCmMtnJLINSJzLOgaPCNRvPX94unFiIV1fw9NoEAjYCYkTvoZO1ExXHvme1mNs5bloCCDBN49fLQfLpNfSVfMl24ga0oInn25Eid033jy3nTrIr6brfyFKUqhVDVaoaD574m4a/dRmg8y4wGV5/LMJEKQdW9+3So/PTQhiR4vCEYHUe3p0iNANPSNJPF8n0lpPhL3gZ0QNzxHiGzEq533mrF29bAeWQsoAOUyZYKNssg6g/865it1g2+fWIChjqNoYL69B/CofFb68l18alnzSbbxDMu7BY8xH75qXdxWcRpmnUFXAEnYSJXYRvqajcbuDlZSVhvEPCRsdQCQBHnvv0p6lj32FVWxmDGpHOjqvl5a9a6X2LwVocU4ireNrbW2t8w5mUePxAsZJHhGbfaT5837EqGxmFHTnxIJH2UkgiCNzrXSOx3D7Q4xxROWpW0cM1vMJysbdwlgTrmJJJbckzvWo0r2ssMeKYAXLhIcXAmQFMmRSwIMkltRJmDlHhGsye8ZY4fc3MFN9T7Q3PnTtqP7W4P6tiB/8AoFe+85COH3vTL+uKo2XiLZsLeH+af5FDWv8Adoc/CsKw6B1P+peuL+6s0TNk+tuPmlYbuhEcJw4O4N35fSr0fdT0a5ZX+qcXTzvt/wCT+FbR2DcjhuGXySJ9zt8q1vDL9Tx79G87D0i2D+6to7t0DcOwxO+Vv2r9KQrP4W31q5i20jzq6zACoV25mNVGjYtZ45h/7h/YXamd3DfV4/1x939lYqFiLn9v4YeaE/8A896pXd2sLjfXHXT/AMFofuqKk9kVniPEfTk/heq3c/8AEK/6G37Rar2LJ/pTioPT6P8Ahfq3cP8A7xqP/sm/aLQee3OFcY3h7LdbM145Q4BRICGAqhSQY1JJOuhG1XO9nDA8MvXHH1iqo8JYKQXAKxOo1J16gHpV/twf67wv/Hb9Vas98WHX+jL92PGgXKZMCbignLOWYLCYmCRQaz3h2eXcwsuzHkSWcyScy6/o+5YHQRWoXArKzG5b8SttcDZjBEDK2rTHQ7ma3Pt1hMl3CIHZvqDlLmSNRAkQWA9TJEyTWn8PwuYNAzRccFV0WObcAMSIIE9epPSsVK9m6ocgujSRlCsIIgwBJ1MeIwf41bZrcg8xBBkDMoPqCCNtPIxINXLtoWwjZdCSYOk5bbjqSNJGomrl1zKlQT0JU9Bpt1HiI011nykIbXbYW0odc4xCyuYZivPbKSu8RsP0q+ka+c8dobIKQRet6zOmfbczuNZ8+ulfRla+UhSlK0pVDVaoaD54xgyXrsBvy99ySDMfSXgggHTKybxqT51Gs3gmcfWQX18LZYyKCCYBUwPLT8b/ABU/1i4XtmebdUGUkf1hsuhYRIUbg7H3iAxaGUW2gggEC3qdS0AvK7nbT4muZ1kA8EhAwkHL4DofLYfnHQD56TjeMOChKs7ADqjxrctkGSP0SN/LfWpNxjqAjpJMydPEDrC7kknXqQd96hcUk22+rYqCAzGPCwbxDV9NdP360Frg+PeyLd23o9tyVJAOoVIMHfTzrLYPtlird+9iEuRdxGQXGyJ4uWpVIUghSB5b1ruFJ5euktp/ur8tq9tVajOY/tbi7ty1de+WuWSxtNlQcsusNEJBkAbzVMZ2uxd5Sl+/cu229pWCAaGfsIDvHWsIB/P871P4Bww4rE2cMDl5r5S3UKAXc66TkVo9YoM6O0+LZdMRdy7aNGnloKsYfi9+0oS3fuoomFS4ygSSTAU9SSfjWJ4phbmFxF2yx8VpyhP5wB8LfFYaOmavCYwR4hHu/gaoyDYy4c/1t4C4ZuRcaLhiCX18cjTWuwd3V+OH2VH2c4+V164r9JXz+412TuyGfAWyu2e6PlecUiVszOTvXqzaze6r6YXz1q+BWkcd7xsY1jiYuWiVdLS5WESsh1OhBBkMRWGwnai/Yzci4y53NxtFOZyACfEp8htpWR71f8pevJX8WrVCus+dc710nGbwnanEWb169beLl/LzGyKc3LzZfDECM523qi9q8QMWMWWQ3hbNqSgy5SZgqCNZA1kVhRpUu7w91s28SQOVcdrSnzZBJ/BxP6DelNMZjiHbLEX7ti7c5Waw+e3lRgpJgHNNwyNOkda99ou2d7GYa5hrwtBbkAsisCIYHSXI3FazlorU2mMv2k462NNovyreQLbB3WDcUSQ4I6nTXasaLKNMIBMR4RBAhYkKAR0+/aaWLgVpMAdCfMx86tIq5Sc6kktPsSC1xiek9TqYP3UZvXvhuGtFLYi3myLLiM0sgkNImSTO/Ueel+2idEtltJJAmGkZtNcsZjHq21Q7V+22SOWNxMqdg0eGJBkg6z8avNc0gZX8OugIgEAyT4ZgmSPI6jSTOKY619ZaLKgy3LKhgADPNPkBpI03+HX6Tr5hurbV7QAQPzrWypmILJpIlvLY9Z1mvp6tfIUpStBVDVaUHz3xJkF66GzQblyIYR+XZSCTGXf3RUc4nqEYN4tCSRB16xL+fu3872PuqcU5AJi7dRtVJDG9sULE/YM6D2h5irL4jMtzKLj5cqzlA1KpoTmg+Ez6elcx7vkSJQnNpuuXcDXMQQB661D4s45LSpAzzpGglZEmJ9n92wqYl4ssFWMnVpXUmdTlfX7tiehqJxu6RaAJchobXLupXeGJGpGkD1kmnqYw9jVdREPtqfs+vrNXCK9Ko5asJ8TSZjyIG2g0A+/1qhiq3OPWHwT3riWrSlncwqyASx9TAG3nW82Ox+L4ZfweIz4d7r3+StuXy57tq6BmaJKgZjpGw3mtCcx6Rr8Z6eRrZOz+OuYzF4TD4u/euWDcgq11txbfJqDObPlEzOtBsA7EX+JXsXfuXrVq8t422RUZkzIlsSr5h4SsdCRJnUQOf43DG27WyVYoxUlGzKYMSGG4rO9tLYwuMxGHw9y6tkFfqxdcqS1pC2YFvGSxJJaTrWtswH/L8KD0td17oBHDE/xb37d64Vn0rundC39nx5Xrg/45/fVhW7UpStMuL96Q/tI/4K6f6xrUnFbf3pH+0T/gr+LVqRNc710nGW4R2bxOLzGzaLKuhckKs75QWjMY8vMTFZS5iXucPs4FcPc5oxNxQ/h5bXFuX2ZEfPBcBjPTRoJisVwTj9/CEmxcKhtSpAZWjrlPUeYI6elZjLft4LD40XUYDFXLq2CngW6z31LyGBIOpyCAC7eVIjWOIYC7Yucu9ba235rCJHmCNGHqCROlW2FZftF2mv40rzuWFQkqttYAJjUksST03j0rEmoqtoQwOmx3+fz06a6VW/bUqzM9uGVv/iBpMEaQ2rSR0OpM717wwOcRvGnv+R8vvqmCsZgZzNld1hdQIuOAfNSB5QNfQ1WPrq6Xti4QWtmfZhgVy9NW3+E7/Oxy7e4ZIUzoV69D5CfSRNemt5MjBSQSTGs+G246kwRI1k7xUi4hBBGjDeJ16GFy6TmInTpREBsiraAKT9IXbQkDEMFI19kgH59Yr6Tr5zxgy8kZXX662ZJkauNNyCdRt59a+jK18pClKVpSqGq1Q0HzrxC7kvXFlAedfaM05pxLbg5cphwNJ9kHbeOt7KWYKCMxJIYbBYIyzBGhBMxp6wJePDJdunwkc271YQDiHYEnKdABt6A1Be3dIYQvikAcxvszJMWiG3jUem1czqdz2LGAADP2hlVgRuDv13IHh06xjONXZQmHGkAuy/auIY9uTBTaKk3y0+JbaidSGJ0YabgRqT8gdOsLiSPyiQEyqQrHNBJUjQKqaiSDM7R5mr6ItlpsgaSp1j15hG++kGvGU/z6/wA/fVzgWEe8y2E1uXXAQbCYcGWn763K33W8QPTDr/evGP8AhttTGtaSfT51RWI1BIgyCDBBGoII1B9dK6Fhe6PGH8pdwq+qs7/cbafjU6z3OXPtYu2B+jZJ/G4KuGuZX3a4zO7FnclixMksdSSTr/IrwRXXLHc3b+3i7h/uW1X9YtU3Dd0OEX2r2Jf42x+rbphriZGmtdz7mG/qNz0xD/qWz++rtnuq4ePaW8/vvOP1CtbL2f4DYwVs2sOpVCxcguzksQATmck7KPlVkS1k6UpVRxXvX/yh/sl/Fq1EzXYO1/YJsZiOet5UOQJlZCfZnXMHHn5dK1rEd12LHsXMO395nT8EasWVuWNG93/T+Yqbd4vcOGt4Uxy7dxrogalnzdZ9mXc7bt6Vnrnd3jx9i2f7lwGf94LUC72Px6mThbnwNtvXZLhP3VMq7GDzT1r07GanXuBYlDDYe+P9k5+8LFQmQpowK/3pH4xFRXhSWYAFRqurRAl1XWQR1OnoffV9LIIIVCNoGXy00yrB9SB61ZS6sgyu4EmNj8D+B615tYYZSfC0liTlUmWuMSY6xqJOv3Gqxer+BwSPbtKwQkIpze0SWQTMzBJMz5Ves4W3EC2gjeAonODrA2U66mPONNINqzbYoRbtyZBbKusBo0IJGsHxH/necKojJaYleirrqJJOvi1JkCJnqNTOHELI5lpjbVCLloSImTeOhgCT4Rr5zX0lXzLdRVa1oATftDYAnVPWY1PvObavpqt/IUpSqFUNVpQaNe7tbDO7c2742Zo8MSzFj02k1YfuyQmRfYGTrylnKfs6HaugUqZBz7/2Zj/6liYiTb1/Xj7qs4jut5i5GxJyFszZbQDbgkAlyBJEyQa6PSmGNY7P9g8FhGV0shro1F24c7gxGZZ8KH+6BWz0pVClKUClKUClKUClKUClKUCKUpQKowneq0oNJ7zsGPoyG3aBYXl9lJMZH8gTEx91csxPC3Kuz2yAVacykycpiIGpn8fn9EEUis2D55uYEZ2z21iRlATMMusald9f5irIwSrsqKoP5o8QO6kA6az896+jIqhUU/kfO/DeFi+9hLK23vNiBJWJyJdeXJ6IEUmeogbxX0VXgWgNgK91ZMClKVQpSlApSlApSlApSlApSlApSlApSlApSlApSlB5d4+YHzMV6qK9o5tBuQSx2AEGB8RVOScvUHMW03OpiZOsaaelBLpUUJoujaAiCRPvOu/8a8m2x3B2Qb+TS3XyoJlWrxMGN/d/PSrLISMpBgsSdfs5jpvOtVNrxiF6zJ2ACxA9f4mg9YVyRrPTUiCfPSpFQuU2XYzkjfqT7693LZIO4hpER+aBsT56/CglUqL4gAFB266mYESZ99BcefZ0/wDV7/LX4UEqleaUHqlKUClKUClKUClKUClKUClKUClKUClKUClKUFDSlKBVKUoFVpSgUpSgoaUpQVpSlB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8438" name="Picture 6" descr="نتيجة بحث الصور عن ‪gate clipart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7358114" cy="4686322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3500430" y="5143512"/>
            <a:ext cx="27815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chemeClr val="accent3"/>
                </a:solidFill>
                <a:effectLst/>
              </a:rPr>
              <a:t>Gate</a:t>
            </a:r>
            <a:endParaRPr lang="ar-SA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71736" y="428604"/>
            <a:ext cx="4829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Listen and Say</a:t>
            </a:r>
            <a:endParaRPr lang="ar-SA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214414" y="1928802"/>
            <a:ext cx="7530603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Aa</a:t>
            </a:r>
            <a:r>
              <a:rPr lang="en-US" sz="6600" b="1" dirty="0" smtClean="0"/>
              <a:t>   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Bb</a:t>
            </a:r>
            <a:r>
              <a:rPr lang="en-US" sz="6600" b="1" dirty="0" smtClean="0"/>
              <a:t>    </a:t>
            </a:r>
            <a:r>
              <a:rPr lang="en-US" sz="6600" b="1" dirty="0" smtClean="0">
                <a:solidFill>
                  <a:srgbClr val="7030A0"/>
                </a:solidFill>
              </a:rPr>
              <a:t>Cc</a:t>
            </a:r>
            <a:r>
              <a:rPr lang="en-US" sz="6600" b="1" dirty="0" smtClean="0"/>
              <a:t>   </a:t>
            </a:r>
            <a:r>
              <a:rPr lang="en-US" sz="6600" b="1" dirty="0" err="1" smtClean="0">
                <a:solidFill>
                  <a:srgbClr val="00B050"/>
                </a:solidFill>
              </a:rPr>
              <a:t>Dd</a:t>
            </a:r>
            <a:r>
              <a:rPr lang="en-US" sz="6600" b="1" dirty="0" smtClean="0"/>
              <a:t>  </a:t>
            </a:r>
            <a:r>
              <a:rPr lang="en-US" sz="6600" b="1" dirty="0" err="1" smtClean="0">
                <a:solidFill>
                  <a:srgbClr val="00B0F0"/>
                </a:solidFill>
              </a:rPr>
              <a:t>Ee</a:t>
            </a:r>
            <a:r>
              <a:rPr lang="en-US" sz="6600" b="1" dirty="0" smtClean="0"/>
              <a:t>   </a:t>
            </a:r>
            <a:r>
              <a:rPr lang="en-US" sz="6600" b="1" dirty="0" smtClean="0">
                <a:solidFill>
                  <a:srgbClr val="FFFF00"/>
                </a:solidFill>
              </a:rPr>
              <a:t>Ff</a:t>
            </a:r>
            <a:r>
              <a:rPr lang="en-US" sz="6600" b="1" dirty="0" smtClean="0"/>
              <a:t>   </a:t>
            </a:r>
            <a:r>
              <a:rPr lang="en-US" sz="6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Gg</a:t>
            </a:r>
            <a:r>
              <a:rPr lang="en-US" sz="6600" b="1" dirty="0" smtClean="0"/>
              <a:t>  </a:t>
            </a:r>
            <a:r>
              <a:rPr lang="en-US" sz="6600" b="1" dirty="0" err="1" smtClean="0">
                <a:solidFill>
                  <a:srgbClr val="FFC000"/>
                </a:solidFill>
              </a:rPr>
              <a:t>Hh</a:t>
            </a:r>
            <a:r>
              <a:rPr lang="en-US" sz="6600" b="1" dirty="0" smtClean="0"/>
              <a:t>    </a:t>
            </a:r>
            <a:r>
              <a:rPr lang="en-US" sz="6600" b="1" dirty="0" smtClean="0">
                <a:solidFill>
                  <a:srgbClr val="0070C0"/>
                </a:solidFill>
              </a:rPr>
              <a:t>Ii   </a:t>
            </a:r>
            <a:r>
              <a:rPr lang="en-US" sz="6600" b="1" dirty="0" smtClean="0"/>
              <a:t>  </a:t>
            </a:r>
            <a:r>
              <a:rPr lang="en-US" sz="6600" b="1" dirty="0" err="1" smtClean="0">
                <a:solidFill>
                  <a:srgbClr val="C00000"/>
                </a:solidFill>
              </a:rPr>
              <a:t>Jj</a:t>
            </a:r>
            <a:r>
              <a:rPr lang="en-US" sz="6600" b="1" dirty="0" smtClean="0"/>
              <a:t>     </a:t>
            </a:r>
            <a:r>
              <a:rPr lang="en-US" sz="6600" b="1" dirty="0" err="1" smtClean="0">
                <a:solidFill>
                  <a:schemeClr val="accent4">
                    <a:lumMod val="75000"/>
                  </a:schemeClr>
                </a:solidFill>
              </a:rPr>
              <a:t>Kk</a:t>
            </a:r>
            <a:r>
              <a:rPr lang="en-US" sz="6600" b="1" dirty="0" smtClean="0"/>
              <a:t>      </a:t>
            </a:r>
            <a:r>
              <a:rPr lang="en-US" sz="6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</a:t>
            </a:r>
            <a:r>
              <a:rPr lang="en-US" sz="6600" b="1" dirty="0"/>
              <a:t> </a:t>
            </a:r>
            <a:r>
              <a:rPr lang="en-US" sz="6600" b="1" dirty="0" smtClean="0"/>
              <a:t>    Mm  </a:t>
            </a:r>
            <a:r>
              <a:rPr lang="en-US" sz="6600" b="1" dirty="0" err="1" smtClean="0">
                <a:solidFill>
                  <a:schemeClr val="accent1"/>
                </a:solidFill>
              </a:rPr>
              <a:t>Nn</a:t>
            </a:r>
            <a:endParaRPr lang="ar-SA" sz="6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38</Words>
  <Application>Microsoft Office PowerPoint</Application>
  <PresentationFormat>عرض على الشاشة (3:4)‏</PresentationFormat>
  <Paragraphs>15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Uzer</dc:creator>
  <cp:lastModifiedBy>Uzer</cp:lastModifiedBy>
  <cp:revision>10</cp:revision>
  <dcterms:created xsi:type="dcterms:W3CDTF">2015-04-19T13:53:35Z</dcterms:created>
  <dcterms:modified xsi:type="dcterms:W3CDTF">2015-04-19T14:49:23Z</dcterms:modified>
</cp:coreProperties>
</file>