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42" d="100"/>
          <a:sy n="42" d="100"/>
        </p:scale>
        <p:origin x="-72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6DA02-0059-4F31-8C43-C7AD71612B98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3426F4DD-3498-4983-BBCE-72FC3F16D1A5}">
      <dgm:prSet phldrT="[نص]" custT="1"/>
      <dgm:spPr/>
      <dgm:t>
        <a:bodyPr/>
        <a:lstStyle/>
        <a:p>
          <a:pPr rtl="1"/>
          <a:r>
            <a:rPr lang="ar-SA" sz="3200" b="1" dirty="0" smtClean="0"/>
            <a:t>توفير ما يحتاجه السكان من المواد المختلفة  </a:t>
          </a:r>
          <a:endParaRPr lang="ar-SA" sz="3200" b="1" dirty="0"/>
        </a:p>
      </dgm:t>
    </dgm:pt>
    <dgm:pt modelId="{13C95A8A-DF89-4969-BF59-19156698AEB3}" type="parTrans" cxnId="{47069BD8-2FED-442A-8518-F53961E53E89}">
      <dgm:prSet/>
      <dgm:spPr/>
      <dgm:t>
        <a:bodyPr/>
        <a:lstStyle/>
        <a:p>
          <a:pPr rtl="1"/>
          <a:endParaRPr lang="ar-SA"/>
        </a:p>
      </dgm:t>
    </dgm:pt>
    <dgm:pt modelId="{B187427F-1CA3-447B-A267-ABFCCDAE3522}" type="sibTrans" cxnId="{47069BD8-2FED-442A-8518-F53961E53E89}">
      <dgm:prSet/>
      <dgm:spPr/>
      <dgm:t>
        <a:bodyPr/>
        <a:lstStyle/>
        <a:p>
          <a:pPr rtl="1"/>
          <a:endParaRPr lang="ar-SA"/>
        </a:p>
      </dgm:t>
    </dgm:pt>
    <dgm:pt modelId="{1B256C5E-39E5-45E5-A28D-9B0EAF4C2418}">
      <dgm:prSet phldrT="[نص]" custT="1"/>
      <dgm:spPr/>
      <dgm:t>
        <a:bodyPr/>
        <a:lstStyle/>
        <a:p>
          <a:pPr algn="ctr" rtl="1"/>
          <a:r>
            <a:rPr lang="ar-SA" sz="3200" b="1" dirty="0" smtClean="0"/>
            <a:t>توفير فرص عمل للسكان </a:t>
          </a:r>
          <a:endParaRPr lang="ar-SA" sz="3200" b="1" dirty="0"/>
        </a:p>
      </dgm:t>
    </dgm:pt>
    <dgm:pt modelId="{E5996F49-0661-41E3-8B10-6552719E89E4}" type="parTrans" cxnId="{1F3F8911-A3BD-4DFD-BC3E-CB0DCAD68637}">
      <dgm:prSet/>
      <dgm:spPr/>
      <dgm:t>
        <a:bodyPr/>
        <a:lstStyle/>
        <a:p>
          <a:pPr rtl="1"/>
          <a:endParaRPr lang="ar-SA"/>
        </a:p>
      </dgm:t>
    </dgm:pt>
    <dgm:pt modelId="{E1A88EAE-84CD-40EB-BA20-DED6D698F983}" type="sibTrans" cxnId="{1F3F8911-A3BD-4DFD-BC3E-CB0DCAD68637}">
      <dgm:prSet/>
      <dgm:spPr/>
      <dgm:t>
        <a:bodyPr/>
        <a:lstStyle/>
        <a:p>
          <a:pPr rtl="1"/>
          <a:endParaRPr lang="ar-SA"/>
        </a:p>
      </dgm:t>
    </dgm:pt>
    <dgm:pt modelId="{F4DCB0C4-D91E-45BF-ADF5-93C8D9F17324}">
      <dgm:prSet custT="1"/>
      <dgm:spPr/>
      <dgm:t>
        <a:bodyPr/>
        <a:lstStyle/>
        <a:p>
          <a:pPr algn="ctr" rtl="1"/>
          <a:r>
            <a:rPr lang="ar-SA" sz="3200" b="1" dirty="0" smtClean="0"/>
            <a:t> توفير الأموال عن طريق البيع والشراء </a:t>
          </a:r>
          <a:endParaRPr lang="ar-SA" sz="3200" b="1" dirty="0"/>
        </a:p>
      </dgm:t>
    </dgm:pt>
    <dgm:pt modelId="{86B51771-9538-4637-97BD-520FF80F38BB}" type="parTrans" cxnId="{0B35DD88-2A4C-4A92-AB21-A0F971E06004}">
      <dgm:prSet/>
      <dgm:spPr/>
      <dgm:t>
        <a:bodyPr/>
        <a:lstStyle/>
        <a:p>
          <a:pPr rtl="1"/>
          <a:endParaRPr lang="ar-SA"/>
        </a:p>
      </dgm:t>
    </dgm:pt>
    <dgm:pt modelId="{DA76B033-810B-4BDF-9AA2-1E5EBB66231A}" type="sibTrans" cxnId="{0B35DD88-2A4C-4A92-AB21-A0F971E06004}">
      <dgm:prSet/>
      <dgm:spPr/>
      <dgm:t>
        <a:bodyPr/>
        <a:lstStyle/>
        <a:p>
          <a:pPr rtl="1"/>
          <a:endParaRPr lang="ar-SA"/>
        </a:p>
      </dgm:t>
    </dgm:pt>
    <dgm:pt modelId="{00182BE9-8F96-441D-85D3-D3AFA0D4C763}" type="pres">
      <dgm:prSet presAssocID="{B966DA02-0059-4F31-8C43-C7AD71612B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BED9419-5E96-4B3E-9E5A-FF0ED390960A}" type="pres">
      <dgm:prSet presAssocID="{3426F4DD-3498-4983-BBCE-72FC3F16D1A5}" presName="parentLin" presStyleCnt="0"/>
      <dgm:spPr/>
    </dgm:pt>
    <dgm:pt modelId="{786A56F5-F68C-4904-A747-63942B093F40}" type="pres">
      <dgm:prSet presAssocID="{3426F4DD-3498-4983-BBCE-72FC3F16D1A5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CDEE9E70-19EF-480D-956E-DC4106F31540}" type="pres">
      <dgm:prSet presAssocID="{3426F4DD-3498-4983-BBCE-72FC3F16D1A5}" presName="parentText" presStyleLbl="node1" presStyleIdx="0" presStyleCnt="3" custScaleX="13994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BF34385-50E8-4AE9-8673-5137CC586A7B}" type="pres">
      <dgm:prSet presAssocID="{3426F4DD-3498-4983-BBCE-72FC3F16D1A5}" presName="negativeSpace" presStyleCnt="0"/>
      <dgm:spPr/>
    </dgm:pt>
    <dgm:pt modelId="{A4C8A26E-7214-4E0F-AB36-08B7282B528C}" type="pres">
      <dgm:prSet presAssocID="{3426F4DD-3498-4983-BBCE-72FC3F16D1A5}" presName="childText" presStyleLbl="conFgAcc1" presStyleIdx="0" presStyleCnt="3">
        <dgm:presLayoutVars>
          <dgm:bulletEnabled val="1"/>
        </dgm:presLayoutVars>
      </dgm:prSet>
      <dgm:spPr/>
    </dgm:pt>
    <dgm:pt modelId="{8B3622CA-A6FB-46D6-8895-576BA6EC1F67}" type="pres">
      <dgm:prSet presAssocID="{B187427F-1CA3-447B-A267-ABFCCDAE3522}" presName="spaceBetweenRectangles" presStyleCnt="0"/>
      <dgm:spPr/>
    </dgm:pt>
    <dgm:pt modelId="{E71FB0FB-674E-4A91-A707-3D90A36331A7}" type="pres">
      <dgm:prSet presAssocID="{1B256C5E-39E5-45E5-A28D-9B0EAF4C2418}" presName="parentLin" presStyleCnt="0"/>
      <dgm:spPr/>
    </dgm:pt>
    <dgm:pt modelId="{46A260C4-68CD-49C9-BC3E-A122506393D1}" type="pres">
      <dgm:prSet presAssocID="{1B256C5E-39E5-45E5-A28D-9B0EAF4C2418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8A97C9F4-A854-4EDC-9589-6672A45A732F}" type="pres">
      <dgm:prSet presAssocID="{1B256C5E-39E5-45E5-A28D-9B0EAF4C2418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F248FC-398E-4335-93CD-E2D33B667F03}" type="pres">
      <dgm:prSet presAssocID="{1B256C5E-39E5-45E5-A28D-9B0EAF4C2418}" presName="negativeSpace" presStyleCnt="0"/>
      <dgm:spPr/>
    </dgm:pt>
    <dgm:pt modelId="{40CA2C3A-DA9C-4DAD-9A25-4E52A5C136CD}" type="pres">
      <dgm:prSet presAssocID="{1B256C5E-39E5-45E5-A28D-9B0EAF4C2418}" presName="childText" presStyleLbl="conFgAcc1" presStyleIdx="1" presStyleCnt="3">
        <dgm:presLayoutVars>
          <dgm:bulletEnabled val="1"/>
        </dgm:presLayoutVars>
      </dgm:prSet>
      <dgm:spPr/>
    </dgm:pt>
    <dgm:pt modelId="{93DDE4FE-6002-4BB1-9980-B89006409227}" type="pres">
      <dgm:prSet presAssocID="{E1A88EAE-84CD-40EB-BA20-DED6D698F983}" presName="spaceBetweenRectangles" presStyleCnt="0"/>
      <dgm:spPr/>
    </dgm:pt>
    <dgm:pt modelId="{59DA535B-E825-44C7-AE31-A58C9864FBDC}" type="pres">
      <dgm:prSet presAssocID="{F4DCB0C4-D91E-45BF-ADF5-93C8D9F17324}" presName="parentLin" presStyleCnt="0"/>
      <dgm:spPr/>
    </dgm:pt>
    <dgm:pt modelId="{1EE6C2DC-BC24-4A36-8375-15CB08C22733}" type="pres">
      <dgm:prSet presAssocID="{F4DCB0C4-D91E-45BF-ADF5-93C8D9F17324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FCAB6E36-44C2-4756-AE34-46B4BA20119A}" type="pres">
      <dgm:prSet presAssocID="{F4DCB0C4-D91E-45BF-ADF5-93C8D9F17324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03C8E4-E0A7-451C-8BA7-45DBCA941F51}" type="pres">
      <dgm:prSet presAssocID="{F4DCB0C4-D91E-45BF-ADF5-93C8D9F17324}" presName="negativeSpace" presStyleCnt="0"/>
      <dgm:spPr/>
    </dgm:pt>
    <dgm:pt modelId="{A2A1D0FC-2210-449E-AD3B-8D57D1BFA26E}" type="pres">
      <dgm:prSet presAssocID="{F4DCB0C4-D91E-45BF-ADF5-93C8D9F173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F4A74C-154C-4192-AA07-913DB6EAE890}" type="presOf" srcId="{3426F4DD-3498-4983-BBCE-72FC3F16D1A5}" destId="{786A56F5-F68C-4904-A747-63942B093F40}" srcOrd="0" destOrd="0" presId="urn:microsoft.com/office/officeart/2005/8/layout/list1"/>
    <dgm:cxn modelId="{32FE83FD-6069-40A5-B310-BC093B3EE384}" type="presOf" srcId="{F4DCB0C4-D91E-45BF-ADF5-93C8D9F17324}" destId="{1EE6C2DC-BC24-4A36-8375-15CB08C22733}" srcOrd="0" destOrd="0" presId="urn:microsoft.com/office/officeart/2005/8/layout/list1"/>
    <dgm:cxn modelId="{36074FF4-F0DA-44E6-B917-620B79D52199}" type="presOf" srcId="{3426F4DD-3498-4983-BBCE-72FC3F16D1A5}" destId="{CDEE9E70-19EF-480D-956E-DC4106F31540}" srcOrd="1" destOrd="0" presId="urn:microsoft.com/office/officeart/2005/8/layout/list1"/>
    <dgm:cxn modelId="{0FC03892-FF8F-4C06-A52E-3F3AB91321F4}" type="presOf" srcId="{F4DCB0C4-D91E-45BF-ADF5-93C8D9F17324}" destId="{FCAB6E36-44C2-4756-AE34-46B4BA20119A}" srcOrd="1" destOrd="0" presId="urn:microsoft.com/office/officeart/2005/8/layout/list1"/>
    <dgm:cxn modelId="{47069BD8-2FED-442A-8518-F53961E53E89}" srcId="{B966DA02-0059-4F31-8C43-C7AD71612B98}" destId="{3426F4DD-3498-4983-BBCE-72FC3F16D1A5}" srcOrd="0" destOrd="0" parTransId="{13C95A8A-DF89-4969-BF59-19156698AEB3}" sibTransId="{B187427F-1CA3-447B-A267-ABFCCDAE3522}"/>
    <dgm:cxn modelId="{42F92E80-DC6A-407A-A03E-F8248E081747}" type="presOf" srcId="{B966DA02-0059-4F31-8C43-C7AD71612B98}" destId="{00182BE9-8F96-441D-85D3-D3AFA0D4C763}" srcOrd="0" destOrd="0" presId="urn:microsoft.com/office/officeart/2005/8/layout/list1"/>
    <dgm:cxn modelId="{D5908784-5D69-4DBA-9D8C-22CF04C7F42B}" type="presOf" srcId="{1B256C5E-39E5-45E5-A28D-9B0EAF4C2418}" destId="{8A97C9F4-A854-4EDC-9589-6672A45A732F}" srcOrd="1" destOrd="0" presId="urn:microsoft.com/office/officeart/2005/8/layout/list1"/>
    <dgm:cxn modelId="{E592B33C-9A21-4D73-95A8-B7A504047C50}" type="presOf" srcId="{1B256C5E-39E5-45E5-A28D-9B0EAF4C2418}" destId="{46A260C4-68CD-49C9-BC3E-A122506393D1}" srcOrd="0" destOrd="0" presId="urn:microsoft.com/office/officeart/2005/8/layout/list1"/>
    <dgm:cxn modelId="{1F3F8911-A3BD-4DFD-BC3E-CB0DCAD68637}" srcId="{B966DA02-0059-4F31-8C43-C7AD71612B98}" destId="{1B256C5E-39E5-45E5-A28D-9B0EAF4C2418}" srcOrd="1" destOrd="0" parTransId="{E5996F49-0661-41E3-8B10-6552719E89E4}" sibTransId="{E1A88EAE-84CD-40EB-BA20-DED6D698F983}"/>
    <dgm:cxn modelId="{0B35DD88-2A4C-4A92-AB21-A0F971E06004}" srcId="{B966DA02-0059-4F31-8C43-C7AD71612B98}" destId="{F4DCB0C4-D91E-45BF-ADF5-93C8D9F17324}" srcOrd="2" destOrd="0" parTransId="{86B51771-9538-4637-97BD-520FF80F38BB}" sibTransId="{DA76B033-810B-4BDF-9AA2-1E5EBB66231A}"/>
    <dgm:cxn modelId="{58AAF592-1AA0-4DCC-A1EA-D0F073B8726E}" type="presParOf" srcId="{00182BE9-8F96-441D-85D3-D3AFA0D4C763}" destId="{3BED9419-5E96-4B3E-9E5A-FF0ED390960A}" srcOrd="0" destOrd="0" presId="urn:microsoft.com/office/officeart/2005/8/layout/list1"/>
    <dgm:cxn modelId="{FA794FE9-6546-4207-82CF-D327236871AF}" type="presParOf" srcId="{3BED9419-5E96-4B3E-9E5A-FF0ED390960A}" destId="{786A56F5-F68C-4904-A747-63942B093F40}" srcOrd="0" destOrd="0" presId="urn:microsoft.com/office/officeart/2005/8/layout/list1"/>
    <dgm:cxn modelId="{54B2596A-6965-43A6-B306-F4196C6502B6}" type="presParOf" srcId="{3BED9419-5E96-4B3E-9E5A-FF0ED390960A}" destId="{CDEE9E70-19EF-480D-956E-DC4106F31540}" srcOrd="1" destOrd="0" presId="urn:microsoft.com/office/officeart/2005/8/layout/list1"/>
    <dgm:cxn modelId="{252EF939-A2EA-4D8F-81E1-6BF5725CFB36}" type="presParOf" srcId="{00182BE9-8F96-441D-85D3-D3AFA0D4C763}" destId="{9BF34385-50E8-4AE9-8673-5137CC586A7B}" srcOrd="1" destOrd="0" presId="urn:microsoft.com/office/officeart/2005/8/layout/list1"/>
    <dgm:cxn modelId="{9D506C2C-943D-454D-9D41-0A58395E3C07}" type="presParOf" srcId="{00182BE9-8F96-441D-85D3-D3AFA0D4C763}" destId="{A4C8A26E-7214-4E0F-AB36-08B7282B528C}" srcOrd="2" destOrd="0" presId="urn:microsoft.com/office/officeart/2005/8/layout/list1"/>
    <dgm:cxn modelId="{2BCA9FBE-E541-42B9-A2C9-B45789ED1FF7}" type="presParOf" srcId="{00182BE9-8F96-441D-85D3-D3AFA0D4C763}" destId="{8B3622CA-A6FB-46D6-8895-576BA6EC1F67}" srcOrd="3" destOrd="0" presId="urn:microsoft.com/office/officeart/2005/8/layout/list1"/>
    <dgm:cxn modelId="{8C12935D-4620-40E1-8D72-F6F81F3AFDFF}" type="presParOf" srcId="{00182BE9-8F96-441D-85D3-D3AFA0D4C763}" destId="{E71FB0FB-674E-4A91-A707-3D90A36331A7}" srcOrd="4" destOrd="0" presId="urn:microsoft.com/office/officeart/2005/8/layout/list1"/>
    <dgm:cxn modelId="{D1A92344-2EAB-4418-A309-5D0ABBD25236}" type="presParOf" srcId="{E71FB0FB-674E-4A91-A707-3D90A36331A7}" destId="{46A260C4-68CD-49C9-BC3E-A122506393D1}" srcOrd="0" destOrd="0" presId="urn:microsoft.com/office/officeart/2005/8/layout/list1"/>
    <dgm:cxn modelId="{8D491FC1-F693-42E9-908A-95B2D56BE3C7}" type="presParOf" srcId="{E71FB0FB-674E-4A91-A707-3D90A36331A7}" destId="{8A97C9F4-A854-4EDC-9589-6672A45A732F}" srcOrd="1" destOrd="0" presId="urn:microsoft.com/office/officeart/2005/8/layout/list1"/>
    <dgm:cxn modelId="{A613E668-7E2F-4DB3-B7A0-E740DD27C643}" type="presParOf" srcId="{00182BE9-8F96-441D-85D3-D3AFA0D4C763}" destId="{E8F248FC-398E-4335-93CD-E2D33B667F03}" srcOrd="5" destOrd="0" presId="urn:microsoft.com/office/officeart/2005/8/layout/list1"/>
    <dgm:cxn modelId="{921E100D-2341-452C-910E-557AE3FCF5EA}" type="presParOf" srcId="{00182BE9-8F96-441D-85D3-D3AFA0D4C763}" destId="{40CA2C3A-DA9C-4DAD-9A25-4E52A5C136CD}" srcOrd="6" destOrd="0" presId="urn:microsoft.com/office/officeart/2005/8/layout/list1"/>
    <dgm:cxn modelId="{29AA3CE2-336A-4CA0-BB8E-98B709877C60}" type="presParOf" srcId="{00182BE9-8F96-441D-85D3-D3AFA0D4C763}" destId="{93DDE4FE-6002-4BB1-9980-B89006409227}" srcOrd="7" destOrd="0" presId="urn:microsoft.com/office/officeart/2005/8/layout/list1"/>
    <dgm:cxn modelId="{57C69872-F53A-4F2C-AAB0-BD1767199591}" type="presParOf" srcId="{00182BE9-8F96-441D-85D3-D3AFA0D4C763}" destId="{59DA535B-E825-44C7-AE31-A58C9864FBDC}" srcOrd="8" destOrd="0" presId="urn:microsoft.com/office/officeart/2005/8/layout/list1"/>
    <dgm:cxn modelId="{E6E5525F-83D8-4B14-BB66-B9AD7A86F60A}" type="presParOf" srcId="{59DA535B-E825-44C7-AE31-A58C9864FBDC}" destId="{1EE6C2DC-BC24-4A36-8375-15CB08C22733}" srcOrd="0" destOrd="0" presId="urn:microsoft.com/office/officeart/2005/8/layout/list1"/>
    <dgm:cxn modelId="{09E4FDAF-E606-4879-BDCC-35ADE0784845}" type="presParOf" srcId="{59DA535B-E825-44C7-AE31-A58C9864FBDC}" destId="{FCAB6E36-44C2-4756-AE34-46B4BA20119A}" srcOrd="1" destOrd="0" presId="urn:microsoft.com/office/officeart/2005/8/layout/list1"/>
    <dgm:cxn modelId="{5C768051-2087-410F-88ED-5F4C7A2F8D19}" type="presParOf" srcId="{00182BE9-8F96-441D-85D3-D3AFA0D4C763}" destId="{FC03C8E4-E0A7-451C-8BA7-45DBCA941F51}" srcOrd="9" destOrd="0" presId="urn:microsoft.com/office/officeart/2005/8/layout/list1"/>
    <dgm:cxn modelId="{EEBAE7E9-7E71-43F0-A5F3-68B2B6FD5434}" type="presParOf" srcId="{00182BE9-8F96-441D-85D3-D3AFA0D4C763}" destId="{A2A1D0FC-2210-449E-AD3B-8D57D1BFA26E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34566-72E0-4578-AD80-D3902E04A899}" type="doc">
      <dgm:prSet loTypeId="urn:microsoft.com/office/officeart/2005/8/layout/cycle6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AD30CEE4-97AC-45F7-93B5-A4AF9B3EC289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المادة الخام </a:t>
          </a:r>
          <a:endParaRPr lang="ar-SA" sz="2800" b="1" dirty="0">
            <a:solidFill>
              <a:schemeClr val="tx1"/>
            </a:solidFill>
          </a:endParaRPr>
        </a:p>
      </dgm:t>
    </dgm:pt>
    <dgm:pt modelId="{7C731C26-D477-42FB-A3A4-AD514C1E50C4}" type="parTrans" cxnId="{67986195-F325-4CDD-82E8-5289899212C7}">
      <dgm:prSet/>
      <dgm:spPr/>
      <dgm:t>
        <a:bodyPr/>
        <a:lstStyle/>
        <a:p>
          <a:pPr rtl="1"/>
          <a:endParaRPr lang="ar-SA"/>
        </a:p>
      </dgm:t>
    </dgm:pt>
    <dgm:pt modelId="{B58680D6-F0E3-4664-909C-5F94D5B4AD95}" type="sibTrans" cxnId="{67986195-F325-4CDD-82E8-5289899212C7}">
      <dgm:prSet/>
      <dgm:spPr/>
      <dgm:t>
        <a:bodyPr/>
        <a:lstStyle/>
        <a:p>
          <a:pPr rtl="1"/>
          <a:endParaRPr lang="ar-SA"/>
        </a:p>
      </dgm:t>
    </dgm:pt>
    <dgm:pt modelId="{27EF9BE7-FBFD-4C9B-9EFF-CFEC73CB15B6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الطاقة</a:t>
          </a:r>
          <a:endParaRPr lang="ar-SA" sz="2800" b="1" dirty="0">
            <a:solidFill>
              <a:schemeClr val="tx1"/>
            </a:solidFill>
          </a:endParaRPr>
        </a:p>
      </dgm:t>
    </dgm:pt>
    <dgm:pt modelId="{C931048F-A9B8-46D1-A408-584370DB1E21}" type="parTrans" cxnId="{8BC4BFFE-6DE3-4C12-A89B-87503203B095}">
      <dgm:prSet/>
      <dgm:spPr/>
      <dgm:t>
        <a:bodyPr/>
        <a:lstStyle/>
        <a:p>
          <a:pPr rtl="1"/>
          <a:endParaRPr lang="ar-SA"/>
        </a:p>
      </dgm:t>
    </dgm:pt>
    <dgm:pt modelId="{519DB5F2-130D-4159-8337-C0EA566B6E02}" type="sibTrans" cxnId="{8BC4BFFE-6DE3-4C12-A89B-87503203B095}">
      <dgm:prSet/>
      <dgm:spPr/>
      <dgm:t>
        <a:bodyPr/>
        <a:lstStyle/>
        <a:p>
          <a:pPr rtl="1"/>
          <a:endParaRPr lang="ar-SA"/>
        </a:p>
      </dgm:t>
    </dgm:pt>
    <dgm:pt modelId="{0F28B8D4-9D2D-49A8-9BA1-8625ECCD8285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رأس المال </a:t>
          </a:r>
          <a:endParaRPr lang="ar-SA" sz="2800" b="1" dirty="0">
            <a:solidFill>
              <a:schemeClr val="tx1"/>
            </a:solidFill>
          </a:endParaRPr>
        </a:p>
      </dgm:t>
    </dgm:pt>
    <dgm:pt modelId="{1BFE734E-6F69-424B-A28F-EC148EB85D95}" type="parTrans" cxnId="{8C8C5C6E-6311-44B8-B098-B6C81219B401}">
      <dgm:prSet/>
      <dgm:spPr/>
      <dgm:t>
        <a:bodyPr/>
        <a:lstStyle/>
        <a:p>
          <a:pPr rtl="1"/>
          <a:endParaRPr lang="ar-SA"/>
        </a:p>
      </dgm:t>
    </dgm:pt>
    <dgm:pt modelId="{8E73E7A2-3D06-4A3B-8AB0-F0BD3F6CDFEC}" type="sibTrans" cxnId="{8C8C5C6E-6311-44B8-B098-B6C81219B401}">
      <dgm:prSet/>
      <dgm:spPr/>
      <dgm:t>
        <a:bodyPr/>
        <a:lstStyle/>
        <a:p>
          <a:pPr rtl="1"/>
          <a:endParaRPr lang="ar-SA"/>
        </a:p>
      </dgm:t>
    </dgm:pt>
    <dgm:pt modelId="{7C38F8F8-068E-481A-8CD6-AC80FC748474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الأسواق </a:t>
          </a:r>
          <a:endParaRPr lang="ar-SA" sz="2800" b="1" dirty="0">
            <a:solidFill>
              <a:schemeClr val="tx1"/>
            </a:solidFill>
          </a:endParaRPr>
        </a:p>
      </dgm:t>
    </dgm:pt>
    <dgm:pt modelId="{BC0627E3-E983-411E-8F61-9A091AEEE111}" type="parTrans" cxnId="{4C20959C-2E07-40B5-83C4-6107D734C3C1}">
      <dgm:prSet/>
      <dgm:spPr/>
      <dgm:t>
        <a:bodyPr/>
        <a:lstStyle/>
        <a:p>
          <a:pPr rtl="1"/>
          <a:endParaRPr lang="ar-SA"/>
        </a:p>
      </dgm:t>
    </dgm:pt>
    <dgm:pt modelId="{DC33A688-E5E5-4600-ABA3-FDCF5F7BE437}" type="sibTrans" cxnId="{4C20959C-2E07-40B5-83C4-6107D734C3C1}">
      <dgm:prSet/>
      <dgm:spPr/>
      <dgm:t>
        <a:bodyPr/>
        <a:lstStyle/>
        <a:p>
          <a:pPr rtl="1"/>
          <a:endParaRPr lang="ar-SA"/>
        </a:p>
      </dgm:t>
    </dgm:pt>
    <dgm:pt modelId="{FF6EB04A-7476-4501-97FD-7538986E2F41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الخبرة </a:t>
          </a:r>
          <a:endParaRPr lang="ar-SA" sz="2800" b="1" dirty="0">
            <a:solidFill>
              <a:schemeClr val="tx1"/>
            </a:solidFill>
          </a:endParaRPr>
        </a:p>
      </dgm:t>
    </dgm:pt>
    <dgm:pt modelId="{1ECC7E9E-A13E-423F-986C-1ABD58C72379}" type="parTrans" cxnId="{BF725452-4719-43E4-98A8-492D50B0BF71}">
      <dgm:prSet/>
      <dgm:spPr/>
      <dgm:t>
        <a:bodyPr/>
        <a:lstStyle/>
        <a:p>
          <a:pPr rtl="1"/>
          <a:endParaRPr lang="ar-SA"/>
        </a:p>
      </dgm:t>
    </dgm:pt>
    <dgm:pt modelId="{DD44B891-95C3-48B1-9153-6F26F4F5F975}" type="sibTrans" cxnId="{BF725452-4719-43E4-98A8-492D50B0BF71}">
      <dgm:prSet/>
      <dgm:spPr/>
      <dgm:t>
        <a:bodyPr/>
        <a:lstStyle/>
        <a:p>
          <a:pPr rtl="1"/>
          <a:endParaRPr lang="ar-SA"/>
        </a:p>
      </dgm:t>
    </dgm:pt>
    <dgm:pt modelId="{1C4571F3-13FB-4404-A103-092D4DE31AFC}">
      <dgm:prSet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الايدي </a:t>
          </a:r>
        </a:p>
        <a:p>
          <a:pPr rtl="1"/>
          <a:r>
            <a:rPr lang="ar-SA" sz="2800" b="1" dirty="0" smtClean="0">
              <a:solidFill>
                <a:schemeClr val="tx1"/>
              </a:solidFill>
            </a:rPr>
            <a:t>العاملة</a:t>
          </a:r>
          <a:endParaRPr lang="ar-SA" sz="2800" b="1" dirty="0">
            <a:solidFill>
              <a:schemeClr val="tx1"/>
            </a:solidFill>
          </a:endParaRPr>
        </a:p>
      </dgm:t>
    </dgm:pt>
    <dgm:pt modelId="{E0026B08-6057-495A-84AA-1622E9F94A12}" type="parTrans" cxnId="{34A54350-ED65-435A-8129-08E515CE70A2}">
      <dgm:prSet/>
      <dgm:spPr/>
      <dgm:t>
        <a:bodyPr/>
        <a:lstStyle/>
        <a:p>
          <a:pPr rtl="1"/>
          <a:endParaRPr lang="ar-SA"/>
        </a:p>
      </dgm:t>
    </dgm:pt>
    <dgm:pt modelId="{2B55A71C-AD11-437F-8B90-691FB6EF1F45}" type="sibTrans" cxnId="{34A54350-ED65-435A-8129-08E515CE70A2}">
      <dgm:prSet/>
      <dgm:spPr/>
      <dgm:t>
        <a:bodyPr/>
        <a:lstStyle/>
        <a:p>
          <a:pPr rtl="1"/>
          <a:endParaRPr lang="ar-SA"/>
        </a:p>
      </dgm:t>
    </dgm:pt>
    <dgm:pt modelId="{9BE126F3-B07C-4434-889A-6C8CCD6DD731}" type="pres">
      <dgm:prSet presAssocID="{31B34566-72E0-4578-AD80-D3902E04A8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3F1955B-7440-4747-9E9C-88951E641C29}" type="pres">
      <dgm:prSet presAssocID="{AD30CEE4-97AC-45F7-93B5-A4AF9B3EC28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7286A74-09F5-4BDE-9E36-EFFACA11E9B2}" type="pres">
      <dgm:prSet presAssocID="{AD30CEE4-97AC-45F7-93B5-A4AF9B3EC289}" presName="spNode" presStyleCnt="0"/>
      <dgm:spPr/>
    </dgm:pt>
    <dgm:pt modelId="{B65D1A6C-B7F6-4731-BF18-F1086288F1C6}" type="pres">
      <dgm:prSet presAssocID="{B58680D6-F0E3-4664-909C-5F94D5B4AD95}" presName="sibTrans" presStyleLbl="sibTrans1D1" presStyleIdx="0" presStyleCnt="6"/>
      <dgm:spPr/>
      <dgm:t>
        <a:bodyPr/>
        <a:lstStyle/>
        <a:p>
          <a:pPr rtl="1"/>
          <a:endParaRPr lang="ar-SA"/>
        </a:p>
      </dgm:t>
    </dgm:pt>
    <dgm:pt modelId="{71DD8134-5DA6-4944-9FB5-A58EE4F14921}" type="pres">
      <dgm:prSet presAssocID="{27EF9BE7-FBFD-4C9B-9EFF-CFEC73CB15B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17BF610-42AB-4C3A-9503-337BCC522D94}" type="pres">
      <dgm:prSet presAssocID="{27EF9BE7-FBFD-4C9B-9EFF-CFEC73CB15B6}" presName="spNode" presStyleCnt="0"/>
      <dgm:spPr/>
    </dgm:pt>
    <dgm:pt modelId="{62DD06FF-7FA2-4D9A-B600-FE3A1433C16B}" type="pres">
      <dgm:prSet presAssocID="{519DB5F2-130D-4159-8337-C0EA566B6E02}" presName="sibTrans" presStyleLbl="sibTrans1D1" presStyleIdx="1" presStyleCnt="6"/>
      <dgm:spPr/>
      <dgm:t>
        <a:bodyPr/>
        <a:lstStyle/>
        <a:p>
          <a:pPr rtl="1"/>
          <a:endParaRPr lang="ar-SA"/>
        </a:p>
      </dgm:t>
    </dgm:pt>
    <dgm:pt modelId="{8F15166F-48C3-41F0-A692-9E09F4508B56}" type="pres">
      <dgm:prSet presAssocID="{0F28B8D4-9D2D-49A8-9BA1-8625ECCD828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ABEAAD-2774-4026-AA8E-69B5FDD70A48}" type="pres">
      <dgm:prSet presAssocID="{0F28B8D4-9D2D-49A8-9BA1-8625ECCD8285}" presName="spNode" presStyleCnt="0"/>
      <dgm:spPr/>
    </dgm:pt>
    <dgm:pt modelId="{E963AC40-B939-46E2-80D1-9EA313435726}" type="pres">
      <dgm:prSet presAssocID="{8E73E7A2-3D06-4A3B-8AB0-F0BD3F6CDFEC}" presName="sibTrans" presStyleLbl="sibTrans1D1" presStyleIdx="2" presStyleCnt="6"/>
      <dgm:spPr/>
      <dgm:t>
        <a:bodyPr/>
        <a:lstStyle/>
        <a:p>
          <a:pPr rtl="1"/>
          <a:endParaRPr lang="ar-SA"/>
        </a:p>
      </dgm:t>
    </dgm:pt>
    <dgm:pt modelId="{718013A3-0B3B-41F0-920A-631A689AEDEF}" type="pres">
      <dgm:prSet presAssocID="{1C4571F3-13FB-4404-A103-092D4DE31AFC}" presName="node" presStyleLbl="node1" presStyleIdx="3" presStyleCnt="6" custScaleY="1315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05FC50-C38F-4CFE-B84A-BA6B671C4D45}" type="pres">
      <dgm:prSet presAssocID="{1C4571F3-13FB-4404-A103-092D4DE31AFC}" presName="spNode" presStyleCnt="0"/>
      <dgm:spPr/>
    </dgm:pt>
    <dgm:pt modelId="{ED4C2A7E-83C9-4943-AB96-16F76AB8727A}" type="pres">
      <dgm:prSet presAssocID="{2B55A71C-AD11-437F-8B90-691FB6EF1F45}" presName="sibTrans" presStyleLbl="sibTrans1D1" presStyleIdx="3" presStyleCnt="6"/>
      <dgm:spPr/>
      <dgm:t>
        <a:bodyPr/>
        <a:lstStyle/>
        <a:p>
          <a:pPr rtl="1"/>
          <a:endParaRPr lang="ar-SA"/>
        </a:p>
      </dgm:t>
    </dgm:pt>
    <dgm:pt modelId="{A4CBEFF6-D98B-4F56-BA66-558FE62FD4A1}" type="pres">
      <dgm:prSet presAssocID="{7C38F8F8-068E-481A-8CD6-AC80FC748474}" presName="node" presStyleLbl="node1" presStyleIdx="4" presStyleCnt="6" custScaleX="140296" custRadScaleRad="122514" custRadScaleInc="2956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170A9A9-0730-4C44-A838-BD3B1A81AFF9}" type="pres">
      <dgm:prSet presAssocID="{7C38F8F8-068E-481A-8CD6-AC80FC748474}" presName="spNode" presStyleCnt="0"/>
      <dgm:spPr/>
    </dgm:pt>
    <dgm:pt modelId="{DFBF4E53-2F6A-46B7-86F0-FD1E23383FD2}" type="pres">
      <dgm:prSet presAssocID="{DC33A688-E5E5-4600-ABA3-FDCF5F7BE437}" presName="sibTrans" presStyleLbl="sibTrans1D1" presStyleIdx="4" presStyleCnt="6"/>
      <dgm:spPr/>
      <dgm:t>
        <a:bodyPr/>
        <a:lstStyle/>
        <a:p>
          <a:pPr rtl="1"/>
          <a:endParaRPr lang="ar-SA"/>
        </a:p>
      </dgm:t>
    </dgm:pt>
    <dgm:pt modelId="{BB32D250-6F51-48C2-A9FD-DF2A99242941}" type="pres">
      <dgm:prSet presAssocID="{FF6EB04A-7476-4501-97FD-7538986E2F4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F1BC8A5-DCD7-409C-BDF1-4140B1EADB84}" type="pres">
      <dgm:prSet presAssocID="{FF6EB04A-7476-4501-97FD-7538986E2F41}" presName="spNode" presStyleCnt="0"/>
      <dgm:spPr/>
    </dgm:pt>
    <dgm:pt modelId="{01DFD930-319A-48A8-818F-F8C31A365E0D}" type="pres">
      <dgm:prSet presAssocID="{DD44B891-95C3-48B1-9153-6F26F4F5F975}" presName="sibTrans" presStyleLbl="sibTrans1D1" presStyleIdx="5" presStyleCnt="6"/>
      <dgm:spPr/>
      <dgm:t>
        <a:bodyPr/>
        <a:lstStyle/>
        <a:p>
          <a:pPr rtl="1"/>
          <a:endParaRPr lang="ar-SA"/>
        </a:p>
      </dgm:t>
    </dgm:pt>
  </dgm:ptLst>
  <dgm:cxnLst>
    <dgm:cxn modelId="{34A54350-ED65-435A-8129-08E515CE70A2}" srcId="{31B34566-72E0-4578-AD80-D3902E04A899}" destId="{1C4571F3-13FB-4404-A103-092D4DE31AFC}" srcOrd="3" destOrd="0" parTransId="{E0026B08-6057-495A-84AA-1622E9F94A12}" sibTransId="{2B55A71C-AD11-437F-8B90-691FB6EF1F45}"/>
    <dgm:cxn modelId="{BF725452-4719-43E4-98A8-492D50B0BF71}" srcId="{31B34566-72E0-4578-AD80-D3902E04A899}" destId="{FF6EB04A-7476-4501-97FD-7538986E2F41}" srcOrd="5" destOrd="0" parTransId="{1ECC7E9E-A13E-423F-986C-1ABD58C72379}" sibTransId="{DD44B891-95C3-48B1-9153-6F26F4F5F975}"/>
    <dgm:cxn modelId="{116AD3DF-2D68-4E76-9745-B0F4A1BAB0C7}" type="presOf" srcId="{DD44B891-95C3-48B1-9153-6F26F4F5F975}" destId="{01DFD930-319A-48A8-818F-F8C31A365E0D}" srcOrd="0" destOrd="0" presId="urn:microsoft.com/office/officeart/2005/8/layout/cycle6"/>
    <dgm:cxn modelId="{8BC4BFFE-6DE3-4C12-A89B-87503203B095}" srcId="{31B34566-72E0-4578-AD80-D3902E04A899}" destId="{27EF9BE7-FBFD-4C9B-9EFF-CFEC73CB15B6}" srcOrd="1" destOrd="0" parTransId="{C931048F-A9B8-46D1-A408-584370DB1E21}" sibTransId="{519DB5F2-130D-4159-8337-C0EA566B6E02}"/>
    <dgm:cxn modelId="{67986195-F325-4CDD-82E8-5289899212C7}" srcId="{31B34566-72E0-4578-AD80-D3902E04A899}" destId="{AD30CEE4-97AC-45F7-93B5-A4AF9B3EC289}" srcOrd="0" destOrd="0" parTransId="{7C731C26-D477-42FB-A3A4-AD514C1E50C4}" sibTransId="{B58680D6-F0E3-4664-909C-5F94D5B4AD95}"/>
    <dgm:cxn modelId="{8C8C5C6E-6311-44B8-B098-B6C81219B401}" srcId="{31B34566-72E0-4578-AD80-D3902E04A899}" destId="{0F28B8D4-9D2D-49A8-9BA1-8625ECCD8285}" srcOrd="2" destOrd="0" parTransId="{1BFE734E-6F69-424B-A28F-EC148EB85D95}" sibTransId="{8E73E7A2-3D06-4A3B-8AB0-F0BD3F6CDFEC}"/>
    <dgm:cxn modelId="{A6679AC1-2781-470B-8EC0-8F04A65DB1C2}" type="presOf" srcId="{31B34566-72E0-4578-AD80-D3902E04A899}" destId="{9BE126F3-B07C-4434-889A-6C8CCD6DD731}" srcOrd="0" destOrd="0" presId="urn:microsoft.com/office/officeart/2005/8/layout/cycle6"/>
    <dgm:cxn modelId="{6348C85E-CE61-45DB-8C45-A782DFD81F0E}" type="presOf" srcId="{7C38F8F8-068E-481A-8CD6-AC80FC748474}" destId="{A4CBEFF6-D98B-4F56-BA66-558FE62FD4A1}" srcOrd="0" destOrd="0" presId="urn:microsoft.com/office/officeart/2005/8/layout/cycle6"/>
    <dgm:cxn modelId="{5FF35DCB-3BC2-4959-A250-3EAA7D45AF5E}" type="presOf" srcId="{B58680D6-F0E3-4664-909C-5F94D5B4AD95}" destId="{B65D1A6C-B7F6-4731-BF18-F1086288F1C6}" srcOrd="0" destOrd="0" presId="urn:microsoft.com/office/officeart/2005/8/layout/cycle6"/>
    <dgm:cxn modelId="{E9443DC5-7FA7-4CDD-912D-EF84D3DD56AF}" type="presOf" srcId="{519DB5F2-130D-4159-8337-C0EA566B6E02}" destId="{62DD06FF-7FA2-4D9A-B600-FE3A1433C16B}" srcOrd="0" destOrd="0" presId="urn:microsoft.com/office/officeart/2005/8/layout/cycle6"/>
    <dgm:cxn modelId="{C9E6593D-6F90-488C-8122-12484E3D6773}" type="presOf" srcId="{2B55A71C-AD11-437F-8B90-691FB6EF1F45}" destId="{ED4C2A7E-83C9-4943-AB96-16F76AB8727A}" srcOrd="0" destOrd="0" presId="urn:microsoft.com/office/officeart/2005/8/layout/cycle6"/>
    <dgm:cxn modelId="{40D71ECB-FABF-4D22-8732-E517CF60A8B8}" type="presOf" srcId="{FF6EB04A-7476-4501-97FD-7538986E2F41}" destId="{BB32D250-6F51-48C2-A9FD-DF2A99242941}" srcOrd="0" destOrd="0" presId="urn:microsoft.com/office/officeart/2005/8/layout/cycle6"/>
    <dgm:cxn modelId="{BEAAB788-8F64-402C-B8F9-AE8863309469}" type="presOf" srcId="{8E73E7A2-3D06-4A3B-8AB0-F0BD3F6CDFEC}" destId="{E963AC40-B939-46E2-80D1-9EA313435726}" srcOrd="0" destOrd="0" presId="urn:microsoft.com/office/officeart/2005/8/layout/cycle6"/>
    <dgm:cxn modelId="{E27DB872-1C3B-46E7-A8B9-A7D648E17153}" type="presOf" srcId="{1C4571F3-13FB-4404-A103-092D4DE31AFC}" destId="{718013A3-0B3B-41F0-920A-631A689AEDEF}" srcOrd="0" destOrd="0" presId="urn:microsoft.com/office/officeart/2005/8/layout/cycle6"/>
    <dgm:cxn modelId="{7F764569-E5C7-45D1-AE4A-48CB43865414}" type="presOf" srcId="{AD30CEE4-97AC-45F7-93B5-A4AF9B3EC289}" destId="{23F1955B-7440-4747-9E9C-88951E641C29}" srcOrd="0" destOrd="0" presId="urn:microsoft.com/office/officeart/2005/8/layout/cycle6"/>
    <dgm:cxn modelId="{3D679C99-B867-4AB1-A5BB-7C2CF8237CF5}" type="presOf" srcId="{27EF9BE7-FBFD-4C9B-9EFF-CFEC73CB15B6}" destId="{71DD8134-5DA6-4944-9FB5-A58EE4F14921}" srcOrd="0" destOrd="0" presId="urn:microsoft.com/office/officeart/2005/8/layout/cycle6"/>
    <dgm:cxn modelId="{4DF7FA8A-AB80-4391-89FD-E22861D22FFE}" type="presOf" srcId="{DC33A688-E5E5-4600-ABA3-FDCF5F7BE437}" destId="{DFBF4E53-2F6A-46B7-86F0-FD1E23383FD2}" srcOrd="0" destOrd="0" presId="urn:microsoft.com/office/officeart/2005/8/layout/cycle6"/>
    <dgm:cxn modelId="{90A7B278-0DBD-4BD7-8468-8A36BD64A6A6}" type="presOf" srcId="{0F28B8D4-9D2D-49A8-9BA1-8625ECCD8285}" destId="{8F15166F-48C3-41F0-A692-9E09F4508B56}" srcOrd="0" destOrd="0" presId="urn:microsoft.com/office/officeart/2005/8/layout/cycle6"/>
    <dgm:cxn modelId="{4C20959C-2E07-40B5-83C4-6107D734C3C1}" srcId="{31B34566-72E0-4578-AD80-D3902E04A899}" destId="{7C38F8F8-068E-481A-8CD6-AC80FC748474}" srcOrd="4" destOrd="0" parTransId="{BC0627E3-E983-411E-8F61-9A091AEEE111}" sibTransId="{DC33A688-E5E5-4600-ABA3-FDCF5F7BE437}"/>
    <dgm:cxn modelId="{35096294-9EC3-47AE-B005-D97E5709D0EA}" type="presParOf" srcId="{9BE126F3-B07C-4434-889A-6C8CCD6DD731}" destId="{23F1955B-7440-4747-9E9C-88951E641C29}" srcOrd="0" destOrd="0" presId="urn:microsoft.com/office/officeart/2005/8/layout/cycle6"/>
    <dgm:cxn modelId="{DE1BDA9F-D1A7-48C7-B298-A9FF40D25C5A}" type="presParOf" srcId="{9BE126F3-B07C-4434-889A-6C8CCD6DD731}" destId="{77286A74-09F5-4BDE-9E36-EFFACA11E9B2}" srcOrd="1" destOrd="0" presId="urn:microsoft.com/office/officeart/2005/8/layout/cycle6"/>
    <dgm:cxn modelId="{C4ECC153-49A5-49C8-A309-0A8A3B4C6388}" type="presParOf" srcId="{9BE126F3-B07C-4434-889A-6C8CCD6DD731}" destId="{B65D1A6C-B7F6-4731-BF18-F1086288F1C6}" srcOrd="2" destOrd="0" presId="urn:microsoft.com/office/officeart/2005/8/layout/cycle6"/>
    <dgm:cxn modelId="{27D2A07A-0758-48A7-994F-B155DD5E7D3D}" type="presParOf" srcId="{9BE126F3-B07C-4434-889A-6C8CCD6DD731}" destId="{71DD8134-5DA6-4944-9FB5-A58EE4F14921}" srcOrd="3" destOrd="0" presId="urn:microsoft.com/office/officeart/2005/8/layout/cycle6"/>
    <dgm:cxn modelId="{5C36C164-AE66-4D1C-B30E-CCA76DBB6459}" type="presParOf" srcId="{9BE126F3-B07C-4434-889A-6C8CCD6DD731}" destId="{217BF610-42AB-4C3A-9503-337BCC522D94}" srcOrd="4" destOrd="0" presId="urn:microsoft.com/office/officeart/2005/8/layout/cycle6"/>
    <dgm:cxn modelId="{926F5622-1EE5-4ABE-A5A3-BA53147B8C91}" type="presParOf" srcId="{9BE126F3-B07C-4434-889A-6C8CCD6DD731}" destId="{62DD06FF-7FA2-4D9A-B600-FE3A1433C16B}" srcOrd="5" destOrd="0" presId="urn:microsoft.com/office/officeart/2005/8/layout/cycle6"/>
    <dgm:cxn modelId="{5745E6A1-6839-4C0E-96B7-3F57241C07E1}" type="presParOf" srcId="{9BE126F3-B07C-4434-889A-6C8CCD6DD731}" destId="{8F15166F-48C3-41F0-A692-9E09F4508B56}" srcOrd="6" destOrd="0" presId="urn:microsoft.com/office/officeart/2005/8/layout/cycle6"/>
    <dgm:cxn modelId="{05BD3199-1D6F-4D62-83A7-C689A8F55A49}" type="presParOf" srcId="{9BE126F3-B07C-4434-889A-6C8CCD6DD731}" destId="{ACABEAAD-2774-4026-AA8E-69B5FDD70A48}" srcOrd="7" destOrd="0" presId="urn:microsoft.com/office/officeart/2005/8/layout/cycle6"/>
    <dgm:cxn modelId="{500F6D90-4B02-4F81-801E-AEAD39831322}" type="presParOf" srcId="{9BE126F3-B07C-4434-889A-6C8CCD6DD731}" destId="{E963AC40-B939-46E2-80D1-9EA313435726}" srcOrd="8" destOrd="0" presId="urn:microsoft.com/office/officeart/2005/8/layout/cycle6"/>
    <dgm:cxn modelId="{92F79B65-AFB5-4E65-BC58-DD7A400535C2}" type="presParOf" srcId="{9BE126F3-B07C-4434-889A-6C8CCD6DD731}" destId="{718013A3-0B3B-41F0-920A-631A689AEDEF}" srcOrd="9" destOrd="0" presId="urn:microsoft.com/office/officeart/2005/8/layout/cycle6"/>
    <dgm:cxn modelId="{0F753661-0518-4A4A-BD9D-40C75FF22696}" type="presParOf" srcId="{9BE126F3-B07C-4434-889A-6C8CCD6DD731}" destId="{EB05FC50-C38F-4CFE-B84A-BA6B671C4D45}" srcOrd="10" destOrd="0" presId="urn:microsoft.com/office/officeart/2005/8/layout/cycle6"/>
    <dgm:cxn modelId="{46FDCA5E-97A3-4A50-90A5-CEE8E900708B}" type="presParOf" srcId="{9BE126F3-B07C-4434-889A-6C8CCD6DD731}" destId="{ED4C2A7E-83C9-4943-AB96-16F76AB8727A}" srcOrd="11" destOrd="0" presId="urn:microsoft.com/office/officeart/2005/8/layout/cycle6"/>
    <dgm:cxn modelId="{1F45D957-1769-4CC2-9F97-FF202BEA1D39}" type="presParOf" srcId="{9BE126F3-B07C-4434-889A-6C8CCD6DD731}" destId="{A4CBEFF6-D98B-4F56-BA66-558FE62FD4A1}" srcOrd="12" destOrd="0" presId="urn:microsoft.com/office/officeart/2005/8/layout/cycle6"/>
    <dgm:cxn modelId="{4586FBAE-8EC2-459E-9F7C-241D2F67CE3C}" type="presParOf" srcId="{9BE126F3-B07C-4434-889A-6C8CCD6DD731}" destId="{9170A9A9-0730-4C44-A838-BD3B1A81AFF9}" srcOrd="13" destOrd="0" presId="urn:microsoft.com/office/officeart/2005/8/layout/cycle6"/>
    <dgm:cxn modelId="{6E9A8B2E-E79C-43B0-A875-391F2839F9CF}" type="presParOf" srcId="{9BE126F3-B07C-4434-889A-6C8CCD6DD731}" destId="{DFBF4E53-2F6A-46B7-86F0-FD1E23383FD2}" srcOrd="14" destOrd="0" presId="urn:microsoft.com/office/officeart/2005/8/layout/cycle6"/>
    <dgm:cxn modelId="{E97C255E-F2C0-4947-A6A0-4104051E5B4E}" type="presParOf" srcId="{9BE126F3-B07C-4434-889A-6C8CCD6DD731}" destId="{BB32D250-6F51-48C2-A9FD-DF2A99242941}" srcOrd="15" destOrd="0" presId="urn:microsoft.com/office/officeart/2005/8/layout/cycle6"/>
    <dgm:cxn modelId="{AC846AB9-A51F-46E4-8A2D-583DF61FFB3B}" type="presParOf" srcId="{9BE126F3-B07C-4434-889A-6C8CCD6DD731}" destId="{CF1BC8A5-DCD7-409C-BDF1-4140B1EADB84}" srcOrd="16" destOrd="0" presId="urn:microsoft.com/office/officeart/2005/8/layout/cycle6"/>
    <dgm:cxn modelId="{DC6328FA-F929-471E-94E2-42BC668BA457}" type="presParOf" srcId="{9BE126F3-B07C-4434-889A-6C8CCD6DD731}" destId="{01DFD930-319A-48A8-818F-F8C31A365E0D}" srcOrd="17" destOrd="0" presId="urn:microsoft.com/office/officeart/2005/8/layout/cycle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567018-FB60-4731-B66B-3297AC2AEC3A}" type="doc">
      <dgm:prSet loTypeId="urn:microsoft.com/office/officeart/2005/8/layout/cycle7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5502306F-87D1-4DAD-8747-7598DB39F627}">
      <dgm:prSet phldrT="[نص]" custT="1"/>
      <dgm:spPr/>
      <dgm:t>
        <a:bodyPr/>
        <a:lstStyle/>
        <a:p>
          <a:pPr rtl="1"/>
          <a:r>
            <a:rPr lang="ar-SA" sz="3600" b="1" dirty="0" smtClean="0">
              <a:solidFill>
                <a:schemeClr val="tx1"/>
              </a:solidFill>
            </a:rPr>
            <a:t>اقسام </a:t>
          </a:r>
        </a:p>
        <a:p>
          <a:pPr rtl="1"/>
          <a:r>
            <a:rPr lang="ar-SA" sz="3600" b="1" dirty="0" smtClean="0">
              <a:solidFill>
                <a:schemeClr val="tx1"/>
              </a:solidFill>
            </a:rPr>
            <a:t>اصناعات </a:t>
          </a:r>
          <a:endParaRPr lang="ar-SA" sz="3600" b="1" dirty="0">
            <a:solidFill>
              <a:schemeClr val="tx1"/>
            </a:solidFill>
          </a:endParaRPr>
        </a:p>
      </dgm:t>
    </dgm:pt>
    <dgm:pt modelId="{BB4C9521-DA6F-4168-BB07-116880AD15F7}" type="parTrans" cxnId="{EAEEF18E-6438-4DEF-B640-D1496E4A46E5}">
      <dgm:prSet/>
      <dgm:spPr/>
      <dgm:t>
        <a:bodyPr/>
        <a:lstStyle/>
        <a:p>
          <a:pPr rtl="1"/>
          <a:endParaRPr lang="ar-SA"/>
        </a:p>
      </dgm:t>
    </dgm:pt>
    <dgm:pt modelId="{3BD37BE5-48FB-451F-9066-67F2D903AF24}" type="sibTrans" cxnId="{EAEEF18E-6438-4DEF-B640-D1496E4A46E5}">
      <dgm:prSet/>
      <dgm:spPr/>
      <dgm:t>
        <a:bodyPr/>
        <a:lstStyle/>
        <a:p>
          <a:pPr rtl="1"/>
          <a:endParaRPr lang="ar-SA" dirty="0"/>
        </a:p>
      </dgm:t>
    </dgm:pt>
    <dgm:pt modelId="{73C35745-D7CE-4F2D-8509-33D036B75711}">
      <dgm:prSet phldrT="[نص]" custT="1"/>
      <dgm:spPr/>
      <dgm:t>
        <a:bodyPr/>
        <a:lstStyle/>
        <a:p>
          <a:pPr rtl="1"/>
          <a:r>
            <a:rPr lang="ar-SA" sz="3600" b="1" dirty="0" smtClean="0">
              <a:solidFill>
                <a:schemeClr val="tx1"/>
              </a:solidFill>
            </a:rPr>
            <a:t>يدوية</a:t>
          </a:r>
          <a:endParaRPr lang="ar-SA" sz="3600" b="1" dirty="0">
            <a:solidFill>
              <a:schemeClr val="tx1"/>
            </a:solidFill>
          </a:endParaRPr>
        </a:p>
      </dgm:t>
    </dgm:pt>
    <dgm:pt modelId="{6A852DB6-7E4A-4685-AF1A-FBDAFCD0D4AE}" type="parTrans" cxnId="{C620D4F7-D966-4860-9824-2321397CE103}">
      <dgm:prSet/>
      <dgm:spPr/>
      <dgm:t>
        <a:bodyPr/>
        <a:lstStyle/>
        <a:p>
          <a:pPr rtl="1"/>
          <a:endParaRPr lang="ar-SA"/>
        </a:p>
      </dgm:t>
    </dgm:pt>
    <dgm:pt modelId="{6C3A2492-BCE7-46EB-BCBC-2FD9FD1BB493}" type="sibTrans" cxnId="{C620D4F7-D966-4860-9824-2321397CE103}">
      <dgm:prSet/>
      <dgm:spPr/>
      <dgm:t>
        <a:bodyPr/>
        <a:lstStyle/>
        <a:p>
          <a:pPr rtl="1"/>
          <a:endParaRPr lang="ar-SA" dirty="0"/>
        </a:p>
      </dgm:t>
    </dgm:pt>
    <dgm:pt modelId="{54C0B503-E283-4EFD-8651-9FAD334628B3}">
      <dgm:prSet phldrT="[نص]" custT="1"/>
      <dgm:spPr/>
      <dgm:t>
        <a:bodyPr/>
        <a:lstStyle/>
        <a:p>
          <a:pPr rtl="1"/>
          <a:r>
            <a:rPr lang="ar-SA" sz="3600" b="1" dirty="0" smtClean="0">
              <a:solidFill>
                <a:schemeClr val="tx1"/>
              </a:solidFill>
            </a:rPr>
            <a:t>حديثة </a:t>
          </a:r>
          <a:endParaRPr lang="ar-SA" sz="3600" b="1" dirty="0">
            <a:solidFill>
              <a:schemeClr val="tx1"/>
            </a:solidFill>
          </a:endParaRPr>
        </a:p>
      </dgm:t>
    </dgm:pt>
    <dgm:pt modelId="{6805A3C1-2A00-47BB-BB6F-70223B373C03}" type="parTrans" cxnId="{478AEC93-2388-4E18-B96D-0ACCFD4730E5}">
      <dgm:prSet/>
      <dgm:spPr/>
      <dgm:t>
        <a:bodyPr/>
        <a:lstStyle/>
        <a:p>
          <a:pPr rtl="1"/>
          <a:endParaRPr lang="ar-SA"/>
        </a:p>
      </dgm:t>
    </dgm:pt>
    <dgm:pt modelId="{3558F922-1F00-4D47-882D-41FF7862862E}" type="sibTrans" cxnId="{478AEC93-2388-4E18-B96D-0ACCFD4730E5}">
      <dgm:prSet/>
      <dgm:spPr/>
      <dgm:t>
        <a:bodyPr/>
        <a:lstStyle/>
        <a:p>
          <a:pPr rtl="1"/>
          <a:endParaRPr lang="ar-SA" dirty="0"/>
        </a:p>
      </dgm:t>
    </dgm:pt>
    <dgm:pt modelId="{3503BED6-4F77-49B3-9E61-51A04E54539E}" type="pres">
      <dgm:prSet presAssocID="{3C567018-FB60-4731-B66B-3297AC2AEC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D43BCDC-6CAC-488F-AB8D-9D373DAE6571}" type="pres">
      <dgm:prSet presAssocID="{5502306F-87D1-4DAD-8747-7598DB39F6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D0FFBE-EB57-47BF-BDF0-A8331C9A68CD}" type="pres">
      <dgm:prSet presAssocID="{3BD37BE5-48FB-451F-9066-67F2D903AF24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6083E6F5-EE3F-4B5D-8C7C-0363F4D74E65}" type="pres">
      <dgm:prSet presAssocID="{3BD37BE5-48FB-451F-9066-67F2D903AF24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82932FA4-825F-4AF7-A9D5-E6E6448794B1}" type="pres">
      <dgm:prSet presAssocID="{73C35745-D7CE-4F2D-8509-33D036B757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2952D3-90B7-4240-9F69-379299826A2C}" type="pres">
      <dgm:prSet presAssocID="{6C3A2492-BCE7-46EB-BCBC-2FD9FD1BB493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3CD07538-016E-4278-9645-10A9F49B49C2}" type="pres">
      <dgm:prSet presAssocID="{6C3A2492-BCE7-46EB-BCBC-2FD9FD1BB493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526125C4-4D15-457D-B616-EE50E0749845}" type="pres">
      <dgm:prSet presAssocID="{54C0B503-E283-4EFD-8651-9FAD334628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93B52F1-B4BA-4606-91E5-94FBFACFD5E9}" type="pres">
      <dgm:prSet presAssocID="{3558F922-1F00-4D47-882D-41FF7862862E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F84F09DC-EC74-436E-95AF-6E0FD6319B16}" type="pres">
      <dgm:prSet presAssocID="{3558F922-1F00-4D47-882D-41FF7862862E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64AD1EA3-296F-4848-90B4-8DFCA523E9D3}" type="presOf" srcId="{3BD37BE5-48FB-451F-9066-67F2D903AF24}" destId="{92D0FFBE-EB57-47BF-BDF0-A8331C9A68CD}" srcOrd="0" destOrd="0" presId="urn:microsoft.com/office/officeart/2005/8/layout/cycle7"/>
    <dgm:cxn modelId="{C620D4F7-D966-4860-9824-2321397CE103}" srcId="{3C567018-FB60-4731-B66B-3297AC2AEC3A}" destId="{73C35745-D7CE-4F2D-8509-33D036B75711}" srcOrd="1" destOrd="0" parTransId="{6A852DB6-7E4A-4685-AF1A-FBDAFCD0D4AE}" sibTransId="{6C3A2492-BCE7-46EB-BCBC-2FD9FD1BB493}"/>
    <dgm:cxn modelId="{B48BFE0D-5A92-4B3E-B55A-0738CE743D23}" type="presOf" srcId="{3558F922-1F00-4D47-882D-41FF7862862E}" destId="{F84F09DC-EC74-436E-95AF-6E0FD6319B16}" srcOrd="1" destOrd="0" presId="urn:microsoft.com/office/officeart/2005/8/layout/cycle7"/>
    <dgm:cxn modelId="{FAD3C7AA-4828-416B-A5E3-5042F22CC704}" type="presOf" srcId="{3558F922-1F00-4D47-882D-41FF7862862E}" destId="{B93B52F1-B4BA-4606-91E5-94FBFACFD5E9}" srcOrd="0" destOrd="0" presId="urn:microsoft.com/office/officeart/2005/8/layout/cycle7"/>
    <dgm:cxn modelId="{C6F2D33F-0D90-41B4-ABE5-43084422E2A7}" type="presOf" srcId="{73C35745-D7CE-4F2D-8509-33D036B75711}" destId="{82932FA4-825F-4AF7-A9D5-E6E6448794B1}" srcOrd="0" destOrd="0" presId="urn:microsoft.com/office/officeart/2005/8/layout/cycle7"/>
    <dgm:cxn modelId="{EAEEF18E-6438-4DEF-B640-D1496E4A46E5}" srcId="{3C567018-FB60-4731-B66B-3297AC2AEC3A}" destId="{5502306F-87D1-4DAD-8747-7598DB39F627}" srcOrd="0" destOrd="0" parTransId="{BB4C9521-DA6F-4168-BB07-116880AD15F7}" sibTransId="{3BD37BE5-48FB-451F-9066-67F2D903AF24}"/>
    <dgm:cxn modelId="{174F685B-51BB-483C-BC02-064B04E29525}" type="presOf" srcId="{3BD37BE5-48FB-451F-9066-67F2D903AF24}" destId="{6083E6F5-EE3F-4B5D-8C7C-0363F4D74E65}" srcOrd="1" destOrd="0" presId="urn:microsoft.com/office/officeart/2005/8/layout/cycle7"/>
    <dgm:cxn modelId="{478AEC93-2388-4E18-B96D-0ACCFD4730E5}" srcId="{3C567018-FB60-4731-B66B-3297AC2AEC3A}" destId="{54C0B503-E283-4EFD-8651-9FAD334628B3}" srcOrd="2" destOrd="0" parTransId="{6805A3C1-2A00-47BB-BB6F-70223B373C03}" sibTransId="{3558F922-1F00-4D47-882D-41FF7862862E}"/>
    <dgm:cxn modelId="{D454B128-2C0F-463C-A819-EBD2DFD74460}" type="presOf" srcId="{5502306F-87D1-4DAD-8747-7598DB39F627}" destId="{ED43BCDC-6CAC-488F-AB8D-9D373DAE6571}" srcOrd="0" destOrd="0" presId="urn:microsoft.com/office/officeart/2005/8/layout/cycle7"/>
    <dgm:cxn modelId="{3DE359F6-7474-420F-A725-EC9F6D5AC25B}" type="presOf" srcId="{6C3A2492-BCE7-46EB-BCBC-2FD9FD1BB493}" destId="{3CD07538-016E-4278-9645-10A9F49B49C2}" srcOrd="1" destOrd="0" presId="urn:microsoft.com/office/officeart/2005/8/layout/cycle7"/>
    <dgm:cxn modelId="{A0025336-5957-478E-BF5C-7CDE305E3813}" type="presOf" srcId="{6C3A2492-BCE7-46EB-BCBC-2FD9FD1BB493}" destId="{0F2952D3-90B7-4240-9F69-379299826A2C}" srcOrd="0" destOrd="0" presId="urn:microsoft.com/office/officeart/2005/8/layout/cycle7"/>
    <dgm:cxn modelId="{D9529200-C1E8-46FB-AEE2-4BC990C97129}" type="presOf" srcId="{54C0B503-E283-4EFD-8651-9FAD334628B3}" destId="{526125C4-4D15-457D-B616-EE50E0749845}" srcOrd="0" destOrd="0" presId="urn:microsoft.com/office/officeart/2005/8/layout/cycle7"/>
    <dgm:cxn modelId="{5D16F2AD-EB00-4573-83CC-E0767EB46682}" type="presOf" srcId="{3C567018-FB60-4731-B66B-3297AC2AEC3A}" destId="{3503BED6-4F77-49B3-9E61-51A04E54539E}" srcOrd="0" destOrd="0" presId="urn:microsoft.com/office/officeart/2005/8/layout/cycle7"/>
    <dgm:cxn modelId="{7B040B58-025B-4C83-AB71-03C77EABD0F9}" type="presParOf" srcId="{3503BED6-4F77-49B3-9E61-51A04E54539E}" destId="{ED43BCDC-6CAC-488F-AB8D-9D373DAE6571}" srcOrd="0" destOrd="0" presId="urn:microsoft.com/office/officeart/2005/8/layout/cycle7"/>
    <dgm:cxn modelId="{40BFCFC8-37AC-4749-A5F4-1205C0AACF68}" type="presParOf" srcId="{3503BED6-4F77-49B3-9E61-51A04E54539E}" destId="{92D0FFBE-EB57-47BF-BDF0-A8331C9A68CD}" srcOrd="1" destOrd="0" presId="urn:microsoft.com/office/officeart/2005/8/layout/cycle7"/>
    <dgm:cxn modelId="{C5F3323A-F0B4-47D1-9D80-DBBA6747143E}" type="presParOf" srcId="{92D0FFBE-EB57-47BF-BDF0-A8331C9A68CD}" destId="{6083E6F5-EE3F-4B5D-8C7C-0363F4D74E65}" srcOrd="0" destOrd="0" presId="urn:microsoft.com/office/officeart/2005/8/layout/cycle7"/>
    <dgm:cxn modelId="{5D904F54-86B6-46F1-BD1F-6C27C3BF5C48}" type="presParOf" srcId="{3503BED6-4F77-49B3-9E61-51A04E54539E}" destId="{82932FA4-825F-4AF7-A9D5-E6E6448794B1}" srcOrd="2" destOrd="0" presId="urn:microsoft.com/office/officeart/2005/8/layout/cycle7"/>
    <dgm:cxn modelId="{80D75F67-34F9-4806-B223-7C5BA22CC2B3}" type="presParOf" srcId="{3503BED6-4F77-49B3-9E61-51A04E54539E}" destId="{0F2952D3-90B7-4240-9F69-379299826A2C}" srcOrd="3" destOrd="0" presId="urn:microsoft.com/office/officeart/2005/8/layout/cycle7"/>
    <dgm:cxn modelId="{CD5F36B3-617E-4F3F-AEAA-4A1818A46FBD}" type="presParOf" srcId="{0F2952D3-90B7-4240-9F69-379299826A2C}" destId="{3CD07538-016E-4278-9645-10A9F49B49C2}" srcOrd="0" destOrd="0" presId="urn:microsoft.com/office/officeart/2005/8/layout/cycle7"/>
    <dgm:cxn modelId="{46022EC9-015D-41E4-98E8-4901FB7144C0}" type="presParOf" srcId="{3503BED6-4F77-49B3-9E61-51A04E54539E}" destId="{526125C4-4D15-457D-B616-EE50E0749845}" srcOrd="4" destOrd="0" presId="urn:microsoft.com/office/officeart/2005/8/layout/cycle7"/>
    <dgm:cxn modelId="{7C00DF68-A04B-41F3-9A77-20E381303AF5}" type="presParOf" srcId="{3503BED6-4F77-49B3-9E61-51A04E54539E}" destId="{B93B52F1-B4BA-4606-91E5-94FBFACFD5E9}" srcOrd="5" destOrd="0" presId="urn:microsoft.com/office/officeart/2005/8/layout/cycle7"/>
    <dgm:cxn modelId="{0AC6906B-D88F-4617-8F75-420F1D727C1E}" type="presParOf" srcId="{B93B52F1-B4BA-4606-91E5-94FBFACFD5E9}" destId="{F84F09DC-EC74-436E-95AF-6E0FD6319B16}" srcOrd="0" destOrd="0" presId="urn:microsoft.com/office/officeart/2005/8/layout/cycle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36C67C-DA48-4B2F-A182-300DDEA633EC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B08171FB-F3AE-4CB5-BAF0-E73FB61A1F7D}">
      <dgm:prSet phldrT="[نص]" custT="1"/>
      <dgm:spPr/>
      <dgm:t>
        <a:bodyPr/>
        <a:lstStyle/>
        <a:p>
          <a:pPr algn="ctr" rtl="1"/>
          <a:r>
            <a:rPr lang="ar-SA" sz="2000" b="1" dirty="0" smtClean="0"/>
            <a:t>المعادن الثقيلة  مثل </a:t>
          </a:r>
          <a:endParaRPr lang="ar-SA" sz="2000" b="1" dirty="0"/>
        </a:p>
      </dgm:t>
    </dgm:pt>
    <dgm:pt modelId="{32F9D827-FE5A-43A4-A4E3-034AD7EE4187}" type="parTrans" cxnId="{444C3582-02F1-45B4-BC4C-540201D9E528}">
      <dgm:prSet/>
      <dgm:spPr/>
      <dgm:t>
        <a:bodyPr/>
        <a:lstStyle/>
        <a:p>
          <a:pPr rtl="1"/>
          <a:endParaRPr lang="ar-SA"/>
        </a:p>
      </dgm:t>
    </dgm:pt>
    <dgm:pt modelId="{1763FC27-326F-4462-8D00-83241068C51A}" type="sibTrans" cxnId="{444C3582-02F1-45B4-BC4C-540201D9E528}">
      <dgm:prSet/>
      <dgm:spPr/>
      <dgm:t>
        <a:bodyPr/>
        <a:lstStyle/>
        <a:p>
          <a:pPr rtl="1"/>
          <a:endParaRPr lang="ar-SA"/>
        </a:p>
      </dgm:t>
    </dgm:pt>
    <dgm:pt modelId="{572850EE-FFFD-4BEE-A900-9181448B0B2C}">
      <dgm:prSet phldrT="[نص]" custT="1"/>
      <dgm:spPr/>
      <dgm:t>
        <a:bodyPr/>
        <a:lstStyle/>
        <a:p>
          <a:pPr algn="ctr" rtl="1"/>
          <a:r>
            <a:rPr lang="ar-SA" sz="2000" b="1" dirty="0" smtClean="0"/>
            <a:t>المواد الغذائية  مثل  </a:t>
          </a:r>
          <a:endParaRPr lang="ar-SA" sz="2000" b="1" dirty="0"/>
        </a:p>
      </dgm:t>
    </dgm:pt>
    <dgm:pt modelId="{611DA09C-4F77-4523-B650-A02124A729D9}" type="parTrans" cxnId="{5EC07AFC-E684-49BB-8CBA-3B3CC2DAC85D}">
      <dgm:prSet/>
      <dgm:spPr/>
      <dgm:t>
        <a:bodyPr/>
        <a:lstStyle/>
        <a:p>
          <a:pPr rtl="1"/>
          <a:endParaRPr lang="ar-SA"/>
        </a:p>
      </dgm:t>
    </dgm:pt>
    <dgm:pt modelId="{D62D5AC7-25FE-417A-A924-EE64F61C9E32}" type="sibTrans" cxnId="{5EC07AFC-E684-49BB-8CBA-3B3CC2DAC85D}">
      <dgm:prSet/>
      <dgm:spPr/>
      <dgm:t>
        <a:bodyPr/>
        <a:lstStyle/>
        <a:p>
          <a:pPr rtl="1"/>
          <a:endParaRPr lang="ar-SA"/>
        </a:p>
      </dgm:t>
    </dgm:pt>
    <dgm:pt modelId="{B45B1959-B8BB-4397-AC7B-FD843A4FAB97}">
      <dgm:prSet phldrT="[نص]" custT="1"/>
      <dgm:spPr/>
      <dgm:t>
        <a:bodyPr/>
        <a:lstStyle/>
        <a:p>
          <a:pPr algn="ctr" rtl="1"/>
          <a:r>
            <a:rPr lang="ar-SA" sz="2400" b="1" dirty="0" smtClean="0"/>
            <a:t>مواد البناء </a:t>
          </a:r>
          <a:endParaRPr lang="ar-SA" sz="2400" b="1" dirty="0"/>
        </a:p>
      </dgm:t>
    </dgm:pt>
    <dgm:pt modelId="{E7509292-E796-43EF-9596-370EB889EBB7}" type="parTrans" cxnId="{832BA98D-78CA-4EA6-88BA-5A183A2C11A8}">
      <dgm:prSet/>
      <dgm:spPr/>
      <dgm:t>
        <a:bodyPr/>
        <a:lstStyle/>
        <a:p>
          <a:pPr rtl="1"/>
          <a:endParaRPr lang="ar-SA"/>
        </a:p>
      </dgm:t>
    </dgm:pt>
    <dgm:pt modelId="{048F4CE9-CD80-46EE-9B8E-70D23167E029}" type="sibTrans" cxnId="{832BA98D-78CA-4EA6-88BA-5A183A2C11A8}">
      <dgm:prSet/>
      <dgm:spPr/>
      <dgm:t>
        <a:bodyPr/>
        <a:lstStyle/>
        <a:p>
          <a:pPr rtl="1"/>
          <a:endParaRPr lang="ar-SA"/>
        </a:p>
      </dgm:t>
    </dgm:pt>
    <dgm:pt modelId="{226C07DF-343B-411C-A86C-F0AE4E67332B}">
      <dgm:prSet custT="1"/>
      <dgm:spPr/>
      <dgm:t>
        <a:bodyPr/>
        <a:lstStyle/>
        <a:p>
          <a:pPr algn="ctr" rtl="1"/>
          <a:r>
            <a:rPr lang="ar-SA" sz="2000" b="1" dirty="0" smtClean="0"/>
            <a:t>الصناعات الخشبية </a:t>
          </a:r>
          <a:endParaRPr lang="ar-SA" sz="2000" b="1" dirty="0"/>
        </a:p>
      </dgm:t>
    </dgm:pt>
    <dgm:pt modelId="{B17911A8-810E-4FC0-A1F9-5EE027FED2CF}" type="parTrans" cxnId="{45D927C6-0075-428F-8C29-8CE8BB729836}">
      <dgm:prSet/>
      <dgm:spPr/>
      <dgm:t>
        <a:bodyPr/>
        <a:lstStyle/>
        <a:p>
          <a:pPr rtl="1"/>
          <a:endParaRPr lang="ar-SA"/>
        </a:p>
      </dgm:t>
    </dgm:pt>
    <dgm:pt modelId="{1D95A747-230E-46BF-9517-F474CEB7838E}" type="sibTrans" cxnId="{45D927C6-0075-428F-8C29-8CE8BB729836}">
      <dgm:prSet/>
      <dgm:spPr/>
      <dgm:t>
        <a:bodyPr/>
        <a:lstStyle/>
        <a:p>
          <a:pPr rtl="1"/>
          <a:endParaRPr lang="ar-SA"/>
        </a:p>
      </dgm:t>
    </dgm:pt>
    <dgm:pt modelId="{5674CF8A-C4A2-4456-BEA3-C2BA0836F28A}">
      <dgm:prSet custT="1"/>
      <dgm:spPr/>
      <dgm:t>
        <a:bodyPr/>
        <a:lstStyle/>
        <a:p>
          <a:pPr algn="ctr" rtl="1"/>
          <a:r>
            <a:rPr lang="ar-SA" sz="2400" b="1" dirty="0" smtClean="0"/>
            <a:t>المواد الكيمائية </a:t>
          </a:r>
          <a:endParaRPr lang="ar-SA" sz="2400" b="1" dirty="0"/>
        </a:p>
      </dgm:t>
    </dgm:pt>
    <dgm:pt modelId="{921351EF-916B-49D8-9B10-9A6CBE66B5BD}" type="parTrans" cxnId="{8C818B9F-38F8-40C4-8FFC-2EA4AD944905}">
      <dgm:prSet/>
      <dgm:spPr/>
      <dgm:t>
        <a:bodyPr/>
        <a:lstStyle/>
        <a:p>
          <a:pPr rtl="1"/>
          <a:endParaRPr lang="ar-SA"/>
        </a:p>
      </dgm:t>
    </dgm:pt>
    <dgm:pt modelId="{90437BF9-BE6B-4712-BA95-D76C85537E14}" type="sibTrans" cxnId="{8C818B9F-38F8-40C4-8FFC-2EA4AD944905}">
      <dgm:prSet/>
      <dgm:spPr/>
      <dgm:t>
        <a:bodyPr/>
        <a:lstStyle/>
        <a:p>
          <a:pPr rtl="1"/>
          <a:endParaRPr lang="ar-SA"/>
        </a:p>
      </dgm:t>
    </dgm:pt>
    <dgm:pt modelId="{8D1D8856-E93A-4004-BEA6-7DC0102308BD}">
      <dgm:prSet custT="1"/>
      <dgm:spPr/>
      <dgm:t>
        <a:bodyPr/>
        <a:lstStyle/>
        <a:p>
          <a:pPr algn="ctr" rtl="1"/>
          <a:r>
            <a:rPr lang="ar-SA" sz="2400" dirty="0" smtClean="0"/>
            <a:t>ا</a:t>
          </a:r>
          <a:r>
            <a:rPr lang="ar-SA" sz="2400" b="1" dirty="0" smtClean="0"/>
            <a:t>لنفط </a:t>
          </a:r>
          <a:endParaRPr lang="ar-SA" sz="2400" b="1" dirty="0"/>
        </a:p>
      </dgm:t>
    </dgm:pt>
    <dgm:pt modelId="{E0AF1AC7-2BB1-460D-96B0-4E16065181D4}" type="parTrans" cxnId="{E6841A6B-3494-4F88-B91B-853165BB7401}">
      <dgm:prSet/>
      <dgm:spPr/>
      <dgm:t>
        <a:bodyPr/>
        <a:lstStyle/>
        <a:p>
          <a:pPr rtl="1"/>
          <a:endParaRPr lang="ar-SA"/>
        </a:p>
      </dgm:t>
    </dgm:pt>
    <dgm:pt modelId="{FA8B568C-BDF0-40AE-8D9A-1A3A7C9B6230}" type="sibTrans" cxnId="{E6841A6B-3494-4F88-B91B-853165BB7401}">
      <dgm:prSet/>
      <dgm:spPr/>
      <dgm:t>
        <a:bodyPr/>
        <a:lstStyle/>
        <a:p>
          <a:pPr rtl="1"/>
          <a:endParaRPr lang="ar-SA"/>
        </a:p>
      </dgm:t>
    </dgm:pt>
    <dgm:pt modelId="{282E625F-72B6-4DA5-BA55-B1E3C7F8DB18}">
      <dgm:prSet custT="1"/>
      <dgm:spPr/>
      <dgm:t>
        <a:bodyPr/>
        <a:lstStyle/>
        <a:p>
          <a:pPr algn="ctr" rtl="1"/>
          <a:r>
            <a:rPr lang="ar-SA" sz="2000" b="1" dirty="0" smtClean="0"/>
            <a:t>المنسوجات  </a:t>
          </a:r>
          <a:endParaRPr lang="ar-SA" sz="2000" b="1" dirty="0"/>
        </a:p>
      </dgm:t>
    </dgm:pt>
    <dgm:pt modelId="{77724F68-4EA8-49CE-BBAC-F4763CB35603}" type="parTrans" cxnId="{4573F26A-94AD-445F-9C4C-75AA548F1276}">
      <dgm:prSet/>
      <dgm:spPr/>
      <dgm:t>
        <a:bodyPr/>
        <a:lstStyle/>
        <a:p>
          <a:pPr rtl="1"/>
          <a:endParaRPr lang="ar-SA"/>
        </a:p>
      </dgm:t>
    </dgm:pt>
    <dgm:pt modelId="{E52FFBB8-5F89-479E-8A68-AC4FC5C1FD9D}" type="sibTrans" cxnId="{4573F26A-94AD-445F-9C4C-75AA548F1276}">
      <dgm:prSet/>
      <dgm:spPr/>
      <dgm:t>
        <a:bodyPr/>
        <a:lstStyle/>
        <a:p>
          <a:pPr rtl="1"/>
          <a:endParaRPr lang="ar-SA"/>
        </a:p>
      </dgm:t>
    </dgm:pt>
    <dgm:pt modelId="{D63783E5-3F89-49D3-ABA3-5CEA19888262}">
      <dgm:prSet custT="1"/>
      <dgm:spPr/>
      <dgm:t>
        <a:bodyPr/>
        <a:lstStyle/>
        <a:p>
          <a:pPr rtl="1"/>
          <a:r>
            <a:rPr lang="ar-SA" sz="1800" b="1" dirty="0" smtClean="0"/>
            <a:t>الحديد والصلب </a:t>
          </a:r>
          <a:endParaRPr lang="ar-SA" sz="1800" b="1" dirty="0"/>
        </a:p>
      </dgm:t>
    </dgm:pt>
    <dgm:pt modelId="{666F3644-E225-4D36-9F22-760B4C2D1B1F}" type="parTrans" cxnId="{2D951037-7DD9-4A34-AAF2-2F4A895A0687}">
      <dgm:prSet/>
      <dgm:spPr/>
      <dgm:t>
        <a:bodyPr/>
        <a:lstStyle/>
        <a:p>
          <a:pPr rtl="1"/>
          <a:endParaRPr lang="ar-SA"/>
        </a:p>
      </dgm:t>
    </dgm:pt>
    <dgm:pt modelId="{7EBA649A-2654-4294-91D2-0BEC7043DBA0}" type="sibTrans" cxnId="{2D951037-7DD9-4A34-AAF2-2F4A895A0687}">
      <dgm:prSet/>
      <dgm:spPr/>
      <dgm:t>
        <a:bodyPr/>
        <a:lstStyle/>
        <a:p>
          <a:pPr rtl="1"/>
          <a:endParaRPr lang="ar-SA"/>
        </a:p>
      </dgm:t>
    </dgm:pt>
    <dgm:pt modelId="{4BB50F09-63E5-478C-9E39-30FFFF835A45}">
      <dgm:prSet custT="1"/>
      <dgm:spPr/>
      <dgm:t>
        <a:bodyPr/>
        <a:lstStyle/>
        <a:p>
          <a:pPr rtl="1"/>
          <a:r>
            <a:rPr lang="ar-SA" sz="1800" b="1" dirty="0" smtClean="0"/>
            <a:t>المكرونة  والزيوت </a:t>
          </a:r>
          <a:endParaRPr lang="ar-SA" sz="1800" b="1" dirty="0"/>
        </a:p>
      </dgm:t>
    </dgm:pt>
    <dgm:pt modelId="{E8BF8011-EF0A-4972-AFE7-3040F7A5B718}" type="parTrans" cxnId="{D3F7BF46-1E8B-4F46-9C26-D96CD691E896}">
      <dgm:prSet/>
      <dgm:spPr/>
      <dgm:t>
        <a:bodyPr/>
        <a:lstStyle/>
        <a:p>
          <a:pPr rtl="1"/>
          <a:endParaRPr lang="ar-SA"/>
        </a:p>
      </dgm:t>
    </dgm:pt>
    <dgm:pt modelId="{A9BD6CD2-A325-4BBA-838E-2393219730A5}" type="sibTrans" cxnId="{D3F7BF46-1E8B-4F46-9C26-D96CD691E896}">
      <dgm:prSet/>
      <dgm:spPr/>
      <dgm:t>
        <a:bodyPr/>
        <a:lstStyle/>
        <a:p>
          <a:pPr rtl="1"/>
          <a:endParaRPr lang="ar-SA"/>
        </a:p>
      </dgm:t>
    </dgm:pt>
    <dgm:pt modelId="{C9BA9A6A-A79E-4D17-8FDB-BB9F16774B3C}">
      <dgm:prSet custT="1"/>
      <dgm:spPr/>
      <dgm:t>
        <a:bodyPr/>
        <a:lstStyle/>
        <a:p>
          <a:pPr rtl="1"/>
          <a:r>
            <a:rPr lang="ar-SA" sz="1800" b="1" dirty="0" smtClean="0"/>
            <a:t>الاثاث </a:t>
          </a:r>
          <a:endParaRPr lang="ar-SA" sz="1800" b="1" dirty="0"/>
        </a:p>
      </dgm:t>
    </dgm:pt>
    <dgm:pt modelId="{90DC979F-2558-419A-8B83-CA8CE04D829D}" type="parTrans" cxnId="{F0AE0D25-8340-48FE-ADA3-55C85CBC9E76}">
      <dgm:prSet/>
      <dgm:spPr/>
      <dgm:t>
        <a:bodyPr/>
        <a:lstStyle/>
        <a:p>
          <a:pPr rtl="1"/>
          <a:endParaRPr lang="ar-SA"/>
        </a:p>
      </dgm:t>
    </dgm:pt>
    <dgm:pt modelId="{0341CD7A-C1DF-455E-8D73-B3C7E0FA2909}" type="sibTrans" cxnId="{F0AE0D25-8340-48FE-ADA3-55C85CBC9E76}">
      <dgm:prSet/>
      <dgm:spPr/>
      <dgm:t>
        <a:bodyPr/>
        <a:lstStyle/>
        <a:p>
          <a:pPr rtl="1"/>
          <a:endParaRPr lang="ar-SA"/>
        </a:p>
      </dgm:t>
    </dgm:pt>
    <dgm:pt modelId="{E89EB864-A5E9-4F6F-B456-396D61F5D49A}">
      <dgm:prSet custT="1"/>
      <dgm:spPr/>
      <dgm:t>
        <a:bodyPr/>
        <a:lstStyle/>
        <a:p>
          <a:pPr rtl="1"/>
          <a:r>
            <a:rPr lang="ar-SA" sz="2000" b="1" dirty="0" smtClean="0"/>
            <a:t>الاسمنت  البلاط </a:t>
          </a:r>
          <a:endParaRPr lang="ar-SA" sz="2000" b="1" dirty="0"/>
        </a:p>
      </dgm:t>
    </dgm:pt>
    <dgm:pt modelId="{C56865DD-EE33-49CF-A229-1B02E03A4AB9}" type="parTrans" cxnId="{F5E108D9-BB57-4E79-A3E9-3406A6C8F6E5}">
      <dgm:prSet/>
      <dgm:spPr/>
      <dgm:t>
        <a:bodyPr/>
        <a:lstStyle/>
        <a:p>
          <a:pPr rtl="1"/>
          <a:endParaRPr lang="ar-SA"/>
        </a:p>
      </dgm:t>
    </dgm:pt>
    <dgm:pt modelId="{331D1BAB-29CD-44EB-A1A3-1713F13375E5}" type="sibTrans" cxnId="{F5E108D9-BB57-4E79-A3E9-3406A6C8F6E5}">
      <dgm:prSet/>
      <dgm:spPr/>
      <dgm:t>
        <a:bodyPr/>
        <a:lstStyle/>
        <a:p>
          <a:pPr rtl="1"/>
          <a:endParaRPr lang="ar-SA"/>
        </a:p>
      </dgm:t>
    </dgm:pt>
    <dgm:pt modelId="{981CF8D2-D51C-47D5-B379-F6F1E41FE924}">
      <dgm:prSet custT="1"/>
      <dgm:spPr/>
      <dgm:t>
        <a:bodyPr/>
        <a:lstStyle/>
        <a:p>
          <a:pPr rtl="1"/>
          <a:r>
            <a:rPr lang="ar-SA" sz="2000" b="1" dirty="0" smtClean="0"/>
            <a:t>الأدوية</a:t>
          </a:r>
          <a:r>
            <a:rPr lang="ar-SA" sz="1100" dirty="0" smtClean="0"/>
            <a:t> </a:t>
          </a:r>
          <a:endParaRPr lang="ar-SA" sz="1100" dirty="0"/>
        </a:p>
      </dgm:t>
    </dgm:pt>
    <dgm:pt modelId="{C6A8BA43-85F7-4957-BCCA-DC0D95033701}" type="parTrans" cxnId="{AD5549CB-9F15-4E24-A7CE-BA02C13CA6EF}">
      <dgm:prSet/>
      <dgm:spPr/>
    </dgm:pt>
    <dgm:pt modelId="{0527DE0D-BFB3-413A-AF4A-2E83AC90B546}" type="sibTrans" cxnId="{AD5549CB-9F15-4E24-A7CE-BA02C13CA6EF}">
      <dgm:prSet/>
      <dgm:spPr/>
    </dgm:pt>
    <dgm:pt modelId="{8B24B276-7004-4FE6-940F-393917B801D5}">
      <dgm:prSet custT="1"/>
      <dgm:spPr/>
      <dgm:t>
        <a:bodyPr/>
        <a:lstStyle/>
        <a:p>
          <a:pPr rtl="1"/>
          <a:r>
            <a:rPr lang="ar-SA" sz="2000" b="1" dirty="0" smtClean="0"/>
            <a:t>تكرير النفط </a:t>
          </a:r>
          <a:endParaRPr lang="ar-SA" sz="2000" b="1" dirty="0"/>
        </a:p>
      </dgm:t>
    </dgm:pt>
    <dgm:pt modelId="{10D8EAE6-BD67-4209-B213-CE8B1B2FDC29}" type="parTrans" cxnId="{59AE9B57-81F4-4117-B410-F7314CD22E38}">
      <dgm:prSet/>
      <dgm:spPr/>
    </dgm:pt>
    <dgm:pt modelId="{3E8BC853-FD6B-46B3-8E50-770D5D43D603}" type="sibTrans" cxnId="{59AE9B57-81F4-4117-B410-F7314CD22E38}">
      <dgm:prSet/>
      <dgm:spPr/>
    </dgm:pt>
    <dgm:pt modelId="{103CF34A-1828-4732-BE4A-F1DA321FA2A7}">
      <dgm:prSet custT="1"/>
      <dgm:spPr/>
      <dgm:t>
        <a:bodyPr/>
        <a:lstStyle/>
        <a:p>
          <a:pPr rtl="1"/>
          <a:r>
            <a:rPr lang="ar-SA" sz="2000" b="1" dirty="0" smtClean="0"/>
            <a:t>السجاد </a:t>
          </a:r>
          <a:endParaRPr lang="ar-SA" sz="2000" b="1" dirty="0"/>
        </a:p>
      </dgm:t>
    </dgm:pt>
    <dgm:pt modelId="{378DCAA0-25DB-440D-94D0-CE206AB5A845}" type="parTrans" cxnId="{60CC0F20-FE75-4D69-9091-AA66527143DB}">
      <dgm:prSet/>
      <dgm:spPr/>
    </dgm:pt>
    <dgm:pt modelId="{8D209F51-8C60-4C3E-A499-CF5415C19874}" type="sibTrans" cxnId="{60CC0F20-FE75-4D69-9091-AA66527143DB}">
      <dgm:prSet/>
      <dgm:spPr/>
    </dgm:pt>
    <dgm:pt modelId="{EABE536B-14EB-4F61-9832-C83061EB482D}" type="pres">
      <dgm:prSet presAssocID="{D536C67C-DA48-4B2F-A182-300DDEA633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57E046F-9F62-45EC-BC52-D31660E28AC7}" type="pres">
      <dgm:prSet presAssocID="{B08171FB-F3AE-4CB5-BAF0-E73FB61A1F7D}" presName="parentLin" presStyleCnt="0"/>
      <dgm:spPr/>
    </dgm:pt>
    <dgm:pt modelId="{67A20821-8B43-4805-9B8C-DBCF9DEC7010}" type="pres">
      <dgm:prSet presAssocID="{B08171FB-F3AE-4CB5-BAF0-E73FB61A1F7D}" presName="parentLeftMargin" presStyleLbl="node1" presStyleIdx="0" presStyleCnt="7"/>
      <dgm:spPr/>
      <dgm:t>
        <a:bodyPr/>
        <a:lstStyle/>
        <a:p>
          <a:pPr rtl="1"/>
          <a:endParaRPr lang="ar-SA"/>
        </a:p>
      </dgm:t>
    </dgm:pt>
    <dgm:pt modelId="{DE64BC94-E0FE-41AE-9A44-E11E3D7DC63D}" type="pres">
      <dgm:prSet presAssocID="{B08171FB-F3AE-4CB5-BAF0-E73FB61A1F7D}" presName="parentText" presStyleLbl="node1" presStyleIdx="0" presStyleCnt="7" custScaleY="26411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3FE9925-4A58-4E34-977A-074594F792A9}" type="pres">
      <dgm:prSet presAssocID="{B08171FB-F3AE-4CB5-BAF0-E73FB61A1F7D}" presName="negativeSpace" presStyleCnt="0"/>
      <dgm:spPr/>
    </dgm:pt>
    <dgm:pt modelId="{17D660B9-FF2B-401C-8DB1-4E5A5DB8DA4F}" type="pres">
      <dgm:prSet presAssocID="{B08171FB-F3AE-4CB5-BAF0-E73FB61A1F7D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B0C1509-78E0-408D-8D99-E4FBC61D294E}" type="pres">
      <dgm:prSet presAssocID="{1763FC27-326F-4462-8D00-83241068C51A}" presName="spaceBetweenRectangles" presStyleCnt="0"/>
      <dgm:spPr/>
    </dgm:pt>
    <dgm:pt modelId="{F93D6883-6631-475A-BA2F-62E529B944B0}" type="pres">
      <dgm:prSet presAssocID="{572850EE-FFFD-4BEE-A900-9181448B0B2C}" presName="parentLin" presStyleCnt="0"/>
      <dgm:spPr/>
    </dgm:pt>
    <dgm:pt modelId="{2F0BB49C-E4A1-4DB4-95E4-0EEAB4DB4F3A}" type="pres">
      <dgm:prSet presAssocID="{572850EE-FFFD-4BEE-A900-9181448B0B2C}" presName="parentLeftMargin" presStyleLbl="node1" presStyleIdx="0" presStyleCnt="7"/>
      <dgm:spPr/>
      <dgm:t>
        <a:bodyPr/>
        <a:lstStyle/>
        <a:p>
          <a:pPr rtl="1"/>
          <a:endParaRPr lang="ar-SA"/>
        </a:p>
      </dgm:t>
    </dgm:pt>
    <dgm:pt modelId="{BDC0E33E-902A-4367-81D8-7AFD0BC063FE}" type="pres">
      <dgm:prSet presAssocID="{572850EE-FFFD-4BEE-A900-9181448B0B2C}" presName="parentText" presStyleLbl="node1" presStyleIdx="1" presStyleCnt="7" custScaleY="30272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011081-CCE4-4407-B189-9D5042FA1E01}" type="pres">
      <dgm:prSet presAssocID="{572850EE-FFFD-4BEE-A900-9181448B0B2C}" presName="negativeSpace" presStyleCnt="0"/>
      <dgm:spPr/>
    </dgm:pt>
    <dgm:pt modelId="{CEDCACC6-2B2E-401B-A931-D3E44007F6AD}" type="pres">
      <dgm:prSet presAssocID="{572850EE-FFFD-4BEE-A900-9181448B0B2C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D4C970C-257E-4883-8BD9-065FEC18D269}" type="pres">
      <dgm:prSet presAssocID="{D62D5AC7-25FE-417A-A924-EE64F61C9E32}" presName="spaceBetweenRectangles" presStyleCnt="0"/>
      <dgm:spPr/>
    </dgm:pt>
    <dgm:pt modelId="{3D715F8F-7486-4F09-B978-0B4DD27C68A5}" type="pres">
      <dgm:prSet presAssocID="{226C07DF-343B-411C-A86C-F0AE4E67332B}" presName="parentLin" presStyleCnt="0"/>
      <dgm:spPr/>
    </dgm:pt>
    <dgm:pt modelId="{080CF298-5B7A-4B44-A4DF-532D9801D636}" type="pres">
      <dgm:prSet presAssocID="{226C07DF-343B-411C-A86C-F0AE4E67332B}" presName="parentLeftMargin" presStyleLbl="node1" presStyleIdx="1" presStyleCnt="7"/>
      <dgm:spPr/>
      <dgm:t>
        <a:bodyPr/>
        <a:lstStyle/>
        <a:p>
          <a:pPr rtl="1"/>
          <a:endParaRPr lang="ar-SA"/>
        </a:p>
      </dgm:t>
    </dgm:pt>
    <dgm:pt modelId="{90F8614B-0500-4686-9CC8-738FF500E7FC}" type="pres">
      <dgm:prSet presAssocID="{226C07DF-343B-411C-A86C-F0AE4E67332B}" presName="parentText" presStyleLbl="node1" presStyleIdx="2" presStyleCnt="7" custScaleY="31064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B6A294-4AF8-4D3A-A39C-A1F7A0B851FA}" type="pres">
      <dgm:prSet presAssocID="{226C07DF-343B-411C-A86C-F0AE4E67332B}" presName="negativeSpace" presStyleCnt="0"/>
      <dgm:spPr/>
    </dgm:pt>
    <dgm:pt modelId="{F5F4F5D7-4C2D-4999-8363-75E2A8AC5B84}" type="pres">
      <dgm:prSet presAssocID="{226C07DF-343B-411C-A86C-F0AE4E67332B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C9F2BF-512E-49DE-AF93-0C69B8356308}" type="pres">
      <dgm:prSet presAssocID="{1D95A747-230E-46BF-9517-F474CEB7838E}" presName="spaceBetweenRectangles" presStyleCnt="0"/>
      <dgm:spPr/>
    </dgm:pt>
    <dgm:pt modelId="{F0CA306D-54BD-479E-AC4A-8583DAC24446}" type="pres">
      <dgm:prSet presAssocID="{B45B1959-B8BB-4397-AC7B-FD843A4FAB97}" presName="parentLin" presStyleCnt="0"/>
      <dgm:spPr/>
    </dgm:pt>
    <dgm:pt modelId="{3ED5BDFE-3513-4299-BDD2-D4A3F1A8909F}" type="pres">
      <dgm:prSet presAssocID="{B45B1959-B8BB-4397-AC7B-FD843A4FAB97}" presName="parentLeftMargin" presStyleLbl="node1" presStyleIdx="2" presStyleCnt="7"/>
      <dgm:spPr/>
      <dgm:t>
        <a:bodyPr/>
        <a:lstStyle/>
        <a:p>
          <a:pPr rtl="1"/>
          <a:endParaRPr lang="ar-SA"/>
        </a:p>
      </dgm:t>
    </dgm:pt>
    <dgm:pt modelId="{5C6C02C3-B230-48E5-8992-B1D0B1BDE256}" type="pres">
      <dgm:prSet presAssocID="{B45B1959-B8BB-4397-AC7B-FD843A4FAB97}" presName="parentText" presStyleLbl="node1" presStyleIdx="3" presStyleCnt="7" custScaleY="24976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10AEDE8-8521-472A-A99A-08ED40807139}" type="pres">
      <dgm:prSet presAssocID="{B45B1959-B8BB-4397-AC7B-FD843A4FAB97}" presName="negativeSpace" presStyleCnt="0"/>
      <dgm:spPr/>
    </dgm:pt>
    <dgm:pt modelId="{DA4B63AC-DB55-451A-843B-ABD73266F1B2}" type="pres">
      <dgm:prSet presAssocID="{B45B1959-B8BB-4397-AC7B-FD843A4FAB97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097E44C-7ED7-4023-9A71-363CD206542F}" type="pres">
      <dgm:prSet presAssocID="{048F4CE9-CD80-46EE-9B8E-70D23167E029}" presName="spaceBetweenRectangles" presStyleCnt="0"/>
      <dgm:spPr/>
    </dgm:pt>
    <dgm:pt modelId="{B12F4BC2-D7E9-4C8E-BC84-0723359A8FA2}" type="pres">
      <dgm:prSet presAssocID="{5674CF8A-C4A2-4456-BEA3-C2BA0836F28A}" presName="parentLin" presStyleCnt="0"/>
      <dgm:spPr/>
    </dgm:pt>
    <dgm:pt modelId="{0BDDC652-C8A7-4D9F-BFB0-DA6B0195C12A}" type="pres">
      <dgm:prSet presAssocID="{5674CF8A-C4A2-4456-BEA3-C2BA0836F28A}" presName="parentLeftMargin" presStyleLbl="node1" presStyleIdx="3" presStyleCnt="7"/>
      <dgm:spPr/>
      <dgm:t>
        <a:bodyPr/>
        <a:lstStyle/>
        <a:p>
          <a:pPr rtl="1"/>
          <a:endParaRPr lang="ar-SA"/>
        </a:p>
      </dgm:t>
    </dgm:pt>
    <dgm:pt modelId="{157F45D7-0919-463B-9585-AFF8E7FCD812}" type="pres">
      <dgm:prSet presAssocID="{5674CF8A-C4A2-4456-BEA3-C2BA0836F28A}" presName="parentText" presStyleLbl="node1" presStyleIdx="4" presStyleCnt="7" custScaleY="23669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B03BD3-3B4E-43C0-8EF8-D5D1DB6D7BA7}" type="pres">
      <dgm:prSet presAssocID="{5674CF8A-C4A2-4456-BEA3-C2BA0836F28A}" presName="negativeSpace" presStyleCnt="0"/>
      <dgm:spPr/>
    </dgm:pt>
    <dgm:pt modelId="{82BD427C-98B3-41C0-B5E5-C49D2A32B741}" type="pres">
      <dgm:prSet presAssocID="{5674CF8A-C4A2-4456-BEA3-C2BA0836F28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0505217-3B57-432C-B7C7-3B3BF17D9211}" type="pres">
      <dgm:prSet presAssocID="{90437BF9-BE6B-4712-BA95-D76C85537E14}" presName="spaceBetweenRectangles" presStyleCnt="0"/>
      <dgm:spPr/>
    </dgm:pt>
    <dgm:pt modelId="{D94954A2-F6A7-478F-81EC-A560133CFAAF}" type="pres">
      <dgm:prSet presAssocID="{8D1D8856-E93A-4004-BEA6-7DC0102308BD}" presName="parentLin" presStyleCnt="0"/>
      <dgm:spPr/>
    </dgm:pt>
    <dgm:pt modelId="{C4C55D62-C775-45B8-9E3E-D9B5E48B6C5E}" type="pres">
      <dgm:prSet presAssocID="{8D1D8856-E93A-4004-BEA6-7DC0102308BD}" presName="parentLeftMargin" presStyleLbl="node1" presStyleIdx="4" presStyleCnt="7"/>
      <dgm:spPr/>
      <dgm:t>
        <a:bodyPr/>
        <a:lstStyle/>
        <a:p>
          <a:pPr rtl="1"/>
          <a:endParaRPr lang="ar-SA"/>
        </a:p>
      </dgm:t>
    </dgm:pt>
    <dgm:pt modelId="{EDE3C614-A5A5-4C7F-9CC8-E00AF44AB5FA}" type="pres">
      <dgm:prSet presAssocID="{8D1D8856-E93A-4004-BEA6-7DC0102308BD}" presName="parentText" presStyleLbl="node1" presStyleIdx="5" presStyleCnt="7" custScaleY="19353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B2515EA-8AD4-4380-A693-FDA5584716C5}" type="pres">
      <dgm:prSet presAssocID="{8D1D8856-E93A-4004-BEA6-7DC0102308BD}" presName="negativeSpace" presStyleCnt="0"/>
      <dgm:spPr/>
    </dgm:pt>
    <dgm:pt modelId="{757B4B05-BF1B-4C47-AC29-0D62A8312E96}" type="pres">
      <dgm:prSet presAssocID="{8D1D8856-E93A-4004-BEA6-7DC0102308BD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7AF0B1-B9AC-46D6-AE79-E1B85F4CBB2C}" type="pres">
      <dgm:prSet presAssocID="{FA8B568C-BDF0-40AE-8D9A-1A3A7C9B6230}" presName="spaceBetweenRectangles" presStyleCnt="0"/>
      <dgm:spPr/>
    </dgm:pt>
    <dgm:pt modelId="{B4CAF049-A3BC-4831-9345-83BFB1379AC5}" type="pres">
      <dgm:prSet presAssocID="{282E625F-72B6-4DA5-BA55-B1E3C7F8DB18}" presName="parentLin" presStyleCnt="0"/>
      <dgm:spPr/>
    </dgm:pt>
    <dgm:pt modelId="{CB228B5E-50BC-4AAE-86E6-94BB75623BD1}" type="pres">
      <dgm:prSet presAssocID="{282E625F-72B6-4DA5-BA55-B1E3C7F8DB18}" presName="parentLeftMargin" presStyleLbl="node1" presStyleIdx="5" presStyleCnt="7"/>
      <dgm:spPr/>
      <dgm:t>
        <a:bodyPr/>
        <a:lstStyle/>
        <a:p>
          <a:pPr rtl="1"/>
          <a:endParaRPr lang="ar-SA"/>
        </a:p>
      </dgm:t>
    </dgm:pt>
    <dgm:pt modelId="{7272EF67-1B86-41AC-887E-F9968D80C74E}" type="pres">
      <dgm:prSet presAssocID="{282E625F-72B6-4DA5-BA55-B1E3C7F8DB18}" presName="parentText" presStyleLbl="node1" presStyleIdx="6" presStyleCnt="7" custScaleY="28407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84B2B7-4314-4710-BE95-8B44EA703B4A}" type="pres">
      <dgm:prSet presAssocID="{282E625F-72B6-4DA5-BA55-B1E3C7F8DB18}" presName="negativeSpace" presStyleCnt="0"/>
      <dgm:spPr/>
    </dgm:pt>
    <dgm:pt modelId="{F8CCAFF4-A901-47B2-B76E-CE50C063C9B4}" type="pres">
      <dgm:prSet presAssocID="{282E625F-72B6-4DA5-BA55-B1E3C7F8DB18}" presName="childText" presStyleLbl="conFgAcc1" presStyleIdx="6" presStyleCnt="7" custScaleY="8667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BC7D007-9558-4D74-A49D-A42C2D0F149B}" type="presOf" srcId="{B45B1959-B8BB-4397-AC7B-FD843A4FAB97}" destId="{5C6C02C3-B230-48E5-8992-B1D0B1BDE256}" srcOrd="1" destOrd="0" presId="urn:microsoft.com/office/officeart/2005/8/layout/list1"/>
    <dgm:cxn modelId="{F0AE0D25-8340-48FE-ADA3-55C85CBC9E76}" srcId="{226C07DF-343B-411C-A86C-F0AE4E67332B}" destId="{C9BA9A6A-A79E-4D17-8FDB-BB9F16774B3C}" srcOrd="0" destOrd="0" parTransId="{90DC979F-2558-419A-8B83-CA8CE04D829D}" sibTransId="{0341CD7A-C1DF-455E-8D73-B3C7E0FA2909}"/>
    <dgm:cxn modelId="{32E6BBF2-243F-4085-9822-893D36B2762C}" type="presOf" srcId="{981CF8D2-D51C-47D5-B379-F6F1E41FE924}" destId="{82BD427C-98B3-41C0-B5E5-C49D2A32B741}" srcOrd="0" destOrd="0" presId="urn:microsoft.com/office/officeart/2005/8/layout/list1"/>
    <dgm:cxn modelId="{7EF7B1DE-E50B-43D0-AC2D-06CF950DEC17}" type="presOf" srcId="{5674CF8A-C4A2-4456-BEA3-C2BA0836F28A}" destId="{157F45D7-0919-463B-9585-AFF8E7FCD812}" srcOrd="1" destOrd="0" presId="urn:microsoft.com/office/officeart/2005/8/layout/list1"/>
    <dgm:cxn modelId="{5EC07AFC-E684-49BB-8CBA-3B3CC2DAC85D}" srcId="{D536C67C-DA48-4B2F-A182-300DDEA633EC}" destId="{572850EE-FFFD-4BEE-A900-9181448B0B2C}" srcOrd="1" destOrd="0" parTransId="{611DA09C-4F77-4523-B650-A02124A729D9}" sibTransId="{D62D5AC7-25FE-417A-A924-EE64F61C9E32}"/>
    <dgm:cxn modelId="{6B90165A-B386-48EB-9B61-A3C95E2FBE46}" type="presOf" srcId="{B08171FB-F3AE-4CB5-BAF0-E73FB61A1F7D}" destId="{DE64BC94-E0FE-41AE-9A44-E11E3D7DC63D}" srcOrd="1" destOrd="0" presId="urn:microsoft.com/office/officeart/2005/8/layout/list1"/>
    <dgm:cxn modelId="{EA80A490-BB3A-4ACA-BFE7-9B2AE149DF7B}" type="presOf" srcId="{226C07DF-343B-411C-A86C-F0AE4E67332B}" destId="{080CF298-5B7A-4B44-A4DF-532D9801D636}" srcOrd="0" destOrd="0" presId="urn:microsoft.com/office/officeart/2005/8/layout/list1"/>
    <dgm:cxn modelId="{77076DAC-C54F-425E-BF8C-C236C339AED8}" type="presOf" srcId="{282E625F-72B6-4DA5-BA55-B1E3C7F8DB18}" destId="{CB228B5E-50BC-4AAE-86E6-94BB75623BD1}" srcOrd="0" destOrd="0" presId="urn:microsoft.com/office/officeart/2005/8/layout/list1"/>
    <dgm:cxn modelId="{99415CE8-D4C4-43BD-BD95-99CFC15EB136}" type="presOf" srcId="{C9BA9A6A-A79E-4D17-8FDB-BB9F16774B3C}" destId="{F5F4F5D7-4C2D-4999-8363-75E2A8AC5B84}" srcOrd="0" destOrd="0" presId="urn:microsoft.com/office/officeart/2005/8/layout/list1"/>
    <dgm:cxn modelId="{8F3ADB31-191F-45FF-833F-AA7B1527A854}" type="presOf" srcId="{8B24B276-7004-4FE6-940F-393917B801D5}" destId="{757B4B05-BF1B-4C47-AC29-0D62A8312E96}" srcOrd="0" destOrd="0" presId="urn:microsoft.com/office/officeart/2005/8/layout/list1"/>
    <dgm:cxn modelId="{D260C5B6-17CA-40F1-BCD0-504841975D4E}" type="presOf" srcId="{D63783E5-3F89-49D3-ABA3-5CEA19888262}" destId="{17D660B9-FF2B-401C-8DB1-4E5A5DB8DA4F}" srcOrd="0" destOrd="0" presId="urn:microsoft.com/office/officeart/2005/8/layout/list1"/>
    <dgm:cxn modelId="{FCDFE54F-4904-4904-9F7D-DBF6C3341F29}" type="presOf" srcId="{103CF34A-1828-4732-BE4A-F1DA321FA2A7}" destId="{F8CCAFF4-A901-47B2-B76E-CE50C063C9B4}" srcOrd="0" destOrd="0" presId="urn:microsoft.com/office/officeart/2005/8/layout/list1"/>
    <dgm:cxn modelId="{9D41FBA4-7C22-4E78-ACC2-0A6D7FBC57EA}" type="presOf" srcId="{8D1D8856-E93A-4004-BEA6-7DC0102308BD}" destId="{EDE3C614-A5A5-4C7F-9CC8-E00AF44AB5FA}" srcOrd="1" destOrd="0" presId="urn:microsoft.com/office/officeart/2005/8/layout/list1"/>
    <dgm:cxn modelId="{8C818B9F-38F8-40C4-8FFC-2EA4AD944905}" srcId="{D536C67C-DA48-4B2F-A182-300DDEA633EC}" destId="{5674CF8A-C4A2-4456-BEA3-C2BA0836F28A}" srcOrd="4" destOrd="0" parTransId="{921351EF-916B-49D8-9B10-9A6CBE66B5BD}" sibTransId="{90437BF9-BE6B-4712-BA95-D76C85537E14}"/>
    <dgm:cxn modelId="{2571DD5C-F4A4-4EB5-B7E1-740D1823250B}" type="presOf" srcId="{572850EE-FFFD-4BEE-A900-9181448B0B2C}" destId="{BDC0E33E-902A-4367-81D8-7AFD0BC063FE}" srcOrd="1" destOrd="0" presId="urn:microsoft.com/office/officeart/2005/8/layout/list1"/>
    <dgm:cxn modelId="{16DC5DE9-F094-4599-BFA1-5D6CBC7B61BC}" type="presOf" srcId="{B08171FB-F3AE-4CB5-BAF0-E73FB61A1F7D}" destId="{67A20821-8B43-4805-9B8C-DBCF9DEC7010}" srcOrd="0" destOrd="0" presId="urn:microsoft.com/office/officeart/2005/8/layout/list1"/>
    <dgm:cxn modelId="{8B348E27-0D41-44B1-BCC4-F198083260A0}" type="presOf" srcId="{226C07DF-343B-411C-A86C-F0AE4E67332B}" destId="{90F8614B-0500-4686-9CC8-738FF500E7FC}" srcOrd="1" destOrd="0" presId="urn:microsoft.com/office/officeart/2005/8/layout/list1"/>
    <dgm:cxn modelId="{F5E108D9-BB57-4E79-A3E9-3406A6C8F6E5}" srcId="{B45B1959-B8BB-4397-AC7B-FD843A4FAB97}" destId="{E89EB864-A5E9-4F6F-B456-396D61F5D49A}" srcOrd="0" destOrd="0" parTransId="{C56865DD-EE33-49CF-A229-1B02E03A4AB9}" sibTransId="{331D1BAB-29CD-44EB-A1A3-1713F13375E5}"/>
    <dgm:cxn modelId="{59AE9B57-81F4-4117-B410-F7314CD22E38}" srcId="{8D1D8856-E93A-4004-BEA6-7DC0102308BD}" destId="{8B24B276-7004-4FE6-940F-393917B801D5}" srcOrd="0" destOrd="0" parTransId="{10D8EAE6-BD67-4209-B213-CE8B1B2FDC29}" sibTransId="{3E8BC853-FD6B-46B3-8E50-770D5D43D603}"/>
    <dgm:cxn modelId="{A125B8A3-23FC-4B3B-9B2E-7ED290BE20E1}" type="presOf" srcId="{572850EE-FFFD-4BEE-A900-9181448B0B2C}" destId="{2F0BB49C-E4A1-4DB4-95E4-0EEAB4DB4F3A}" srcOrd="0" destOrd="0" presId="urn:microsoft.com/office/officeart/2005/8/layout/list1"/>
    <dgm:cxn modelId="{832BA98D-78CA-4EA6-88BA-5A183A2C11A8}" srcId="{D536C67C-DA48-4B2F-A182-300DDEA633EC}" destId="{B45B1959-B8BB-4397-AC7B-FD843A4FAB97}" srcOrd="3" destOrd="0" parTransId="{E7509292-E796-43EF-9596-370EB889EBB7}" sibTransId="{048F4CE9-CD80-46EE-9B8E-70D23167E029}"/>
    <dgm:cxn modelId="{AD5549CB-9F15-4E24-A7CE-BA02C13CA6EF}" srcId="{5674CF8A-C4A2-4456-BEA3-C2BA0836F28A}" destId="{981CF8D2-D51C-47D5-B379-F6F1E41FE924}" srcOrd="0" destOrd="0" parTransId="{C6A8BA43-85F7-4957-BCCA-DC0D95033701}" sibTransId="{0527DE0D-BFB3-413A-AF4A-2E83AC90B546}"/>
    <dgm:cxn modelId="{4573F26A-94AD-445F-9C4C-75AA548F1276}" srcId="{D536C67C-DA48-4B2F-A182-300DDEA633EC}" destId="{282E625F-72B6-4DA5-BA55-B1E3C7F8DB18}" srcOrd="6" destOrd="0" parTransId="{77724F68-4EA8-49CE-BBAC-F4763CB35603}" sibTransId="{E52FFBB8-5F89-479E-8A68-AC4FC5C1FD9D}"/>
    <dgm:cxn modelId="{5CFD53B5-3643-401F-905A-DF2EC497F568}" type="presOf" srcId="{8D1D8856-E93A-4004-BEA6-7DC0102308BD}" destId="{C4C55D62-C775-45B8-9E3E-D9B5E48B6C5E}" srcOrd="0" destOrd="0" presId="urn:microsoft.com/office/officeart/2005/8/layout/list1"/>
    <dgm:cxn modelId="{D3F7BF46-1E8B-4F46-9C26-D96CD691E896}" srcId="{572850EE-FFFD-4BEE-A900-9181448B0B2C}" destId="{4BB50F09-63E5-478C-9E39-30FFFF835A45}" srcOrd="0" destOrd="0" parTransId="{E8BF8011-EF0A-4972-AFE7-3040F7A5B718}" sibTransId="{A9BD6CD2-A325-4BBA-838E-2393219730A5}"/>
    <dgm:cxn modelId="{60CC0F20-FE75-4D69-9091-AA66527143DB}" srcId="{282E625F-72B6-4DA5-BA55-B1E3C7F8DB18}" destId="{103CF34A-1828-4732-BE4A-F1DA321FA2A7}" srcOrd="0" destOrd="0" parTransId="{378DCAA0-25DB-440D-94D0-CE206AB5A845}" sibTransId="{8D209F51-8C60-4C3E-A499-CF5415C19874}"/>
    <dgm:cxn modelId="{AC18421C-0049-458F-957F-A94FEBDDBA0B}" type="presOf" srcId="{E89EB864-A5E9-4F6F-B456-396D61F5D49A}" destId="{DA4B63AC-DB55-451A-843B-ABD73266F1B2}" srcOrd="0" destOrd="0" presId="urn:microsoft.com/office/officeart/2005/8/layout/list1"/>
    <dgm:cxn modelId="{E6841A6B-3494-4F88-B91B-853165BB7401}" srcId="{D536C67C-DA48-4B2F-A182-300DDEA633EC}" destId="{8D1D8856-E93A-4004-BEA6-7DC0102308BD}" srcOrd="5" destOrd="0" parTransId="{E0AF1AC7-2BB1-460D-96B0-4E16065181D4}" sibTransId="{FA8B568C-BDF0-40AE-8D9A-1A3A7C9B6230}"/>
    <dgm:cxn modelId="{444C3582-02F1-45B4-BC4C-540201D9E528}" srcId="{D536C67C-DA48-4B2F-A182-300DDEA633EC}" destId="{B08171FB-F3AE-4CB5-BAF0-E73FB61A1F7D}" srcOrd="0" destOrd="0" parTransId="{32F9D827-FE5A-43A4-A4E3-034AD7EE4187}" sibTransId="{1763FC27-326F-4462-8D00-83241068C51A}"/>
    <dgm:cxn modelId="{4ADA4776-9122-4499-81C3-74C645C176D2}" type="presOf" srcId="{B45B1959-B8BB-4397-AC7B-FD843A4FAB97}" destId="{3ED5BDFE-3513-4299-BDD2-D4A3F1A8909F}" srcOrd="0" destOrd="0" presId="urn:microsoft.com/office/officeart/2005/8/layout/list1"/>
    <dgm:cxn modelId="{45D927C6-0075-428F-8C29-8CE8BB729836}" srcId="{D536C67C-DA48-4B2F-A182-300DDEA633EC}" destId="{226C07DF-343B-411C-A86C-F0AE4E67332B}" srcOrd="2" destOrd="0" parTransId="{B17911A8-810E-4FC0-A1F9-5EE027FED2CF}" sibTransId="{1D95A747-230E-46BF-9517-F474CEB7838E}"/>
    <dgm:cxn modelId="{2D951037-7DD9-4A34-AAF2-2F4A895A0687}" srcId="{B08171FB-F3AE-4CB5-BAF0-E73FB61A1F7D}" destId="{D63783E5-3F89-49D3-ABA3-5CEA19888262}" srcOrd="0" destOrd="0" parTransId="{666F3644-E225-4D36-9F22-760B4C2D1B1F}" sibTransId="{7EBA649A-2654-4294-91D2-0BEC7043DBA0}"/>
    <dgm:cxn modelId="{F69AE3BF-1AA2-4E87-8953-2648A9068306}" type="presOf" srcId="{5674CF8A-C4A2-4456-BEA3-C2BA0836F28A}" destId="{0BDDC652-C8A7-4D9F-BFB0-DA6B0195C12A}" srcOrd="0" destOrd="0" presId="urn:microsoft.com/office/officeart/2005/8/layout/list1"/>
    <dgm:cxn modelId="{7E90E4FB-6ADA-4AEC-8747-2ABDDB261D4D}" type="presOf" srcId="{D536C67C-DA48-4B2F-A182-300DDEA633EC}" destId="{EABE536B-14EB-4F61-9832-C83061EB482D}" srcOrd="0" destOrd="0" presId="urn:microsoft.com/office/officeart/2005/8/layout/list1"/>
    <dgm:cxn modelId="{C4FCC532-C39C-4C51-A560-89E6736AF12D}" type="presOf" srcId="{4BB50F09-63E5-478C-9E39-30FFFF835A45}" destId="{CEDCACC6-2B2E-401B-A931-D3E44007F6AD}" srcOrd="0" destOrd="0" presId="urn:microsoft.com/office/officeart/2005/8/layout/list1"/>
    <dgm:cxn modelId="{6BC9B4A3-D574-4E6C-BD81-27A23939193D}" type="presOf" srcId="{282E625F-72B6-4DA5-BA55-B1E3C7F8DB18}" destId="{7272EF67-1B86-41AC-887E-F9968D80C74E}" srcOrd="1" destOrd="0" presId="urn:microsoft.com/office/officeart/2005/8/layout/list1"/>
    <dgm:cxn modelId="{62B9DF5C-BE08-4586-8A24-23ACEB943327}" type="presParOf" srcId="{EABE536B-14EB-4F61-9832-C83061EB482D}" destId="{E57E046F-9F62-45EC-BC52-D31660E28AC7}" srcOrd="0" destOrd="0" presId="urn:microsoft.com/office/officeart/2005/8/layout/list1"/>
    <dgm:cxn modelId="{112A506A-D5FD-44D4-A810-22B786643A73}" type="presParOf" srcId="{E57E046F-9F62-45EC-BC52-D31660E28AC7}" destId="{67A20821-8B43-4805-9B8C-DBCF9DEC7010}" srcOrd="0" destOrd="0" presId="urn:microsoft.com/office/officeart/2005/8/layout/list1"/>
    <dgm:cxn modelId="{B5891D33-CE38-4F8E-AC8E-7B75C0106DA2}" type="presParOf" srcId="{E57E046F-9F62-45EC-BC52-D31660E28AC7}" destId="{DE64BC94-E0FE-41AE-9A44-E11E3D7DC63D}" srcOrd="1" destOrd="0" presId="urn:microsoft.com/office/officeart/2005/8/layout/list1"/>
    <dgm:cxn modelId="{68BFBBDB-73FC-4A29-BD18-38DDEB83D186}" type="presParOf" srcId="{EABE536B-14EB-4F61-9832-C83061EB482D}" destId="{C3FE9925-4A58-4E34-977A-074594F792A9}" srcOrd="1" destOrd="0" presId="urn:microsoft.com/office/officeart/2005/8/layout/list1"/>
    <dgm:cxn modelId="{D1F64A18-003E-4349-B5A6-5143EA7DE740}" type="presParOf" srcId="{EABE536B-14EB-4F61-9832-C83061EB482D}" destId="{17D660B9-FF2B-401C-8DB1-4E5A5DB8DA4F}" srcOrd="2" destOrd="0" presId="urn:microsoft.com/office/officeart/2005/8/layout/list1"/>
    <dgm:cxn modelId="{2AB2BAE3-A24A-43CB-82FC-DB65E317D0F8}" type="presParOf" srcId="{EABE536B-14EB-4F61-9832-C83061EB482D}" destId="{BB0C1509-78E0-408D-8D99-E4FBC61D294E}" srcOrd="3" destOrd="0" presId="urn:microsoft.com/office/officeart/2005/8/layout/list1"/>
    <dgm:cxn modelId="{9563DF4D-D862-43FB-9D8E-6A508854D5DD}" type="presParOf" srcId="{EABE536B-14EB-4F61-9832-C83061EB482D}" destId="{F93D6883-6631-475A-BA2F-62E529B944B0}" srcOrd="4" destOrd="0" presId="urn:microsoft.com/office/officeart/2005/8/layout/list1"/>
    <dgm:cxn modelId="{9F5C234A-6E9D-441E-9515-CD48648EC253}" type="presParOf" srcId="{F93D6883-6631-475A-BA2F-62E529B944B0}" destId="{2F0BB49C-E4A1-4DB4-95E4-0EEAB4DB4F3A}" srcOrd="0" destOrd="0" presId="urn:microsoft.com/office/officeart/2005/8/layout/list1"/>
    <dgm:cxn modelId="{A3F50B27-40F5-4936-A220-D3D5CE6B6B52}" type="presParOf" srcId="{F93D6883-6631-475A-BA2F-62E529B944B0}" destId="{BDC0E33E-902A-4367-81D8-7AFD0BC063FE}" srcOrd="1" destOrd="0" presId="urn:microsoft.com/office/officeart/2005/8/layout/list1"/>
    <dgm:cxn modelId="{AE5A38F2-40C0-4F32-8197-2D0EE4F18F77}" type="presParOf" srcId="{EABE536B-14EB-4F61-9832-C83061EB482D}" destId="{F3011081-CCE4-4407-B189-9D5042FA1E01}" srcOrd="5" destOrd="0" presId="urn:microsoft.com/office/officeart/2005/8/layout/list1"/>
    <dgm:cxn modelId="{46970DE7-B89F-4FC7-9994-0927CDDC801D}" type="presParOf" srcId="{EABE536B-14EB-4F61-9832-C83061EB482D}" destId="{CEDCACC6-2B2E-401B-A931-D3E44007F6AD}" srcOrd="6" destOrd="0" presId="urn:microsoft.com/office/officeart/2005/8/layout/list1"/>
    <dgm:cxn modelId="{29C5146D-22FC-40AD-8282-EDC7AEF1BBAC}" type="presParOf" srcId="{EABE536B-14EB-4F61-9832-C83061EB482D}" destId="{BD4C970C-257E-4883-8BD9-065FEC18D269}" srcOrd="7" destOrd="0" presId="urn:microsoft.com/office/officeart/2005/8/layout/list1"/>
    <dgm:cxn modelId="{121B1B51-C381-4BDD-8511-364B1F6B383E}" type="presParOf" srcId="{EABE536B-14EB-4F61-9832-C83061EB482D}" destId="{3D715F8F-7486-4F09-B978-0B4DD27C68A5}" srcOrd="8" destOrd="0" presId="urn:microsoft.com/office/officeart/2005/8/layout/list1"/>
    <dgm:cxn modelId="{A17AAEA1-CEBA-43AC-8515-2B27D0C5099E}" type="presParOf" srcId="{3D715F8F-7486-4F09-B978-0B4DD27C68A5}" destId="{080CF298-5B7A-4B44-A4DF-532D9801D636}" srcOrd="0" destOrd="0" presId="urn:microsoft.com/office/officeart/2005/8/layout/list1"/>
    <dgm:cxn modelId="{C70E65EE-EE05-4A7C-A6F8-DA3700E990CD}" type="presParOf" srcId="{3D715F8F-7486-4F09-B978-0B4DD27C68A5}" destId="{90F8614B-0500-4686-9CC8-738FF500E7FC}" srcOrd="1" destOrd="0" presId="urn:microsoft.com/office/officeart/2005/8/layout/list1"/>
    <dgm:cxn modelId="{78631431-C36B-4224-B808-19C45D147B72}" type="presParOf" srcId="{EABE536B-14EB-4F61-9832-C83061EB482D}" destId="{06B6A294-4AF8-4D3A-A39C-A1F7A0B851FA}" srcOrd="9" destOrd="0" presId="urn:microsoft.com/office/officeart/2005/8/layout/list1"/>
    <dgm:cxn modelId="{56B2F40B-EE89-4899-9AB8-807658B2D6BB}" type="presParOf" srcId="{EABE536B-14EB-4F61-9832-C83061EB482D}" destId="{F5F4F5D7-4C2D-4999-8363-75E2A8AC5B84}" srcOrd="10" destOrd="0" presId="urn:microsoft.com/office/officeart/2005/8/layout/list1"/>
    <dgm:cxn modelId="{DFE75773-49B4-4DCE-8266-23669B2CD9F2}" type="presParOf" srcId="{EABE536B-14EB-4F61-9832-C83061EB482D}" destId="{95C9F2BF-512E-49DE-AF93-0C69B8356308}" srcOrd="11" destOrd="0" presId="urn:microsoft.com/office/officeart/2005/8/layout/list1"/>
    <dgm:cxn modelId="{5EA992C9-BD61-4381-A511-43A612F503B1}" type="presParOf" srcId="{EABE536B-14EB-4F61-9832-C83061EB482D}" destId="{F0CA306D-54BD-479E-AC4A-8583DAC24446}" srcOrd="12" destOrd="0" presId="urn:microsoft.com/office/officeart/2005/8/layout/list1"/>
    <dgm:cxn modelId="{C9A3FFC3-C072-4DE8-A94A-4F9EAD1AE773}" type="presParOf" srcId="{F0CA306D-54BD-479E-AC4A-8583DAC24446}" destId="{3ED5BDFE-3513-4299-BDD2-D4A3F1A8909F}" srcOrd="0" destOrd="0" presId="urn:microsoft.com/office/officeart/2005/8/layout/list1"/>
    <dgm:cxn modelId="{7519BABD-D35D-487D-A7B7-368970C0604A}" type="presParOf" srcId="{F0CA306D-54BD-479E-AC4A-8583DAC24446}" destId="{5C6C02C3-B230-48E5-8992-B1D0B1BDE256}" srcOrd="1" destOrd="0" presId="urn:microsoft.com/office/officeart/2005/8/layout/list1"/>
    <dgm:cxn modelId="{4CF5FE05-4F55-4E87-B345-7A225A4F24EC}" type="presParOf" srcId="{EABE536B-14EB-4F61-9832-C83061EB482D}" destId="{710AEDE8-8521-472A-A99A-08ED40807139}" srcOrd="13" destOrd="0" presId="urn:microsoft.com/office/officeart/2005/8/layout/list1"/>
    <dgm:cxn modelId="{0F3DC36C-D6E7-466E-B34F-0C17D16CF5C0}" type="presParOf" srcId="{EABE536B-14EB-4F61-9832-C83061EB482D}" destId="{DA4B63AC-DB55-451A-843B-ABD73266F1B2}" srcOrd="14" destOrd="0" presId="urn:microsoft.com/office/officeart/2005/8/layout/list1"/>
    <dgm:cxn modelId="{57A08BCF-F795-43C1-8017-62F1952D443F}" type="presParOf" srcId="{EABE536B-14EB-4F61-9832-C83061EB482D}" destId="{2097E44C-7ED7-4023-9A71-363CD206542F}" srcOrd="15" destOrd="0" presId="urn:microsoft.com/office/officeart/2005/8/layout/list1"/>
    <dgm:cxn modelId="{3AA86FE1-B504-483D-92F8-007CF8C2850C}" type="presParOf" srcId="{EABE536B-14EB-4F61-9832-C83061EB482D}" destId="{B12F4BC2-D7E9-4C8E-BC84-0723359A8FA2}" srcOrd="16" destOrd="0" presId="urn:microsoft.com/office/officeart/2005/8/layout/list1"/>
    <dgm:cxn modelId="{B451D6EB-6661-460D-BDE3-20A38FF124A1}" type="presParOf" srcId="{B12F4BC2-D7E9-4C8E-BC84-0723359A8FA2}" destId="{0BDDC652-C8A7-4D9F-BFB0-DA6B0195C12A}" srcOrd="0" destOrd="0" presId="urn:microsoft.com/office/officeart/2005/8/layout/list1"/>
    <dgm:cxn modelId="{8C50F749-FE55-46F3-AA7C-F446DFF660F5}" type="presParOf" srcId="{B12F4BC2-D7E9-4C8E-BC84-0723359A8FA2}" destId="{157F45D7-0919-463B-9585-AFF8E7FCD812}" srcOrd="1" destOrd="0" presId="urn:microsoft.com/office/officeart/2005/8/layout/list1"/>
    <dgm:cxn modelId="{D1B2AAFC-5345-4616-B43A-802508F5F41F}" type="presParOf" srcId="{EABE536B-14EB-4F61-9832-C83061EB482D}" destId="{98B03BD3-3B4E-43C0-8EF8-D5D1DB6D7BA7}" srcOrd="17" destOrd="0" presId="urn:microsoft.com/office/officeart/2005/8/layout/list1"/>
    <dgm:cxn modelId="{E16D5FFE-E3E8-4F0D-9CCB-483CD533E4B8}" type="presParOf" srcId="{EABE536B-14EB-4F61-9832-C83061EB482D}" destId="{82BD427C-98B3-41C0-B5E5-C49D2A32B741}" srcOrd="18" destOrd="0" presId="urn:microsoft.com/office/officeart/2005/8/layout/list1"/>
    <dgm:cxn modelId="{A6DD2A26-DC15-4F54-A78B-83866882D010}" type="presParOf" srcId="{EABE536B-14EB-4F61-9832-C83061EB482D}" destId="{40505217-3B57-432C-B7C7-3B3BF17D9211}" srcOrd="19" destOrd="0" presId="urn:microsoft.com/office/officeart/2005/8/layout/list1"/>
    <dgm:cxn modelId="{D35F6614-A085-493E-82BF-9C34D31A2530}" type="presParOf" srcId="{EABE536B-14EB-4F61-9832-C83061EB482D}" destId="{D94954A2-F6A7-478F-81EC-A560133CFAAF}" srcOrd="20" destOrd="0" presId="urn:microsoft.com/office/officeart/2005/8/layout/list1"/>
    <dgm:cxn modelId="{5C647692-D845-436D-A9A2-2D5E503838F9}" type="presParOf" srcId="{D94954A2-F6A7-478F-81EC-A560133CFAAF}" destId="{C4C55D62-C775-45B8-9E3E-D9B5E48B6C5E}" srcOrd="0" destOrd="0" presId="urn:microsoft.com/office/officeart/2005/8/layout/list1"/>
    <dgm:cxn modelId="{325AF36D-3BE0-404D-8C6A-C44377A56EF4}" type="presParOf" srcId="{D94954A2-F6A7-478F-81EC-A560133CFAAF}" destId="{EDE3C614-A5A5-4C7F-9CC8-E00AF44AB5FA}" srcOrd="1" destOrd="0" presId="urn:microsoft.com/office/officeart/2005/8/layout/list1"/>
    <dgm:cxn modelId="{376918D4-5B2D-488F-8B91-E89E026A24A5}" type="presParOf" srcId="{EABE536B-14EB-4F61-9832-C83061EB482D}" destId="{DB2515EA-8AD4-4380-A693-FDA5584716C5}" srcOrd="21" destOrd="0" presId="urn:microsoft.com/office/officeart/2005/8/layout/list1"/>
    <dgm:cxn modelId="{C6F39DEA-15F4-4DF3-8ACB-BDBD4AD213BD}" type="presParOf" srcId="{EABE536B-14EB-4F61-9832-C83061EB482D}" destId="{757B4B05-BF1B-4C47-AC29-0D62A8312E96}" srcOrd="22" destOrd="0" presId="urn:microsoft.com/office/officeart/2005/8/layout/list1"/>
    <dgm:cxn modelId="{FE3DE158-12F7-4E6B-8069-46A3F13B0C3C}" type="presParOf" srcId="{EABE536B-14EB-4F61-9832-C83061EB482D}" destId="{1E7AF0B1-B9AC-46D6-AE79-E1B85F4CBB2C}" srcOrd="23" destOrd="0" presId="urn:microsoft.com/office/officeart/2005/8/layout/list1"/>
    <dgm:cxn modelId="{0D653E73-0C0C-4239-A2FC-BEDD734E2251}" type="presParOf" srcId="{EABE536B-14EB-4F61-9832-C83061EB482D}" destId="{B4CAF049-A3BC-4831-9345-83BFB1379AC5}" srcOrd="24" destOrd="0" presId="urn:microsoft.com/office/officeart/2005/8/layout/list1"/>
    <dgm:cxn modelId="{012EEF5F-56CD-4586-9AD7-D4C78ADE573E}" type="presParOf" srcId="{B4CAF049-A3BC-4831-9345-83BFB1379AC5}" destId="{CB228B5E-50BC-4AAE-86E6-94BB75623BD1}" srcOrd="0" destOrd="0" presId="urn:microsoft.com/office/officeart/2005/8/layout/list1"/>
    <dgm:cxn modelId="{73851063-E6C1-48B4-9678-15D9EC1E298E}" type="presParOf" srcId="{B4CAF049-A3BC-4831-9345-83BFB1379AC5}" destId="{7272EF67-1B86-41AC-887E-F9968D80C74E}" srcOrd="1" destOrd="0" presId="urn:microsoft.com/office/officeart/2005/8/layout/list1"/>
    <dgm:cxn modelId="{6BB94C8C-4F57-4A2A-8000-46A7065C28C7}" type="presParOf" srcId="{EABE536B-14EB-4F61-9832-C83061EB482D}" destId="{4484B2B7-4314-4710-BE95-8B44EA703B4A}" srcOrd="25" destOrd="0" presId="urn:microsoft.com/office/officeart/2005/8/layout/list1"/>
    <dgm:cxn modelId="{2B0EDB29-5338-4EB5-8601-DF0882501729}" type="presParOf" srcId="{EABE536B-14EB-4F61-9832-C83061EB482D}" destId="{F8CCAFF4-A901-47B2-B76E-CE50C063C9B4}" srcOrd="2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1F9D95-0FC3-45D4-BA8C-A63A02D60A57}" type="datetimeFigureOut">
              <a:rPr lang="ar-SA" smtClean="0"/>
              <a:t>25/05/36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D70486-355F-48DC-85F6-FB91B2A576B0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342D-E3E1-4919-8F97-4DB9AB704760}" type="datetime1">
              <a:rPr lang="ar-SA" smtClean="0"/>
              <a:t>25/05/36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3D9F-4094-438A-AFC7-CC6B89660E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3F39-4B37-4E1B-9D05-6075944E13E3}" type="datetime1">
              <a:rPr lang="ar-SA" smtClean="0"/>
              <a:t>25/05/36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3D9F-4094-438A-AFC7-CC6B89660E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20A3-64C0-4E43-9690-F1595A4E281D}" type="datetime1">
              <a:rPr lang="ar-SA" smtClean="0"/>
              <a:t>25/05/36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3D9F-4094-438A-AFC7-CC6B89660E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EDD-849B-4024-9164-EE6E6A98711E}" type="datetime1">
              <a:rPr lang="ar-SA" smtClean="0"/>
              <a:t>25/05/36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3D9F-4094-438A-AFC7-CC6B89660E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A5F1-DD35-487B-9E66-DF3B1C0DA5C9}" type="datetime1">
              <a:rPr lang="ar-SA" smtClean="0"/>
              <a:t>25/05/36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3D9F-4094-438A-AFC7-CC6B89660E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B0FE-95A4-484A-B9EC-2A11E6196E23}" type="datetime1">
              <a:rPr lang="ar-SA" smtClean="0"/>
              <a:t>25/05/36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3D9F-4094-438A-AFC7-CC6B89660E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5D85-92B4-4ACF-8E5F-7FBBDA2FD020}" type="datetime1">
              <a:rPr lang="ar-SA" smtClean="0"/>
              <a:t>25/05/36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3D9F-4094-438A-AFC7-CC6B89660E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93DD-43FF-41E5-8655-19B197C54D95}" type="datetime1">
              <a:rPr lang="ar-SA" smtClean="0"/>
              <a:t>25/05/36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3D9F-4094-438A-AFC7-CC6B89660E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F200-1938-4CB8-A384-22D20B25EFFC}" type="datetime1">
              <a:rPr lang="ar-SA" smtClean="0"/>
              <a:t>25/05/36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3D9F-4094-438A-AFC7-CC6B89660E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9C3E-7591-40E8-9D94-F9605D975DD6}" type="datetime1">
              <a:rPr lang="ar-SA" smtClean="0"/>
              <a:t>25/05/36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3D9F-4094-438A-AFC7-CC6B89660E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404-3248-45A6-8E7D-1EA05654579F}" type="datetime1">
              <a:rPr lang="ar-SA" smtClean="0"/>
              <a:t>25/05/36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3D9F-4094-438A-AFC7-CC6B89660E5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376B-82E3-4858-8661-03E460F15F46}" type="datetime1">
              <a:rPr lang="ar-SA" smtClean="0"/>
              <a:t>25/05/36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83D9F-4094-438A-AFC7-CC6B89660E52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13800" b="1" dirty="0">
                <a:solidFill>
                  <a:srgbClr val="0000FF"/>
                </a:solidFill>
              </a:rPr>
              <a:t>الصناعة</a:t>
            </a:r>
            <a:r>
              <a:rPr lang="ar-EG" sz="9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491880" y="2780928"/>
            <a:ext cx="4608512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2656"/>
            <a:ext cx="2400300" cy="209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0648"/>
            <a:ext cx="2343150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32656"/>
            <a:ext cx="2371725" cy="2105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852936"/>
            <a:ext cx="2362200" cy="212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852936"/>
            <a:ext cx="2486025" cy="2210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852936"/>
            <a:ext cx="2390775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4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4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491880" y="2780928"/>
            <a:ext cx="4608512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تمرير أفقي 5"/>
          <p:cNvSpPr/>
          <p:nvPr/>
        </p:nvSpPr>
        <p:spPr bwMode="auto">
          <a:xfrm>
            <a:off x="7020272" y="0"/>
            <a:ext cx="1728192" cy="908720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algn="ctr">
              <a:defRPr/>
            </a:pPr>
            <a:r>
              <a:rPr lang="ar-EG" sz="3600" b="1" dirty="0">
                <a:solidFill>
                  <a:srgbClr val="FF0000"/>
                </a:solidFill>
              </a:rPr>
              <a:t>نشاط12</a:t>
            </a:r>
            <a:endParaRPr lang="ar-EG" sz="11500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764704"/>
            <a:ext cx="8767762" cy="1328737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rgbClr val="FF0000"/>
                </a:solidFill>
                <a:latin typeface="Vladimir Script" pitchFamily="66" charset="0"/>
              </a:rPr>
              <a:t>أ- ما الصناعات التي من الممكن أن تقوم على : الأسماك - الخضروات - الفواكه؟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-2484784" y="1412776"/>
            <a:ext cx="7643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400" b="1" dirty="0" smtClean="0">
                <a:solidFill>
                  <a:srgbClr val="0000FF"/>
                </a:solidFill>
              </a:rPr>
              <a:t>المعلبات  </a:t>
            </a:r>
            <a:endParaRPr lang="ar-SA" sz="4400" b="1" dirty="0">
              <a:solidFill>
                <a:srgbClr val="0000FF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988840"/>
            <a:ext cx="8878119" cy="2486025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srgbClr val="FF0000"/>
                </a:solidFill>
                <a:latin typeface="Vladimir Script" pitchFamily="66" charset="0"/>
              </a:rPr>
              <a:t>ب- أقرأ العبارات الآتية، ثم أكمل :</a:t>
            </a:r>
          </a:p>
          <a:p>
            <a:pPr>
              <a:buFontTx/>
              <a:buChar char="-"/>
              <a:defRPr/>
            </a:pPr>
            <a:r>
              <a:rPr lang="ar-EG" sz="2800" b="1" dirty="0" smtClean="0">
                <a:solidFill>
                  <a:srgbClr val="FF0000"/>
                </a:solidFill>
                <a:latin typeface="Vladimir Script" pitchFamily="66" charset="0"/>
              </a:rPr>
              <a:t>لو </a:t>
            </a:r>
            <a:r>
              <a:rPr lang="ar-EG" sz="2800" b="1" dirty="0">
                <a:solidFill>
                  <a:srgbClr val="FF0000"/>
                </a:solidFill>
                <a:latin typeface="Vladimir Script" pitchFamily="66" charset="0"/>
              </a:rPr>
              <a:t>كنت أمتلك مالاً كثيراً لفكرت في إنشاء مصنعٍ أسميه ......................... وينتج هذا المصنع ......................... ليستفاد منه في .........................وسوف أتصدق بنسبة من الأرباح </a:t>
            </a:r>
            <a:endParaRPr lang="ar-SA" sz="2800" b="1" dirty="0" smtClean="0">
              <a:solidFill>
                <a:srgbClr val="FF0000"/>
              </a:solidFill>
              <a:latin typeface="Vladimir Script" pitchFamily="66" charset="0"/>
            </a:endParaRPr>
          </a:p>
          <a:p>
            <a:pPr>
              <a:defRPr/>
            </a:pPr>
            <a:r>
              <a:rPr lang="ar-SA" sz="2800" b="1" dirty="0" smtClean="0">
                <a:solidFill>
                  <a:srgbClr val="FF0000"/>
                </a:solidFill>
                <a:latin typeface="Vladimir Script" pitchFamily="66" charset="0"/>
              </a:rPr>
              <a:t>وقدرها</a:t>
            </a:r>
            <a:r>
              <a:rPr lang="ar-EG" sz="2800" b="1" dirty="0" smtClean="0">
                <a:solidFill>
                  <a:srgbClr val="FF0000"/>
                </a:solidFill>
                <a:latin typeface="Vladimir Script" pitchFamily="66" charset="0"/>
              </a:rPr>
              <a:t>......................</a:t>
            </a:r>
            <a:endParaRPr lang="ar-EG" sz="2800" b="1" dirty="0">
              <a:solidFill>
                <a:srgbClr val="FF0000"/>
              </a:solidFill>
              <a:latin typeface="Vladimir Script" pitchFamily="66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4293096"/>
            <a:ext cx="8410575" cy="1531937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schemeClr val="tx1"/>
                </a:solidFill>
                <a:latin typeface="Vladimir Script" pitchFamily="66" charset="0"/>
              </a:rPr>
              <a:t>ج- أكمل العبارة الآتية، ثم أكتبها باستخدام الحاسب وأعلقها في فصلي:</a:t>
            </a:r>
          </a:p>
          <a:p>
            <a:pPr>
              <a:defRPr/>
            </a:pPr>
            <a:r>
              <a:rPr lang="ar-SA" sz="2800" b="1" dirty="0" smtClean="0">
                <a:solidFill>
                  <a:schemeClr val="tx1"/>
                </a:solidFill>
                <a:latin typeface="Vladimir Script" pitchFamily="66" charset="0"/>
              </a:rPr>
              <a:t>              </a:t>
            </a:r>
            <a:r>
              <a:rPr lang="ar-EG" sz="2800" b="1" dirty="0" smtClean="0">
                <a:solidFill>
                  <a:schemeClr val="tx1"/>
                </a:solidFill>
                <a:latin typeface="Vladimir Script" pitchFamily="66" charset="0"/>
              </a:rPr>
              <a:t>أنا أحب</a:t>
            </a:r>
            <a:r>
              <a:rPr lang="ar-SA" sz="2800" b="1" dirty="0" smtClean="0">
                <a:solidFill>
                  <a:schemeClr val="tx1"/>
                </a:solidFill>
                <a:latin typeface="Vladimir Script" pitchFamily="66" charset="0"/>
              </a:rPr>
              <a:t>                         </a:t>
            </a:r>
            <a:r>
              <a:rPr lang="ar-EG" sz="2800" b="1" dirty="0" smtClean="0">
                <a:solidFill>
                  <a:schemeClr val="tx1"/>
                </a:solidFill>
                <a:latin typeface="Vladimir Script" pitchFamily="66" charset="0"/>
              </a:rPr>
              <a:t> وآكل </a:t>
            </a:r>
            <a:r>
              <a:rPr lang="ar-EG" sz="2800" b="1" dirty="0">
                <a:solidFill>
                  <a:schemeClr val="tx1"/>
                </a:solidFill>
                <a:latin typeface="Vladimir Script" pitchFamily="66" charset="0"/>
              </a:rPr>
              <a:t>مما </a:t>
            </a:r>
            <a:r>
              <a:rPr lang="ar-SA" sz="2800" b="1" dirty="0" smtClean="0">
                <a:solidFill>
                  <a:schemeClr val="tx1"/>
                </a:solidFill>
                <a:latin typeface="Vladimir Script" pitchFamily="66" charset="0"/>
              </a:rPr>
              <a:t>               </a:t>
            </a:r>
            <a:r>
              <a:rPr lang="ar-EG" sz="2800" b="1" dirty="0" smtClean="0">
                <a:solidFill>
                  <a:schemeClr val="tx1"/>
                </a:solidFill>
                <a:latin typeface="Vladimir Script" pitchFamily="66" charset="0"/>
              </a:rPr>
              <a:t> في </a:t>
            </a:r>
            <a:r>
              <a:rPr lang="ar-SA" sz="2800" b="1" dirty="0" smtClean="0">
                <a:solidFill>
                  <a:schemeClr val="tx1"/>
                </a:solidFill>
                <a:latin typeface="Vladimir Script" pitchFamily="66" charset="0"/>
              </a:rPr>
              <a:t>    	     </a:t>
            </a:r>
            <a:r>
              <a:rPr lang="ar-EG" sz="2800" b="1" dirty="0" smtClean="0">
                <a:solidFill>
                  <a:schemeClr val="tx1"/>
                </a:solidFill>
                <a:latin typeface="Vladimir Script" pitchFamily="66" charset="0"/>
              </a:rPr>
              <a:t>أرضه </a:t>
            </a:r>
            <a:r>
              <a:rPr lang="ar-EG" sz="2800" b="1" dirty="0">
                <a:solidFill>
                  <a:schemeClr val="tx1"/>
                </a:solidFill>
                <a:latin typeface="Vladimir Script" pitchFamily="66" charset="0"/>
              </a:rPr>
              <a:t>وألبس مما </a:t>
            </a:r>
            <a:r>
              <a:rPr lang="ar-SA" sz="2800" b="1" dirty="0" smtClean="0">
                <a:solidFill>
                  <a:schemeClr val="tx1"/>
                </a:solidFill>
                <a:latin typeface="Vladimir Script" pitchFamily="66" charset="0"/>
              </a:rPr>
              <a:t>                    </a:t>
            </a:r>
            <a:r>
              <a:rPr lang="ar-EG" sz="2800" b="1" dirty="0" smtClean="0">
                <a:solidFill>
                  <a:schemeClr val="tx1"/>
                </a:solidFill>
                <a:latin typeface="Vladimir Script" pitchFamily="66" charset="0"/>
              </a:rPr>
              <a:t>في </a:t>
            </a:r>
            <a:r>
              <a:rPr lang="ar-EG" sz="2800" b="1" dirty="0">
                <a:solidFill>
                  <a:schemeClr val="tx1"/>
                </a:solidFill>
                <a:latin typeface="Vladimir Script" pitchFamily="66" charset="0"/>
              </a:rPr>
              <a:t>مصانعه.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4499992" y="4725144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وطني 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1475656" y="4797152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أزرعه 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3491880" y="5149056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يصنع </a:t>
            </a:r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491880" y="2780928"/>
            <a:ext cx="4608512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7886680" cy="5376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491880" y="2780928"/>
            <a:ext cx="4608512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3059832" y="1124744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/>
              <a:t>الصناعة هي تحويل المادة </a:t>
            </a:r>
            <a:r>
              <a:rPr lang="ar-SA" sz="3200" b="1" dirty="0" smtClean="0"/>
              <a:t>الخام</a:t>
            </a:r>
          </a:p>
          <a:p>
            <a:pPr>
              <a:defRPr/>
            </a:pPr>
            <a:r>
              <a:rPr lang="ar-SA" sz="3200" b="1" dirty="0" smtClean="0"/>
              <a:t>          الى سلعة   </a:t>
            </a:r>
          </a:p>
          <a:p>
            <a:pPr>
              <a:defRPr/>
            </a:pPr>
            <a:r>
              <a:rPr lang="ar-SA" sz="3200" b="1" dirty="0" smtClean="0">
                <a:solidFill>
                  <a:srgbClr val="C00000"/>
                </a:solidFill>
              </a:rPr>
              <a:t>( </a:t>
            </a:r>
            <a:r>
              <a:rPr lang="ar-SA" sz="3200" b="1" dirty="0">
                <a:solidFill>
                  <a:srgbClr val="C00000"/>
                </a:solidFill>
              </a:rPr>
              <a:t>زراعية – حيوانية – معدنية ) من صورتها الأولى إلى صورتها الأولية ثم إلى صورة أكثر فائدة للإنسان ( بضائع وسلع 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491880" y="2780928"/>
            <a:ext cx="4608512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0471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رسم تخطيطي 5"/>
          <p:cNvGraphicFramePr/>
          <p:nvPr/>
        </p:nvGraphicFramePr>
        <p:xfrm>
          <a:off x="1043608" y="1397000"/>
          <a:ext cx="65763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EE9E70-19EF-480D-956E-DC4106F31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">
                                            <p:graphicEl>
                                              <a:dgm id="{CDEE9E70-19EF-480D-956E-DC4106F31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">
                                            <p:graphicEl>
                                              <a:dgm id="{CDEE9E70-19EF-480D-956E-DC4106F31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">
                                            <p:graphicEl>
                                              <a:dgm id="{CDEE9E70-19EF-480D-956E-DC4106F31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">
                                            <p:graphicEl>
                                              <a:dgm id="{CDEE9E70-19EF-480D-956E-DC4106F31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EE9E70-19EF-480D-956E-DC4106F31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EE9E70-19EF-480D-956E-DC4106F31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C8A26E-7214-4E0F-AB36-08B7282B5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6">
                                            <p:graphicEl>
                                              <a:dgm id="{A4C8A26E-7214-4E0F-AB36-08B7282B5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6">
                                            <p:graphicEl>
                                              <a:dgm id="{A4C8A26E-7214-4E0F-AB36-08B7282B5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6">
                                            <p:graphicEl>
                                              <a:dgm id="{A4C8A26E-7214-4E0F-AB36-08B7282B5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6">
                                            <p:graphicEl>
                                              <a:dgm id="{A4C8A26E-7214-4E0F-AB36-08B7282B5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C8A26E-7214-4E0F-AB36-08B7282B5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C8A26E-7214-4E0F-AB36-08B7282B5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97C9F4-A854-4EDC-9589-6672A45A7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 decel="100000"/>
                                        <p:tgtEl>
                                          <p:spTgt spid="6">
                                            <p:graphicEl>
                                              <a:dgm id="{8A97C9F4-A854-4EDC-9589-6672A45A7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6">
                                            <p:graphicEl>
                                              <a:dgm id="{8A97C9F4-A854-4EDC-9589-6672A45A7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6">
                                            <p:graphicEl>
                                              <a:dgm id="{8A97C9F4-A854-4EDC-9589-6672A45A7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6">
                                            <p:graphicEl>
                                              <a:dgm id="{8A97C9F4-A854-4EDC-9589-6672A45A7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97C9F4-A854-4EDC-9589-6672A45A7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97C9F4-A854-4EDC-9589-6672A45A7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CA2C3A-DA9C-4DAD-9A25-4E52A5C13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400" decel="100000"/>
                                        <p:tgtEl>
                                          <p:spTgt spid="6">
                                            <p:graphicEl>
                                              <a:dgm id="{40CA2C3A-DA9C-4DAD-9A25-4E52A5C13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6">
                                            <p:graphicEl>
                                              <a:dgm id="{40CA2C3A-DA9C-4DAD-9A25-4E52A5C13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6">
                                            <p:graphicEl>
                                              <a:dgm id="{40CA2C3A-DA9C-4DAD-9A25-4E52A5C13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decel="100000" fill="hold"/>
                                        <p:tgtEl>
                                          <p:spTgt spid="6">
                                            <p:graphicEl>
                                              <a:dgm id="{40CA2C3A-DA9C-4DAD-9A25-4E52A5C13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CA2C3A-DA9C-4DAD-9A25-4E52A5C13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CA2C3A-DA9C-4DAD-9A25-4E52A5C13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B6E36-44C2-4756-AE34-46B4BA201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400" decel="100000"/>
                                        <p:tgtEl>
                                          <p:spTgt spid="6">
                                            <p:graphicEl>
                                              <a:dgm id="{FCAB6E36-44C2-4756-AE34-46B4BA201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400" decel="100000" fill="hold"/>
                                        <p:tgtEl>
                                          <p:spTgt spid="6">
                                            <p:graphicEl>
                                              <a:dgm id="{FCAB6E36-44C2-4756-AE34-46B4BA201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00" decel="100000" fill="hold"/>
                                        <p:tgtEl>
                                          <p:spTgt spid="6">
                                            <p:graphicEl>
                                              <a:dgm id="{FCAB6E36-44C2-4756-AE34-46B4BA201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00" decel="100000" fill="hold"/>
                                        <p:tgtEl>
                                          <p:spTgt spid="6">
                                            <p:graphicEl>
                                              <a:dgm id="{FCAB6E36-44C2-4756-AE34-46B4BA201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B6E36-44C2-4756-AE34-46B4BA201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AB6E36-44C2-4756-AE34-46B4BA201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A1D0FC-2210-449E-AD3B-8D57D1BF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400" decel="100000"/>
                                        <p:tgtEl>
                                          <p:spTgt spid="6">
                                            <p:graphicEl>
                                              <a:dgm id="{A2A1D0FC-2210-449E-AD3B-8D57D1BFA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400" decel="100000" fill="hold"/>
                                        <p:tgtEl>
                                          <p:spTgt spid="6">
                                            <p:graphicEl>
                                              <a:dgm id="{A2A1D0FC-2210-449E-AD3B-8D57D1BF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00" decel="100000" fill="hold"/>
                                        <p:tgtEl>
                                          <p:spTgt spid="6">
                                            <p:graphicEl>
                                              <a:dgm id="{A2A1D0FC-2210-449E-AD3B-8D57D1BF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00" decel="100000" fill="hold"/>
                                        <p:tgtEl>
                                          <p:spTgt spid="6">
                                            <p:graphicEl>
                                              <a:dgm id="{A2A1D0FC-2210-449E-AD3B-8D57D1BF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A1D0FC-2210-449E-AD3B-8D57D1BF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A1D0FC-2210-449E-AD3B-8D57D1BF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491880" y="2780928"/>
            <a:ext cx="4608512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0648"/>
            <a:ext cx="210197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052736"/>
            <a:ext cx="3232770" cy="4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276872"/>
            <a:ext cx="3704828" cy="42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284984"/>
            <a:ext cx="3670151" cy="51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2"/>
          <p:cNvSpPr>
            <a:spLocks noChangeArrowheads="1"/>
          </p:cNvSpPr>
          <p:nvPr/>
        </p:nvSpPr>
        <p:spPr bwMode="auto">
          <a:xfrm>
            <a:off x="3571875" y="1436583"/>
            <a:ext cx="515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0000FF"/>
                </a:solidFill>
              </a:rPr>
              <a:t>الملابس- </a:t>
            </a:r>
            <a:r>
              <a:rPr lang="ar-SA" sz="3600" b="1" dirty="0" smtClean="0">
                <a:solidFill>
                  <a:srgbClr val="0000FF"/>
                </a:solidFill>
              </a:rPr>
              <a:t>الأحذية – الأدوية </a:t>
            </a:r>
            <a:endParaRPr lang="ar-SA" sz="3600" dirty="0" smtClean="0">
              <a:solidFill>
                <a:srgbClr val="0000FF"/>
              </a:solidFill>
            </a:endParaRPr>
          </a:p>
          <a:p>
            <a:r>
              <a:rPr lang="ar-SA" sz="3600" b="1" dirty="0" smtClean="0">
                <a:solidFill>
                  <a:srgbClr val="0000FF"/>
                </a:solidFill>
              </a:rPr>
              <a:t>   </a:t>
            </a:r>
            <a:endParaRPr lang="ar-SA" sz="3600" dirty="0">
              <a:solidFill>
                <a:srgbClr val="0000FF"/>
              </a:solidFill>
            </a:endParaRPr>
          </a:p>
        </p:txBody>
      </p:sp>
      <p:sp>
        <p:nvSpPr>
          <p:cNvPr id="9" name="مستطيل 2"/>
          <p:cNvSpPr>
            <a:spLocks noChangeArrowheads="1"/>
          </p:cNvSpPr>
          <p:nvPr/>
        </p:nvSpPr>
        <p:spPr bwMode="auto">
          <a:xfrm>
            <a:off x="2195736" y="2638653"/>
            <a:ext cx="515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 smtClean="0">
                <a:solidFill>
                  <a:srgbClr val="0000FF"/>
                </a:solidFill>
              </a:rPr>
              <a:t>المصانع  </a:t>
            </a:r>
            <a:endParaRPr lang="ar-SA" sz="3600" dirty="0">
              <a:solidFill>
                <a:srgbClr val="0000FF"/>
              </a:solidFill>
            </a:endParaRPr>
          </a:p>
        </p:txBody>
      </p:sp>
      <p:sp>
        <p:nvSpPr>
          <p:cNvPr id="10" name="مستطيل 5"/>
          <p:cNvSpPr>
            <a:spLocks noChangeArrowheads="1"/>
          </p:cNvSpPr>
          <p:nvPr/>
        </p:nvSpPr>
        <p:spPr bwMode="auto">
          <a:xfrm>
            <a:off x="1619672" y="3717032"/>
            <a:ext cx="7085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0000FF"/>
                </a:solidFill>
              </a:rPr>
              <a:t>مادة خام – أيدي </a:t>
            </a:r>
            <a:r>
              <a:rPr lang="ar-SA" sz="3600" b="1" dirty="0" smtClean="0">
                <a:solidFill>
                  <a:srgbClr val="0000FF"/>
                </a:solidFill>
              </a:rPr>
              <a:t>عمالة  </a:t>
            </a:r>
            <a:r>
              <a:rPr lang="ar-SA" sz="3600" b="1" dirty="0">
                <a:solidFill>
                  <a:srgbClr val="0000FF"/>
                </a:solidFill>
              </a:rPr>
              <a:t>مدربة – </a:t>
            </a:r>
            <a:endParaRPr lang="ar-SA" sz="3600" b="1" dirty="0" smtClean="0">
              <a:solidFill>
                <a:srgbClr val="0000FF"/>
              </a:solidFill>
            </a:endParaRPr>
          </a:p>
          <a:p>
            <a:r>
              <a:rPr lang="ar-SA" sz="3600" b="1" dirty="0" smtClean="0">
                <a:solidFill>
                  <a:srgbClr val="0000FF"/>
                </a:solidFill>
              </a:rPr>
              <a:t>رّأس </a:t>
            </a:r>
            <a:r>
              <a:rPr lang="ar-SA" sz="3600" b="1" dirty="0">
                <a:solidFill>
                  <a:srgbClr val="0000FF"/>
                </a:solidFill>
              </a:rPr>
              <a:t>مال </a:t>
            </a:r>
            <a:r>
              <a:rPr lang="ar-SA" sz="3600" b="1" dirty="0" smtClean="0">
                <a:solidFill>
                  <a:srgbClr val="0000FF"/>
                </a:solidFill>
              </a:rPr>
              <a:t>– معدات - </a:t>
            </a:r>
            <a:r>
              <a:rPr lang="ar-SA" sz="3600" b="1" dirty="0">
                <a:solidFill>
                  <a:srgbClr val="0000FF"/>
                </a:solidFill>
              </a:rPr>
              <a:t>أسواق – طاقة  </a:t>
            </a:r>
            <a:endParaRPr lang="ar-SA" sz="3600" dirty="0">
              <a:solidFill>
                <a:srgbClr val="0000FF"/>
              </a:solidFill>
            </a:endParaRPr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491880" y="2780928"/>
            <a:ext cx="4608512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8722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3995936" y="980728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dirty="0" smtClean="0">
                <a:solidFill>
                  <a:srgbClr val="0000FF"/>
                </a:solidFill>
              </a:rPr>
              <a:t>لقيام الصناعة لا بد من توفر عدة مقومات ( عوامل ) اقرأ الشكل ( 37 ) :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395536" y="2060848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F1955B-7440-4747-9E9C-88951E64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23F1955B-7440-4747-9E9C-88951E64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23F1955B-7440-4747-9E9C-88951E64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5D1A6C-B7F6-4731-BF18-F1086288F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B65D1A6C-B7F6-4731-BF18-F1086288F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B65D1A6C-B7F6-4731-BF18-F1086288F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DD8134-5DA6-4944-9FB5-A58EE4F14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71DD8134-5DA6-4944-9FB5-A58EE4F14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71DD8134-5DA6-4944-9FB5-A58EE4F14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DD06FF-7FA2-4D9A-B600-FE3A1433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62DD06FF-7FA2-4D9A-B600-FE3A1433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62DD06FF-7FA2-4D9A-B600-FE3A1433C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15166F-48C3-41F0-A692-9E09F4508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8F15166F-48C3-41F0-A692-9E09F4508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8F15166F-48C3-41F0-A692-9E09F4508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63AC40-B939-46E2-80D1-9EA313435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963AC40-B939-46E2-80D1-9EA313435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963AC40-B939-46E2-80D1-9EA313435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8013A3-0B3B-41F0-920A-631A689A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718013A3-0B3B-41F0-920A-631A689A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718013A3-0B3B-41F0-920A-631A689AE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D4C2A7E-83C9-4943-AB96-16F76AB87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ED4C2A7E-83C9-4943-AB96-16F76AB87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ED4C2A7E-83C9-4943-AB96-16F76AB87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CBEFF6-D98B-4F56-BA66-558FE62FD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A4CBEFF6-D98B-4F56-BA66-558FE62FD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A4CBEFF6-D98B-4F56-BA66-558FE62FD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BF4E53-2F6A-46B7-86F0-FD1E23383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DFBF4E53-2F6A-46B7-86F0-FD1E23383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DFBF4E53-2F6A-46B7-86F0-FD1E23383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32D250-6F51-48C2-A9FD-DF2A99242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BB32D250-6F51-48C2-A9FD-DF2A99242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BB32D250-6F51-48C2-A9FD-DF2A99242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FD930-319A-48A8-818F-F8C31A365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01DFD930-319A-48A8-818F-F8C31A365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01DFD930-319A-48A8-818F-F8C31A365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491880" y="2780928"/>
            <a:ext cx="4608512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عدم وجود الأيدي العاملة المدربة – وعدم التوسع في الانتاج الزراعي </a:t>
            </a:r>
            <a:endParaRPr lang="ar-SA" sz="2800" b="1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26198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3491880" y="908720"/>
            <a:ext cx="5148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EG" sz="2400" b="1" dirty="0" smtClean="0">
                <a:solidFill>
                  <a:srgbClr val="FF0000"/>
                </a:solidFill>
                <a:latin typeface="Vladimir Script" pitchFamily="66" charset="0"/>
              </a:rPr>
              <a:t>أ- أهم مشكلة تواجه الصناعة في وطني من خلال معرفتي بمقومات الصناعة</a:t>
            </a:r>
            <a:r>
              <a:rPr lang="ar-EG" b="1" dirty="0" smtClean="0">
                <a:solidFill>
                  <a:srgbClr val="FF0000"/>
                </a:solidFill>
                <a:latin typeface="Vladimir Script" pitchFamily="66" charset="0"/>
              </a:rPr>
              <a:t>.</a:t>
            </a:r>
            <a:endParaRPr lang="ar-EG" b="1" dirty="0">
              <a:solidFill>
                <a:srgbClr val="FF0000"/>
              </a:solidFill>
              <a:latin typeface="Vladimir Script" pitchFamily="66" charset="0"/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899592" y="1844824"/>
            <a:ext cx="742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000" b="1" dirty="0">
                <a:solidFill>
                  <a:srgbClr val="0000FF"/>
                </a:solidFill>
              </a:rPr>
              <a:t>الأيدي </a:t>
            </a:r>
            <a:r>
              <a:rPr lang="ar-SA" sz="4000" b="1" dirty="0" smtClean="0">
                <a:solidFill>
                  <a:srgbClr val="0000FF"/>
                </a:solidFill>
              </a:rPr>
              <a:t>العاملة – </a:t>
            </a:r>
            <a:r>
              <a:rPr lang="ar-SA" sz="4000" b="1" dirty="0">
                <a:solidFill>
                  <a:srgbClr val="0000FF"/>
                </a:solidFill>
              </a:rPr>
              <a:t>المادة الخام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851920" y="2564904"/>
            <a:ext cx="4537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EG" sz="2800" b="1" dirty="0" smtClean="0">
                <a:solidFill>
                  <a:srgbClr val="FF0000"/>
                </a:solidFill>
                <a:latin typeface="Vladimir Script" pitchFamily="66" charset="0"/>
              </a:rPr>
              <a:t>ب- أسباب تلك المشكلة.</a:t>
            </a:r>
            <a:endParaRPr lang="ar-EG" sz="2800" b="1" dirty="0">
              <a:solidFill>
                <a:srgbClr val="FF0000"/>
              </a:solidFill>
              <a:latin typeface="Vladimir Script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23928" y="4005064"/>
            <a:ext cx="4433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Vladimir Script" pitchFamily="66" charset="0"/>
              </a:rPr>
              <a:t>ج- المقترحات للحد من هذه المشكلة</a:t>
            </a:r>
            <a:endParaRPr lang="ar-SA" sz="2800" dirty="0"/>
          </a:p>
        </p:txBody>
      </p:sp>
      <p:sp>
        <p:nvSpPr>
          <p:cNvPr id="10" name="مستطيل 9"/>
          <p:cNvSpPr/>
          <p:nvPr/>
        </p:nvSpPr>
        <p:spPr>
          <a:xfrm>
            <a:off x="1187624" y="4581128"/>
            <a:ext cx="5580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عمل دورات تدريبية للعمال والاستعانة بالعمالة الوافدة المدربة – والتوسع في الانتاج الزراعي 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491880" y="2780928"/>
            <a:ext cx="4608512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5675148" y="332656"/>
            <a:ext cx="328327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 smtClean="0">
                <a:solidFill>
                  <a:srgbClr val="0000FF"/>
                </a:solidFill>
              </a:rPr>
              <a:t>أقسام الصناعات في وطننا </a:t>
            </a:r>
            <a:endParaRPr lang="ar-EG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رسم تخطيطي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43BCDC-6CAC-488F-AB8D-9D373DAE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graphicEl>
                                              <a:dgm id="{ED43BCDC-6CAC-488F-AB8D-9D373DAE6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graphicEl>
                                              <a:dgm id="{ED43BCDC-6CAC-488F-AB8D-9D373DAE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graphicEl>
                                              <a:dgm id="{ED43BCDC-6CAC-488F-AB8D-9D373DAE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graphicEl>
                                              <a:dgm id="{ED43BCDC-6CAC-488F-AB8D-9D373DAE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43BCDC-6CAC-488F-AB8D-9D373DAE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43BCDC-6CAC-488F-AB8D-9D373DAE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D0FFBE-EB57-47BF-BDF0-A8331C9A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>
                                            <p:graphicEl>
                                              <a:dgm id="{92D0FFBE-EB57-47BF-BDF0-A8331C9A6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graphicEl>
                                              <a:dgm id="{92D0FFBE-EB57-47BF-BDF0-A8331C9A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graphicEl>
                                              <a:dgm id="{92D0FFBE-EB57-47BF-BDF0-A8331C9A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graphicEl>
                                              <a:dgm id="{92D0FFBE-EB57-47BF-BDF0-A8331C9A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D0FFBE-EB57-47BF-BDF0-A8331C9A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D0FFBE-EB57-47BF-BDF0-A8331C9A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932FA4-825F-4AF7-A9D5-E6E644879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>
                                            <p:graphicEl>
                                              <a:dgm id="{82932FA4-825F-4AF7-A9D5-E6E644879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graphicEl>
                                              <a:dgm id="{82932FA4-825F-4AF7-A9D5-E6E644879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>
                                            <p:graphicEl>
                                              <a:dgm id="{82932FA4-825F-4AF7-A9D5-E6E644879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graphicEl>
                                              <a:dgm id="{82932FA4-825F-4AF7-A9D5-E6E644879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932FA4-825F-4AF7-A9D5-E6E644879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932FA4-825F-4AF7-A9D5-E6E644879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2952D3-90B7-4240-9F69-37929982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>
                                            <p:graphicEl>
                                              <a:dgm id="{0F2952D3-90B7-4240-9F69-379299826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>
                                            <p:graphicEl>
                                              <a:dgm id="{0F2952D3-90B7-4240-9F69-37929982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>
                                            <p:graphicEl>
                                              <a:dgm id="{0F2952D3-90B7-4240-9F69-37929982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>
                                            <p:graphicEl>
                                              <a:dgm id="{0F2952D3-90B7-4240-9F69-37929982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2952D3-90B7-4240-9F69-37929982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2952D3-90B7-4240-9F69-37929982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6125C4-4D15-457D-B616-EE50E0749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>
                                            <p:graphicEl>
                                              <a:dgm id="{526125C4-4D15-457D-B616-EE50E0749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graphicEl>
                                              <a:dgm id="{526125C4-4D15-457D-B616-EE50E0749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>
                                            <p:graphicEl>
                                              <a:dgm id="{526125C4-4D15-457D-B616-EE50E0749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>
                                            <p:graphicEl>
                                              <a:dgm id="{526125C4-4D15-457D-B616-EE50E0749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6125C4-4D15-457D-B616-EE50E0749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6125C4-4D15-457D-B616-EE50E0749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B52F1-B4BA-4606-91E5-94FBFACFD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7">
                                            <p:graphicEl>
                                              <a:dgm id="{B93B52F1-B4BA-4606-91E5-94FBFACFD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>
                                            <p:graphicEl>
                                              <a:dgm id="{B93B52F1-B4BA-4606-91E5-94FBFACFD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>
                                            <p:graphicEl>
                                              <a:dgm id="{B93B52F1-B4BA-4606-91E5-94FBFACFD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>
                                            <p:graphicEl>
                                              <a:dgm id="{B93B52F1-B4BA-4606-91E5-94FBFACFD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B52F1-B4BA-4606-91E5-94FBFACFD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B52F1-B4BA-4606-91E5-94FBFACFD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563888" y="2852936"/>
            <a:ext cx="4608512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1"/>
            <a:ext cx="3220219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16835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تمرير أفقي 5"/>
          <p:cNvSpPr/>
          <p:nvPr/>
        </p:nvSpPr>
        <p:spPr bwMode="auto">
          <a:xfrm>
            <a:off x="3707904" y="0"/>
            <a:ext cx="1800200" cy="935360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/>
          <a:lstStyle/>
          <a:p>
            <a:pPr algn="ctr">
              <a:defRPr/>
            </a:pPr>
            <a:r>
              <a:rPr lang="ar-EG" sz="3600" b="1" dirty="0">
                <a:solidFill>
                  <a:srgbClr val="FF0000"/>
                </a:solidFill>
              </a:rPr>
              <a:t>نشاط11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140704" y="2852936"/>
            <a:ext cx="4535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EG" sz="2400" b="1" dirty="0" smtClean="0">
                <a:solidFill>
                  <a:srgbClr val="FF0000"/>
                </a:solidFill>
                <a:latin typeface="Vladimir Script" pitchFamily="66" charset="0"/>
              </a:rPr>
              <a:t>أ- أحدد النشاط السكاني في الصورتين</a:t>
            </a:r>
            <a:r>
              <a:rPr lang="ar-EG" b="1" dirty="0" smtClean="0">
                <a:solidFill>
                  <a:srgbClr val="FF0000"/>
                </a:solidFill>
                <a:latin typeface="Vladimir Script" pitchFamily="66" charset="0"/>
              </a:rPr>
              <a:t>.</a:t>
            </a:r>
            <a:endParaRPr lang="ar-EG" b="1" dirty="0">
              <a:solidFill>
                <a:srgbClr val="FF0000"/>
              </a:solidFill>
              <a:latin typeface="Vladimir Script" pitchFamily="66" charset="0"/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580112" y="3140968"/>
            <a:ext cx="2928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0000FF"/>
                </a:solidFill>
              </a:rPr>
              <a:t>صناعة السجاد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364088" y="3717032"/>
            <a:ext cx="331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EG" sz="2400" b="1" dirty="0" smtClean="0">
                <a:solidFill>
                  <a:srgbClr val="FF0000"/>
                </a:solidFill>
                <a:latin typeface="Vladimir Script" pitchFamily="66" charset="0"/>
              </a:rPr>
              <a:t>ب- أذكر الفرق بين الصورتين.</a:t>
            </a:r>
            <a:endParaRPr lang="ar-EG" sz="2400" b="1" dirty="0">
              <a:solidFill>
                <a:srgbClr val="FF0000"/>
              </a:solidFill>
              <a:latin typeface="Vladimir Script" pitchFamily="66" charset="0"/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3923928" y="4149080"/>
            <a:ext cx="48360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00FF"/>
                </a:solidFill>
              </a:rPr>
              <a:t>الصورة </a:t>
            </a:r>
            <a:r>
              <a:rPr lang="ar-SA" sz="3200" b="1" dirty="0" smtClean="0">
                <a:solidFill>
                  <a:srgbClr val="0000FF"/>
                </a:solidFill>
              </a:rPr>
              <a:t>41 </a:t>
            </a:r>
            <a:r>
              <a:rPr lang="ar-SA" sz="3200" b="1" dirty="0">
                <a:solidFill>
                  <a:srgbClr val="0000FF"/>
                </a:solidFill>
              </a:rPr>
              <a:t>تستخدم معدات بدائية </a:t>
            </a:r>
            <a:endParaRPr lang="ar-SA" sz="3200" b="1" dirty="0" smtClean="0">
              <a:solidFill>
                <a:srgbClr val="0000FF"/>
              </a:solidFill>
            </a:endParaRPr>
          </a:p>
          <a:p>
            <a:r>
              <a:rPr lang="ar-SA" sz="3200" b="1" dirty="0" smtClean="0">
                <a:solidFill>
                  <a:srgbClr val="0000FF"/>
                </a:solidFill>
              </a:rPr>
              <a:t>والثانية </a:t>
            </a:r>
            <a:r>
              <a:rPr lang="ar-SA" sz="3200" b="1" dirty="0">
                <a:solidFill>
                  <a:srgbClr val="0000FF"/>
                </a:solidFill>
              </a:rPr>
              <a:t>معدات حديثة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0" y="26369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ar-EG" sz="2400" b="1" dirty="0" smtClean="0">
                <a:solidFill>
                  <a:srgbClr val="FF0000"/>
                </a:solidFill>
                <a:latin typeface="Vladimir Script" pitchFamily="66" charset="0"/>
              </a:rPr>
              <a:t>ج- أسمي المواد الخام المستخدمة في كل من هاتين الصورتين.</a:t>
            </a:r>
            <a:endParaRPr lang="ar-EG" sz="2400" b="1" dirty="0">
              <a:solidFill>
                <a:srgbClr val="FF0000"/>
              </a:solidFill>
              <a:latin typeface="Vladimir Script" pitchFamily="66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29391" y="3429000"/>
            <a:ext cx="2387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الخيوط والأصواف 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39552" y="4581128"/>
            <a:ext cx="41793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Vladimir Script" pitchFamily="66" charset="0"/>
              </a:rPr>
              <a:t>د- أسمي أحد المصانع في منطقتي </a:t>
            </a:r>
            <a:endParaRPr lang="ar-SA" sz="2800" b="1" dirty="0" smtClean="0">
              <a:solidFill>
                <a:srgbClr val="FF0000"/>
              </a:solidFill>
              <a:latin typeface="Vladimir Script" pitchFamily="66" charset="0"/>
            </a:endParaRPr>
          </a:p>
          <a:p>
            <a:r>
              <a:rPr lang="ar-EG" sz="2800" b="1" dirty="0" smtClean="0">
                <a:solidFill>
                  <a:srgbClr val="FF0000"/>
                </a:solidFill>
                <a:latin typeface="Vladimir Script" pitchFamily="66" charset="0"/>
              </a:rPr>
              <a:t>التي تزاول النشاط نفسه</a:t>
            </a:r>
            <a:endParaRPr lang="ar-SA" sz="2800" dirty="0"/>
          </a:p>
        </p:txBody>
      </p:sp>
      <p:sp>
        <p:nvSpPr>
          <p:cNvPr id="14" name="مستطيل 13"/>
          <p:cNvSpPr/>
          <p:nvPr/>
        </p:nvSpPr>
        <p:spPr>
          <a:xfrm>
            <a:off x="2555776" y="5733256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السريع 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5" name="عنصر نائب للتذييل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491880" y="2780928"/>
            <a:ext cx="4608512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5482916" y="332656"/>
            <a:ext cx="338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 smtClean="0"/>
              <a:t>أهم الصناعات في وطني</a:t>
            </a:r>
            <a:r>
              <a:rPr lang="ar-SA" sz="2800" b="1" dirty="0" smtClean="0"/>
              <a:t> : </a:t>
            </a:r>
            <a:r>
              <a:rPr lang="ar-EG" sz="2800" b="1" dirty="0" smtClean="0"/>
              <a:t> </a:t>
            </a:r>
            <a:endParaRPr lang="ar-EG" sz="2800" b="1" dirty="0"/>
          </a:p>
        </p:txBody>
      </p:sp>
      <p:graphicFrame>
        <p:nvGraphicFramePr>
          <p:cNvPr id="7" name="رسم تخطيطي 6"/>
          <p:cNvGraphicFramePr/>
          <p:nvPr/>
        </p:nvGraphicFramePr>
        <p:xfrm>
          <a:off x="683568" y="692696"/>
          <a:ext cx="6096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أحمد حسين الوادعي   </a:t>
            </a:r>
            <a:r>
              <a:rPr lang="en-US" smtClean="0"/>
              <a:t>asd2362@hotmail.com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64BC94-E0FE-41AE-9A44-E11E3D7DC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graphicEl>
                                              <a:dgm id="{DE64BC94-E0FE-41AE-9A44-E11E3D7DC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graphicEl>
                                              <a:dgm id="{DE64BC94-E0FE-41AE-9A44-E11E3D7DC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D660B9-FF2B-401C-8DB1-4E5A5DB8D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graphicEl>
                                              <a:dgm id="{17D660B9-FF2B-401C-8DB1-4E5A5DB8D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graphicEl>
                                              <a:dgm id="{17D660B9-FF2B-401C-8DB1-4E5A5DB8D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C0E33E-902A-4367-81D8-7AFD0BC06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graphicEl>
                                              <a:dgm id="{BDC0E33E-902A-4367-81D8-7AFD0BC06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graphicEl>
                                              <a:dgm id="{BDC0E33E-902A-4367-81D8-7AFD0BC06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DCACC6-2B2E-401B-A931-D3E44007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graphicEl>
                                              <a:dgm id="{CEDCACC6-2B2E-401B-A931-D3E44007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graphicEl>
                                              <a:dgm id="{CEDCACC6-2B2E-401B-A931-D3E44007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F8614B-0500-4686-9CC8-738FF500E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graphicEl>
                                              <a:dgm id="{90F8614B-0500-4686-9CC8-738FF500E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graphicEl>
                                              <a:dgm id="{90F8614B-0500-4686-9CC8-738FF500E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F5D7-4C2D-4999-8363-75E2A8AC5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graphicEl>
                                              <a:dgm id="{F5F4F5D7-4C2D-4999-8363-75E2A8AC5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graphicEl>
                                              <a:dgm id="{F5F4F5D7-4C2D-4999-8363-75E2A8AC5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6C02C3-B230-48E5-8992-B1D0B1BDE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graphicEl>
                                              <a:dgm id="{5C6C02C3-B230-48E5-8992-B1D0B1BDE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graphicEl>
                                              <a:dgm id="{5C6C02C3-B230-48E5-8992-B1D0B1BDE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4B63AC-DB55-451A-843B-ABD73266F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graphicEl>
                                              <a:dgm id="{DA4B63AC-DB55-451A-843B-ABD73266F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graphicEl>
                                              <a:dgm id="{DA4B63AC-DB55-451A-843B-ABD73266F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7F45D7-0919-463B-9585-AFF8E7FCD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graphicEl>
                                              <a:dgm id="{157F45D7-0919-463B-9585-AFF8E7FCD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graphicEl>
                                              <a:dgm id="{157F45D7-0919-463B-9585-AFF8E7FCD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BD427C-98B3-41C0-B5E5-C49D2A32B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graphicEl>
                                              <a:dgm id="{82BD427C-98B3-41C0-B5E5-C49D2A32B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>
                                            <p:graphicEl>
                                              <a:dgm id="{82BD427C-98B3-41C0-B5E5-C49D2A32B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E3C614-A5A5-4C7F-9CC8-E00AF44AB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>
                                            <p:graphicEl>
                                              <a:dgm id="{EDE3C614-A5A5-4C7F-9CC8-E00AF44AB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graphicEl>
                                              <a:dgm id="{EDE3C614-A5A5-4C7F-9CC8-E00AF44AB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7B4B05-BF1B-4C47-AC29-0D62A8312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>
                                            <p:graphicEl>
                                              <a:dgm id="{757B4B05-BF1B-4C47-AC29-0D62A8312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graphicEl>
                                              <a:dgm id="{757B4B05-BF1B-4C47-AC29-0D62A8312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72EF67-1B86-41AC-887E-F9968D80C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>
                                            <p:graphicEl>
                                              <a:dgm id="{7272EF67-1B86-41AC-887E-F9968D80C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>
                                            <p:graphicEl>
                                              <a:dgm id="{7272EF67-1B86-41AC-887E-F9968D80C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CCAFF4-A901-47B2-B76E-CE50C063C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>
                                            <p:graphicEl>
                                              <a:dgm id="{F8CCAFF4-A901-47B2-B76E-CE50C063C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>
                                            <p:graphicEl>
                                              <a:dgm id="{F8CCAFF4-A901-47B2-B76E-CE50C063C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382</Words>
  <Application>Microsoft Office PowerPoint</Application>
  <PresentationFormat>عرض على الشاشة (3:4)‏</PresentationFormat>
  <Paragraphs>80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الصناعة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الصناعة </dc:title>
  <dc:creator>Administrator</dc:creator>
  <cp:lastModifiedBy>Administrator</cp:lastModifiedBy>
  <cp:revision>1</cp:revision>
  <dcterms:created xsi:type="dcterms:W3CDTF">2015-03-15T06:32:57Z</dcterms:created>
  <dcterms:modified xsi:type="dcterms:W3CDTF">2015-03-15T06:35:23Z</dcterms:modified>
</cp:coreProperties>
</file>