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D3D16C-2CAF-4592-92BA-2CFC6581D2D3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FCADB9-0979-4B25-8547-51DBF0AF324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16702"/>
          </a:xfrm>
        </p:spPr>
        <p:txBody>
          <a:bodyPr>
            <a:normAutofit/>
          </a:bodyPr>
          <a:lstStyle/>
          <a:p>
            <a:pPr algn="ctr"/>
            <a:r>
              <a:rPr lang="ar-SA" sz="7200" b="1" dirty="0" smtClean="0"/>
              <a:t>معاني أسماء الله الحسنى</a:t>
            </a:r>
            <a:endParaRPr lang="ar-SA" sz="72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3810000"/>
            <a:ext cx="7406640" cy="1066800"/>
          </a:xfrm>
        </p:spPr>
        <p:txBody>
          <a:bodyPr>
            <a:normAutofit/>
          </a:bodyPr>
          <a:lstStyle/>
          <a:p>
            <a:r>
              <a:rPr lang="ar-SA" sz="3200" b="1" dirty="0" smtClean="0"/>
              <a:t>الدرس الرابع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8200"/>
          </a:xfrm>
        </p:spPr>
        <p:txBody>
          <a:bodyPr>
            <a:noAutofit/>
          </a:bodyPr>
          <a:lstStyle/>
          <a:p>
            <a:pPr algn="ctr"/>
            <a:r>
              <a:rPr lang="ar-SA" sz="4800" b="1" dirty="0" smtClean="0"/>
              <a:t>تمهيد: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pPr>
              <a:buNone/>
            </a:pPr>
            <a:r>
              <a:rPr lang="ar-SA" b="1" dirty="0" smtClean="0"/>
              <a:t>اقرأ الآيات </a:t>
            </a:r>
            <a:r>
              <a:rPr lang="ar-SA" b="1" dirty="0" smtClean="0"/>
              <a:t>في الجدول الآتي , ثم استخرج منها أسماء الله الحسنى:</a:t>
            </a:r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43000" y="1905000"/>
          <a:ext cx="7586134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11334"/>
                <a:gridCol w="15748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/>
                        <a:t>الآيـــــــة</a:t>
                      </a: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الاســم</a:t>
                      </a:r>
                      <a:endParaRPr lang="ar-SA" sz="2800" b="1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/>
                        <a:t>قال تعالى :( </a:t>
                      </a:r>
                      <a:r>
                        <a:rPr kumimoji="0" lang="ar-SA" sz="3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إِنَّ اللَّهَ </a:t>
                      </a:r>
                      <a:r>
                        <a:rPr kumimoji="0" lang="ar-SA" sz="3200" b="1" i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عَلَى</a:t>
                      </a:r>
                      <a:r>
                        <a:rPr kumimoji="0" lang="ar-SA" sz="3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كُلِّ شَيْءٍ </a:t>
                      </a:r>
                      <a:r>
                        <a:rPr kumimoji="0" lang="ar-SA" sz="3200" b="1" i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قَدِيرٌ</a:t>
                      </a:r>
                      <a:r>
                        <a:rPr kumimoji="0" lang="ar-SA" sz="3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SA" sz="2800" b="1" dirty="0" smtClean="0"/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/>
                        <a:t>قال تعالى :  (  </a:t>
                      </a:r>
                      <a:r>
                        <a:rPr kumimoji="0" lang="ar-SA" sz="3200" b="1" i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إِنِّي بِمَا تَعْمَلُونَ بَصِيرٌ</a:t>
                      </a:r>
                      <a:r>
                        <a:rPr kumimoji="0" lang="ar-SA" sz="3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SA" sz="2800" b="1" dirty="0" smtClean="0"/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/>
                        <a:t>قال تعالى : (  </a:t>
                      </a:r>
                      <a:r>
                        <a:rPr kumimoji="0" lang="ar-SA" sz="3200" b="1" i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يَا أَيُّهَا الْإِنْسَانُ مَا غَرَّكَ بِرَبِّكَ الْكَرِيمِ </a:t>
                      </a:r>
                      <a:r>
                        <a:rPr kumimoji="0" lang="ar-SA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SA" sz="2800" b="1" dirty="0" smtClean="0"/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371600" y="3048000"/>
            <a:ext cx="1143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القـدير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19200" y="4114800"/>
            <a:ext cx="121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البـصير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95400" y="5257800"/>
            <a:ext cx="1143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الكــريم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عناصر الدرس :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chemeClr val="accent3"/>
                </a:solidFill>
              </a:rPr>
              <a:t>معرفتنا لمعاني أسماء الله تزيد إيماننا ومحبتنا لربنا .</a:t>
            </a:r>
          </a:p>
          <a:p>
            <a:pPr>
              <a:buNone/>
            </a:pPr>
            <a:endParaRPr lang="ar-SA" sz="3600" b="1" dirty="0" smtClean="0"/>
          </a:p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قال الله تعالى : </a:t>
            </a:r>
            <a:r>
              <a:rPr lang="en-US" sz="3600" b="1" dirty="0" smtClean="0"/>
              <a:t>}</a:t>
            </a:r>
            <a:r>
              <a:rPr lang="ar-SA" sz="3600" b="1" dirty="0" smtClean="0"/>
              <a:t> </a:t>
            </a:r>
            <a:r>
              <a:rPr lang="ar-SA" sz="3600" b="1" dirty="0" smtClean="0">
                <a:solidFill>
                  <a:srgbClr val="00B050"/>
                </a:solidFill>
              </a:rPr>
              <a:t>الرَّحْمَنُ (1) عَلَّمَ </a:t>
            </a:r>
            <a:r>
              <a:rPr lang="ar-SA" sz="3600" b="1" dirty="0" smtClean="0">
                <a:solidFill>
                  <a:srgbClr val="00B050"/>
                </a:solidFill>
              </a:rPr>
              <a:t>القُرْآنَ</a:t>
            </a:r>
            <a:r>
              <a:rPr lang="ar-SA" sz="3600" b="1" dirty="0" smtClean="0"/>
              <a:t> </a:t>
            </a:r>
            <a:r>
              <a:rPr lang="en-US" sz="3600" b="1" dirty="0" smtClean="0"/>
              <a:t>{</a:t>
            </a:r>
            <a:endParaRPr lang="ar-SA" sz="3600" b="1" dirty="0" smtClean="0"/>
          </a:p>
          <a:p>
            <a:pPr>
              <a:buNone/>
            </a:pPr>
            <a:endParaRPr lang="ar-SA" sz="3600" b="1" dirty="0" smtClean="0"/>
          </a:p>
          <a:p>
            <a:pPr>
              <a:buNone/>
            </a:pPr>
            <a:r>
              <a:rPr lang="ar-SA" sz="3600" b="1" dirty="0" smtClean="0">
                <a:solidFill>
                  <a:schemeClr val="accent3"/>
                </a:solidFill>
              </a:rPr>
              <a:t>معنى الرحمن </a:t>
            </a:r>
            <a:r>
              <a:rPr lang="ar-SA" sz="3600" b="1" dirty="0" smtClean="0">
                <a:solidFill>
                  <a:schemeClr val="accent3"/>
                </a:solidFill>
              </a:rPr>
              <a:t>: </a:t>
            </a:r>
            <a:r>
              <a:rPr lang="ar-SA" sz="3600" b="1" dirty="0" smtClean="0">
                <a:solidFill>
                  <a:srgbClr val="0070C0"/>
                </a:solidFill>
              </a:rPr>
              <a:t>الذي </a:t>
            </a:r>
            <a:r>
              <a:rPr lang="ar-SA" sz="3600" b="1" dirty="0" smtClean="0">
                <a:solidFill>
                  <a:srgbClr val="0070C0"/>
                </a:solidFill>
              </a:rPr>
              <a:t>له الرحمة الواسعة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 </a:t>
            </a:r>
            <a:r>
              <a:rPr lang="ar-SA" sz="3600" b="1" dirty="0" smtClean="0">
                <a:solidFill>
                  <a:schemeClr val="accent3"/>
                </a:solidFill>
              </a:rPr>
              <a:t>ومن </a:t>
            </a:r>
            <a:r>
              <a:rPr lang="ar-SA" sz="3600" b="1" dirty="0" smtClean="0">
                <a:solidFill>
                  <a:schemeClr val="accent3"/>
                </a:solidFill>
              </a:rPr>
              <a:t>أمثلة رحمة الله بعباده :</a:t>
            </a:r>
            <a:endParaRPr lang="ar-SA" sz="36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sz="3600" b="1" dirty="0" smtClean="0"/>
              <a:t>1-إرسال </a:t>
            </a:r>
            <a:r>
              <a:rPr lang="ar-SA" sz="3600" b="1" dirty="0" smtClean="0"/>
              <a:t>الرسل </a:t>
            </a:r>
            <a:r>
              <a:rPr lang="ar-SA" sz="3600" b="1" dirty="0" smtClean="0"/>
              <a:t>إليهم </a:t>
            </a:r>
            <a:r>
              <a:rPr lang="ar-SA" sz="3600" b="1" dirty="0" smtClean="0"/>
              <a:t>,وإنزال الكتب عليهم, لهدايتهم </a:t>
            </a:r>
            <a:r>
              <a:rPr lang="ar-SA" sz="3600" b="1" dirty="0" smtClean="0"/>
              <a:t>إلى </a:t>
            </a:r>
            <a:r>
              <a:rPr lang="ar-SA" sz="3600" b="1" dirty="0" smtClean="0"/>
              <a:t>الطريق المستقيم .</a:t>
            </a:r>
          </a:p>
          <a:p>
            <a:pPr>
              <a:buNone/>
            </a:pPr>
            <a:r>
              <a:rPr lang="ar-SA" sz="3600" b="1" dirty="0" smtClean="0"/>
              <a:t>2- إنزال المطر .</a:t>
            </a:r>
          </a:p>
          <a:p>
            <a:pPr>
              <a:buNone/>
            </a:pPr>
            <a:r>
              <a:rPr lang="ar-SA" sz="3600" b="1" dirty="0" smtClean="0"/>
              <a:t>3- </a:t>
            </a:r>
            <a:r>
              <a:rPr lang="ar-SA" sz="3600" b="1" dirty="0" smtClean="0"/>
              <a:t>إنبات </a:t>
            </a:r>
            <a:r>
              <a:rPr lang="ar-SA" sz="3600" b="1" dirty="0" smtClean="0"/>
              <a:t>الزرع .</a:t>
            </a:r>
          </a:p>
          <a:p>
            <a:pPr>
              <a:buNone/>
            </a:pPr>
            <a:r>
              <a:rPr lang="ar-SA" sz="3600" b="1" dirty="0" smtClean="0"/>
              <a:t>4- تمهيد </a:t>
            </a:r>
            <a:r>
              <a:rPr lang="ar-SA" sz="3600" b="1" dirty="0" smtClean="0"/>
              <a:t>الأرض </a:t>
            </a:r>
            <a:r>
              <a:rPr lang="ar-SA" sz="3600" b="1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 قال </a:t>
            </a:r>
            <a:r>
              <a:rPr lang="ar-SA" sz="3600" b="1" dirty="0" smtClean="0"/>
              <a:t>الله تعالى : ( </a:t>
            </a:r>
            <a:r>
              <a:rPr lang="ar-SA" sz="3600" b="1" i="1" dirty="0" smtClean="0">
                <a:solidFill>
                  <a:srgbClr val="00B050"/>
                </a:solidFill>
              </a:rPr>
              <a:t>وَهُوَ العَلِيمُ القَدِيرُ</a:t>
            </a:r>
            <a:r>
              <a:rPr lang="ar-SA" sz="3600" b="1" i="1" dirty="0" smtClean="0"/>
              <a:t>)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>
                <a:solidFill>
                  <a:schemeClr val="accent3"/>
                </a:solidFill>
              </a:rPr>
              <a:t>معنى </a:t>
            </a:r>
            <a:r>
              <a:rPr lang="ar-SA" sz="3600" b="1" dirty="0" smtClean="0">
                <a:solidFill>
                  <a:schemeClr val="accent3"/>
                </a:solidFill>
              </a:rPr>
              <a:t>القدير : </a:t>
            </a:r>
            <a:endParaRPr lang="ar-SA" sz="36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sz="3600" b="1" dirty="0" smtClean="0"/>
              <a:t>الذي </a:t>
            </a:r>
            <a:r>
              <a:rPr lang="ar-SA" sz="3600" b="1" dirty="0" smtClean="0"/>
              <a:t>له القدرة الكاملة , فلا </a:t>
            </a:r>
            <a:r>
              <a:rPr lang="ar-SA" sz="3600" b="1" dirty="0" smtClean="0"/>
              <a:t>يعجزه </a:t>
            </a:r>
            <a:r>
              <a:rPr lang="ar-SA" sz="3600" b="1" dirty="0" smtClean="0"/>
              <a:t>شيء في الأرض ولا في السماء </a:t>
            </a:r>
            <a:r>
              <a:rPr lang="ar-SA" sz="3600" b="1" dirty="0" smtClean="0"/>
              <a:t>.</a:t>
            </a:r>
            <a:endParaRPr lang="ar-SA" sz="3600" b="1" dirty="0" smtClean="0"/>
          </a:p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chemeClr val="accent3"/>
                </a:solidFill>
              </a:rPr>
              <a:t> ومن </a:t>
            </a:r>
            <a:r>
              <a:rPr lang="ar-SA" sz="3600" b="1" dirty="0" smtClean="0">
                <a:solidFill>
                  <a:schemeClr val="accent3"/>
                </a:solidFill>
              </a:rPr>
              <a:t>أمثلة قدرة الله :</a:t>
            </a:r>
          </a:p>
          <a:p>
            <a:pPr>
              <a:buNone/>
            </a:pPr>
            <a:r>
              <a:rPr lang="ar-SA" sz="3600" b="1" dirty="0" smtClean="0"/>
              <a:t>1-أنه قادر على إ</a:t>
            </a:r>
            <a:r>
              <a:rPr lang="ar-SA" sz="3600" b="1" dirty="0" smtClean="0"/>
              <a:t>جابة </a:t>
            </a:r>
            <a:r>
              <a:rPr lang="ar-SA" sz="3600" b="1" dirty="0" smtClean="0"/>
              <a:t>الدعاء .</a:t>
            </a:r>
          </a:p>
          <a:p>
            <a:pPr>
              <a:buNone/>
            </a:pPr>
            <a:r>
              <a:rPr lang="ar-SA" sz="3600" b="1" dirty="0" smtClean="0"/>
              <a:t>2-أنه قادر على عقوبة من عصاه .</a:t>
            </a:r>
          </a:p>
          <a:p>
            <a:pPr>
              <a:buNone/>
            </a:pPr>
            <a:r>
              <a:rPr lang="ar-SA" sz="3600" b="1" dirty="0" smtClean="0"/>
              <a:t>3-أنه قادر </a:t>
            </a:r>
            <a:r>
              <a:rPr lang="ar-SA" sz="3600" b="1" dirty="0" smtClean="0"/>
              <a:t>على ..............</a:t>
            </a:r>
            <a:endParaRPr lang="ar-SA" sz="3600" b="1" dirty="0"/>
          </a:p>
        </p:txBody>
      </p:sp>
      <p:sp>
        <p:nvSpPr>
          <p:cNvPr id="4" name="مربع نص 3"/>
          <p:cNvSpPr txBox="1"/>
          <p:nvPr/>
        </p:nvSpPr>
        <p:spPr>
          <a:xfrm rot="10800000" flipV="1">
            <a:off x="2895600" y="4876800"/>
            <a:ext cx="35375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شفاء المرض .</a:t>
            </a:r>
            <a:endParaRPr lang="ar-SA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قال الله تعالى: </a:t>
            </a:r>
            <a:r>
              <a:rPr lang="ar-SA" sz="3600" b="1" dirty="0" smtClean="0"/>
              <a:t>( </a:t>
            </a:r>
            <a:r>
              <a:rPr lang="ar-SA" sz="3600" b="1" i="1" dirty="0" smtClean="0">
                <a:solidFill>
                  <a:srgbClr val="00B050"/>
                </a:solidFill>
              </a:rPr>
              <a:t>إِنَّ </a:t>
            </a:r>
            <a:r>
              <a:rPr lang="ar-SA" sz="3600" b="1" i="1" dirty="0" smtClean="0">
                <a:solidFill>
                  <a:srgbClr val="00B050"/>
                </a:solidFill>
              </a:rPr>
              <a:t>اللَّهَ هُوَ السَّمِيعُ </a:t>
            </a:r>
            <a:r>
              <a:rPr lang="ar-SA" sz="3600" b="1" i="1" dirty="0" smtClean="0">
                <a:solidFill>
                  <a:srgbClr val="00B050"/>
                </a:solidFill>
              </a:rPr>
              <a:t>الْبَصِيرُ </a:t>
            </a:r>
            <a:r>
              <a:rPr lang="ar-SA" sz="3600" b="1" i="1" dirty="0" smtClean="0"/>
              <a:t>)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>
                <a:solidFill>
                  <a:schemeClr val="accent3"/>
                </a:solidFill>
              </a:rPr>
              <a:t>معنى البصير: </a:t>
            </a:r>
          </a:p>
          <a:p>
            <a:pPr>
              <a:buNone/>
            </a:pPr>
            <a:r>
              <a:rPr lang="ar-SA" sz="3600" b="1" dirty="0" smtClean="0"/>
              <a:t>أن </a:t>
            </a:r>
            <a:r>
              <a:rPr lang="ar-SA" sz="3600" b="1" dirty="0" smtClean="0"/>
              <a:t>الله يبصر ويرى كل </a:t>
            </a:r>
            <a:r>
              <a:rPr lang="ar-SA" sz="3600" b="1" dirty="0" smtClean="0"/>
              <a:t>شيءٍ </a:t>
            </a:r>
            <a:r>
              <a:rPr lang="ar-SA" sz="3600" b="1" dirty="0" smtClean="0"/>
              <a:t>.</a:t>
            </a:r>
          </a:p>
          <a:p>
            <a:pPr>
              <a:buNone/>
            </a:pPr>
            <a:r>
              <a:rPr lang="ar-SA" sz="3600" b="1" dirty="0" smtClean="0"/>
              <a:t>فالله يرى دبيب النملة السوداء , على الصخرة الصماء ,في الليلة الظلماء .</a:t>
            </a:r>
          </a:p>
          <a:p>
            <a:pPr>
              <a:buNone/>
            </a:pPr>
            <a:r>
              <a:rPr lang="ar-SA" sz="3600" b="1" dirty="0" smtClean="0"/>
              <a:t>الله يرى عبده في كل مكان ,وعلى أي حال , سواء كان مطيعاً أم عاصياً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000" b="1" dirty="0" smtClean="0"/>
              <a:t>الأسئلة:</a:t>
            </a: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/>
              <a:t>1- </a:t>
            </a:r>
            <a:r>
              <a:rPr lang="ar-SA" sz="3600" b="1" dirty="0" smtClean="0">
                <a:solidFill>
                  <a:schemeClr val="accent3"/>
                </a:solidFill>
              </a:rPr>
              <a:t>ما الذي نستفيده </a:t>
            </a:r>
            <a:r>
              <a:rPr lang="ar-SA" sz="3600" b="1" dirty="0" smtClean="0">
                <a:solidFill>
                  <a:schemeClr val="accent3"/>
                </a:solidFill>
              </a:rPr>
              <a:t>من معرفة أسماء الله ؟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تزيد إيماننا ومحبتنا </a:t>
            </a:r>
            <a:r>
              <a:rPr lang="ar-SA" sz="3600" b="1" dirty="0" smtClean="0">
                <a:solidFill>
                  <a:srgbClr val="0070C0"/>
                </a:solidFill>
              </a:rPr>
              <a:t>لله.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2- </a:t>
            </a:r>
            <a:r>
              <a:rPr lang="ar-SA" sz="3600" b="1" dirty="0" smtClean="0">
                <a:solidFill>
                  <a:schemeClr val="accent3"/>
                </a:solidFill>
              </a:rPr>
              <a:t>استدل بدليل واحد لكل مما يلي :</a:t>
            </a:r>
          </a:p>
          <a:p>
            <a:pPr>
              <a:buNone/>
            </a:pPr>
            <a:r>
              <a:rPr lang="ar-SA" sz="3600" b="1" dirty="0" smtClean="0"/>
              <a:t>أ-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00B050"/>
                </a:solidFill>
              </a:rPr>
              <a:t>أ</a:t>
            </a:r>
            <a:r>
              <a:rPr lang="ar-SA" sz="3600" b="1" dirty="0" smtClean="0">
                <a:solidFill>
                  <a:srgbClr val="00B050"/>
                </a:solidFill>
              </a:rPr>
              <a:t>ن من أسماء الله </a:t>
            </a:r>
            <a:r>
              <a:rPr lang="ar-SA" sz="3600" b="1" dirty="0" smtClean="0"/>
              <a:t>(الرحمن </a:t>
            </a:r>
            <a:r>
              <a:rPr lang="ar-SA" sz="3600" b="1" dirty="0" smtClean="0"/>
              <a:t>).</a:t>
            </a:r>
            <a:endParaRPr lang="ar-SA" sz="3600" b="1" dirty="0" smtClean="0"/>
          </a:p>
          <a:p>
            <a:pPr marL="596646" indent="-514350"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قال تعالى ( الرحمن علم القران </a:t>
            </a:r>
            <a:r>
              <a:rPr lang="ar-SA" sz="3600" b="1" dirty="0" smtClean="0">
                <a:solidFill>
                  <a:srgbClr val="0070C0"/>
                </a:solidFill>
              </a:rPr>
              <a:t>).</a:t>
            </a:r>
            <a:endParaRPr lang="ar-SA" sz="3600" b="1" dirty="0" smtClean="0">
              <a:solidFill>
                <a:srgbClr val="0070C0"/>
              </a:solidFill>
            </a:endParaRPr>
          </a:p>
          <a:p>
            <a:pPr marL="596646" indent="-514350">
              <a:buNone/>
            </a:pPr>
            <a:r>
              <a:rPr lang="ar-SA" sz="3600" b="1" dirty="0" smtClean="0"/>
              <a:t>ب-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00B050"/>
                </a:solidFill>
              </a:rPr>
              <a:t>أن من أسماء الله </a:t>
            </a:r>
            <a:r>
              <a:rPr lang="ar-SA" sz="3600" b="1" dirty="0" smtClean="0"/>
              <a:t>(القدير </a:t>
            </a:r>
            <a:r>
              <a:rPr lang="ar-SA" sz="3600" b="1" dirty="0" smtClean="0"/>
              <a:t>).</a:t>
            </a:r>
            <a:endParaRPr lang="ar-SA" sz="3600" b="1" dirty="0" smtClean="0"/>
          </a:p>
          <a:p>
            <a:pPr marL="596646" indent="-514350"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قال </a:t>
            </a:r>
            <a:r>
              <a:rPr lang="ar-SA" sz="3600" b="1" dirty="0" smtClean="0">
                <a:solidFill>
                  <a:srgbClr val="0070C0"/>
                </a:solidFill>
              </a:rPr>
              <a:t>تعالى (وهو العليم القدير </a:t>
            </a:r>
            <a:r>
              <a:rPr lang="ar-SA" sz="3600" b="1" dirty="0" smtClean="0">
                <a:solidFill>
                  <a:srgbClr val="0070C0"/>
                </a:solidFill>
              </a:rPr>
              <a:t>).</a:t>
            </a:r>
            <a:endParaRPr lang="ar-SA" sz="3600" b="1" dirty="0" smtClean="0">
              <a:solidFill>
                <a:srgbClr val="0070C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47888" cy="808038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>3- </a:t>
            </a:r>
            <a:r>
              <a:rPr lang="ar-SA" b="1" dirty="0" smtClean="0">
                <a:solidFill>
                  <a:schemeClr val="accent3"/>
                </a:solidFill>
              </a:rPr>
              <a:t>اختر من العمود (</a:t>
            </a:r>
            <a:r>
              <a:rPr lang="ar-SA" b="1" dirty="0" smtClean="0">
                <a:solidFill>
                  <a:schemeClr val="accent3"/>
                </a:solidFill>
              </a:rPr>
              <a:t>ب)ما يناسبه </a:t>
            </a:r>
            <a:r>
              <a:rPr lang="ar-SA" b="1" dirty="0" smtClean="0">
                <a:solidFill>
                  <a:schemeClr val="accent3"/>
                </a:solidFill>
              </a:rPr>
              <a:t>من العمود (أ</a:t>
            </a:r>
            <a:r>
              <a:rPr lang="ar-SA" b="1" dirty="0" smtClean="0">
                <a:solidFill>
                  <a:schemeClr val="accent3"/>
                </a:solidFill>
              </a:rPr>
              <a:t>):</a:t>
            </a:r>
            <a:endParaRPr lang="ar-SA" b="1" dirty="0">
              <a:solidFill>
                <a:schemeClr val="accent3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5000" y="2057400"/>
            <a:ext cx="2819400" cy="3733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1-معنى الرحمن. </a:t>
            </a:r>
          </a:p>
          <a:p>
            <a:endParaRPr lang="ar-SA" sz="3200" b="1" dirty="0" smtClean="0">
              <a:solidFill>
                <a:srgbClr val="0070C0"/>
              </a:solidFill>
            </a:endParaRPr>
          </a:p>
          <a:p>
            <a:r>
              <a:rPr lang="ar-SA" sz="3200" b="1" dirty="0" smtClean="0">
                <a:solidFill>
                  <a:srgbClr val="0070C0"/>
                </a:solidFill>
              </a:rPr>
              <a:t>2-معنى القدير.</a:t>
            </a:r>
          </a:p>
          <a:p>
            <a:endParaRPr lang="ar-SA" sz="3200" b="1" dirty="0" smtClean="0">
              <a:solidFill>
                <a:srgbClr val="0070C0"/>
              </a:solidFill>
            </a:endParaRPr>
          </a:p>
          <a:p>
            <a:r>
              <a:rPr lang="ar-SA" sz="3200" b="1" dirty="0" smtClean="0">
                <a:solidFill>
                  <a:srgbClr val="0070C0"/>
                </a:solidFill>
              </a:rPr>
              <a:t>3- معنى البصير 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62000" y="2057400"/>
            <a:ext cx="4572000" cy="3733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(   ) الذي له القدرة الكاملة .</a:t>
            </a:r>
          </a:p>
          <a:p>
            <a:endParaRPr lang="ar-SA" sz="3200" b="1" dirty="0" smtClean="0">
              <a:solidFill>
                <a:srgbClr val="0070C0"/>
              </a:solidFill>
            </a:endParaRPr>
          </a:p>
          <a:p>
            <a:r>
              <a:rPr lang="ar-SA" sz="3200" b="1" dirty="0" smtClean="0">
                <a:solidFill>
                  <a:srgbClr val="0070C0"/>
                </a:solidFill>
              </a:rPr>
              <a:t>(   )أن الله يبصر ويرى كل شيء </a:t>
            </a:r>
          </a:p>
          <a:p>
            <a:endParaRPr lang="ar-SA" sz="3200" b="1" dirty="0" smtClean="0">
              <a:solidFill>
                <a:srgbClr val="0070C0"/>
              </a:solidFill>
            </a:endParaRPr>
          </a:p>
          <a:p>
            <a:r>
              <a:rPr lang="ar-SA" sz="3200" b="1" dirty="0" smtClean="0">
                <a:solidFill>
                  <a:srgbClr val="0070C0"/>
                </a:solidFill>
              </a:rPr>
              <a:t>(   ) الذي له الرحمة الواسعة .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05000" y="1371601"/>
            <a:ext cx="5788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3600" b="1" dirty="0" smtClean="0"/>
              <a:t>(أ)                              (ب)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648200" y="2667000"/>
            <a:ext cx="41333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accent3"/>
                </a:solidFill>
              </a:rPr>
              <a:t>2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648200" y="3657600"/>
            <a:ext cx="53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3"/>
                </a:solidFill>
              </a:rPr>
              <a:t>3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648200" y="4648200"/>
            <a:ext cx="457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accent3"/>
                </a:solidFill>
              </a:rPr>
              <a:t>1</a:t>
            </a:r>
            <a:endParaRPr lang="ar-SA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332</Words>
  <Application>Microsoft Office PowerPoint</Application>
  <PresentationFormat>عرض على الشاشة (3:4)‏</PresentationFormat>
  <Paragraphs>59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معاني أسماء الله الحسنى</vt:lpstr>
      <vt:lpstr>تمهيد:</vt:lpstr>
      <vt:lpstr>عناصر الدرس :</vt:lpstr>
      <vt:lpstr>الشريحة 4</vt:lpstr>
      <vt:lpstr>الشريحة 5</vt:lpstr>
      <vt:lpstr>الشريحة 6</vt:lpstr>
      <vt:lpstr>الأسئلة:</vt:lpstr>
      <vt:lpstr>3- اختر من العمود (ب)ما يناسبه من العمود (أ):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معاني أسماء الله الحسنى</dc:title>
  <dc:creator>HP</dc:creator>
  <cp:lastModifiedBy>HP</cp:lastModifiedBy>
  <cp:revision>15</cp:revision>
  <dcterms:created xsi:type="dcterms:W3CDTF">2011-02-20T18:58:35Z</dcterms:created>
  <dcterms:modified xsi:type="dcterms:W3CDTF">2011-02-20T19:55:00Z</dcterms:modified>
</cp:coreProperties>
</file>