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1" r:id="rId16"/>
    <p:sldId id="272" r:id="rId17"/>
    <p:sldId id="275" r:id="rId18"/>
    <p:sldId id="278" r:id="rId19"/>
    <p:sldId id="277" r:id="rId20"/>
    <p:sldId id="273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86FFBA-B61B-43F2-930E-655F952F1970}" type="datetimeFigureOut">
              <a:rPr lang="ar-SA" smtClean="0"/>
              <a:pPr/>
              <a:t>02/08/34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35F325-9192-4610-B5AC-F276BBA31A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687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5F325-9192-4610-B5AC-F276BBA31A32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5454-DAA5-4C84-8185-CD06D40B68B5}" type="datetimeFigureOut">
              <a:rPr lang="ar-SA" smtClean="0"/>
              <a:pPr/>
              <a:t>02/08/34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8DFC-D951-418A-8FC2-21E810EEBC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5454-DAA5-4C84-8185-CD06D40B68B5}" type="datetimeFigureOut">
              <a:rPr lang="ar-SA" smtClean="0"/>
              <a:pPr/>
              <a:t>02/08/34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8DFC-D951-418A-8FC2-21E810EEBC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5454-DAA5-4C84-8185-CD06D40B68B5}" type="datetimeFigureOut">
              <a:rPr lang="ar-SA" smtClean="0"/>
              <a:pPr/>
              <a:t>02/08/34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8DFC-D951-418A-8FC2-21E810EEBC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5454-DAA5-4C84-8185-CD06D40B68B5}" type="datetimeFigureOut">
              <a:rPr lang="ar-SA" smtClean="0"/>
              <a:pPr/>
              <a:t>02/08/34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8DFC-D951-418A-8FC2-21E810EEBC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5454-DAA5-4C84-8185-CD06D40B68B5}" type="datetimeFigureOut">
              <a:rPr lang="ar-SA" smtClean="0"/>
              <a:pPr/>
              <a:t>02/08/34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8DFC-D951-418A-8FC2-21E810EEBC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5454-DAA5-4C84-8185-CD06D40B68B5}" type="datetimeFigureOut">
              <a:rPr lang="ar-SA" smtClean="0"/>
              <a:pPr/>
              <a:t>02/08/34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8DFC-D951-418A-8FC2-21E810EEBC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5454-DAA5-4C84-8185-CD06D40B68B5}" type="datetimeFigureOut">
              <a:rPr lang="ar-SA" smtClean="0"/>
              <a:pPr/>
              <a:t>02/08/34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8DFC-D951-418A-8FC2-21E810EEBC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5454-DAA5-4C84-8185-CD06D40B68B5}" type="datetimeFigureOut">
              <a:rPr lang="ar-SA" smtClean="0"/>
              <a:pPr/>
              <a:t>02/08/34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8DFC-D951-418A-8FC2-21E810EEBC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5454-DAA5-4C84-8185-CD06D40B68B5}" type="datetimeFigureOut">
              <a:rPr lang="ar-SA" smtClean="0"/>
              <a:pPr/>
              <a:t>02/08/34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8DFC-D951-418A-8FC2-21E810EEBC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5454-DAA5-4C84-8185-CD06D40B68B5}" type="datetimeFigureOut">
              <a:rPr lang="ar-SA" smtClean="0"/>
              <a:pPr/>
              <a:t>02/08/34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8DFC-D951-418A-8FC2-21E810EEBC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5454-DAA5-4C84-8185-CD06D40B68B5}" type="datetimeFigureOut">
              <a:rPr lang="ar-SA" smtClean="0"/>
              <a:pPr/>
              <a:t>02/08/34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8DFC-D951-418A-8FC2-21E810EEBC1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15454-DAA5-4C84-8185-CD06D40B68B5}" type="datetimeFigureOut">
              <a:rPr lang="ar-SA" smtClean="0"/>
              <a:pPr/>
              <a:t>02/08/34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C8DFC-D951-418A-8FC2-21E810EEBC1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klg7.com/mlffat/files/78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2" name="Picture 4" descr="http://www.sheekh-3arb.info/islam/Library/img/3ater/glitter4/WebPageContent/item1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85794"/>
            <a:ext cx="4714908" cy="1128715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714348" y="3000372"/>
            <a:ext cx="590418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8800" b="1" cap="none" spc="0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l-Mothnna" pitchFamily="2" charset="-78"/>
              </a:rPr>
              <a:t>معـادلـــــــة</a:t>
            </a:r>
          </a:p>
          <a:p>
            <a:pPr algn="ctr"/>
            <a:r>
              <a:rPr lang="ar-SA" sz="8800" b="1" cap="none" spc="0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l-Mothnna" pitchFamily="2" charset="-78"/>
              </a:rPr>
              <a:t> المـــــــستقيم</a:t>
            </a:r>
            <a:endParaRPr lang="ar-SA" sz="8800" b="1" cap="none" spc="0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Al-Mothnna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v2wor3r8ksv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صورة 5" descr="nn 002.jpg"/>
          <p:cNvPicPr>
            <a:picLocks noChangeAspect="1"/>
          </p:cNvPicPr>
          <p:nvPr/>
        </p:nvPicPr>
        <p:blipFill>
          <a:blip r:embed="rId3"/>
          <a:srcRect l="35156" t="60028" r="49375" b="37107"/>
          <a:stretch>
            <a:fillRect/>
          </a:stretch>
        </p:blipFill>
        <p:spPr>
          <a:xfrm>
            <a:off x="5357818" y="357166"/>
            <a:ext cx="2357454" cy="428628"/>
          </a:xfrm>
          <a:prstGeom prst="rect">
            <a:avLst/>
          </a:prstGeom>
        </p:spPr>
      </p:pic>
      <p:pic>
        <p:nvPicPr>
          <p:cNvPr id="7" name="صورة 6" descr="nn 002.jpg"/>
          <p:cNvPicPr>
            <a:picLocks noChangeAspect="1"/>
          </p:cNvPicPr>
          <p:nvPr/>
        </p:nvPicPr>
        <p:blipFill>
          <a:blip r:embed="rId3"/>
          <a:srcRect l="5468" t="62893" r="50781" b="31735"/>
          <a:stretch>
            <a:fillRect/>
          </a:stretch>
        </p:blipFill>
        <p:spPr>
          <a:xfrm>
            <a:off x="2071670" y="785794"/>
            <a:ext cx="5357850" cy="928694"/>
          </a:xfrm>
          <a:prstGeom prst="rect">
            <a:avLst/>
          </a:prstGeom>
        </p:spPr>
      </p:pic>
      <p:pic>
        <p:nvPicPr>
          <p:cNvPr id="8" name="صورة 7" descr="nn 002.jpg"/>
          <p:cNvPicPr>
            <a:picLocks noChangeAspect="1"/>
          </p:cNvPicPr>
          <p:nvPr/>
        </p:nvPicPr>
        <p:blipFill>
          <a:blip r:embed="rId3"/>
          <a:srcRect l="5468" t="68265" r="50781" b="29586"/>
          <a:stretch>
            <a:fillRect/>
          </a:stretch>
        </p:blipFill>
        <p:spPr>
          <a:xfrm>
            <a:off x="2214546" y="1428736"/>
            <a:ext cx="5286412" cy="500066"/>
          </a:xfrm>
          <a:prstGeom prst="rect">
            <a:avLst/>
          </a:prstGeom>
        </p:spPr>
      </p:pic>
      <p:pic>
        <p:nvPicPr>
          <p:cNvPr id="9" name="صورة 8" descr="nn 002.jpg"/>
          <p:cNvPicPr>
            <a:picLocks noChangeAspect="1"/>
          </p:cNvPicPr>
          <p:nvPr/>
        </p:nvPicPr>
        <p:blipFill>
          <a:blip r:embed="rId3"/>
          <a:srcRect l="23437" t="70414" r="58956" b="25825"/>
          <a:stretch>
            <a:fillRect/>
          </a:stretch>
        </p:blipFill>
        <p:spPr>
          <a:xfrm>
            <a:off x="4500562" y="2000240"/>
            <a:ext cx="2143140" cy="535785"/>
          </a:xfrm>
          <a:prstGeom prst="rect">
            <a:avLst/>
          </a:prstGeom>
        </p:spPr>
      </p:pic>
      <p:pic>
        <p:nvPicPr>
          <p:cNvPr id="10" name="صورة 9" descr="nn 002.jpg"/>
          <p:cNvPicPr>
            <a:picLocks noChangeAspect="1"/>
          </p:cNvPicPr>
          <p:nvPr/>
        </p:nvPicPr>
        <p:blipFill>
          <a:blip r:embed="rId3"/>
          <a:srcRect l="5468" t="70414" r="77344" b="25288"/>
          <a:stretch>
            <a:fillRect/>
          </a:stretch>
        </p:blipFill>
        <p:spPr>
          <a:xfrm>
            <a:off x="1214414" y="2000240"/>
            <a:ext cx="3143272" cy="571504"/>
          </a:xfrm>
          <a:prstGeom prst="rect">
            <a:avLst/>
          </a:prstGeom>
        </p:spPr>
      </p:pic>
      <p:pic>
        <p:nvPicPr>
          <p:cNvPr id="11" name="صورة 10" descr="nn 002.jpg"/>
          <p:cNvPicPr>
            <a:picLocks noChangeAspect="1"/>
          </p:cNvPicPr>
          <p:nvPr/>
        </p:nvPicPr>
        <p:blipFill>
          <a:blip r:embed="rId3"/>
          <a:srcRect l="24219" t="73638" r="60937" b="22333"/>
          <a:stretch>
            <a:fillRect/>
          </a:stretch>
        </p:blipFill>
        <p:spPr>
          <a:xfrm>
            <a:off x="4643438" y="2500306"/>
            <a:ext cx="2286016" cy="642942"/>
          </a:xfrm>
          <a:prstGeom prst="rect">
            <a:avLst/>
          </a:prstGeom>
        </p:spPr>
      </p:pic>
      <p:pic>
        <p:nvPicPr>
          <p:cNvPr id="12" name="صورة 11" descr="nn 002.jpg"/>
          <p:cNvPicPr>
            <a:picLocks noChangeAspect="1"/>
          </p:cNvPicPr>
          <p:nvPr/>
        </p:nvPicPr>
        <p:blipFill>
          <a:blip r:embed="rId3"/>
          <a:srcRect l="13280" t="74775" r="75782" b="22064"/>
          <a:stretch>
            <a:fillRect/>
          </a:stretch>
        </p:blipFill>
        <p:spPr>
          <a:xfrm>
            <a:off x="1928794" y="2571744"/>
            <a:ext cx="2286016" cy="714380"/>
          </a:xfrm>
          <a:prstGeom prst="rect">
            <a:avLst/>
          </a:prstGeom>
        </p:spPr>
      </p:pic>
      <p:pic>
        <p:nvPicPr>
          <p:cNvPr id="13" name="صورة 12" descr="nn 002.jpg"/>
          <p:cNvPicPr>
            <a:picLocks noChangeAspect="1"/>
          </p:cNvPicPr>
          <p:nvPr/>
        </p:nvPicPr>
        <p:blipFill>
          <a:blip r:embed="rId3"/>
          <a:srcRect l="24218" t="77936" r="61719" b="17766"/>
          <a:stretch>
            <a:fillRect/>
          </a:stretch>
        </p:blipFill>
        <p:spPr>
          <a:xfrm>
            <a:off x="4572000" y="3357562"/>
            <a:ext cx="2357455" cy="500066"/>
          </a:xfrm>
          <a:prstGeom prst="rect">
            <a:avLst/>
          </a:prstGeom>
        </p:spPr>
      </p:pic>
      <p:pic>
        <p:nvPicPr>
          <p:cNvPr id="14" name="صورة 13" descr="nn 002.jpg"/>
          <p:cNvPicPr>
            <a:picLocks noChangeAspect="1"/>
          </p:cNvPicPr>
          <p:nvPr/>
        </p:nvPicPr>
        <p:blipFill>
          <a:blip r:embed="rId3"/>
          <a:srcRect l="12499" t="77936" r="75782" b="18841"/>
          <a:stretch>
            <a:fillRect/>
          </a:stretch>
        </p:blipFill>
        <p:spPr>
          <a:xfrm>
            <a:off x="1571604" y="3071810"/>
            <a:ext cx="2357454" cy="714380"/>
          </a:xfrm>
          <a:prstGeom prst="rect">
            <a:avLst/>
          </a:prstGeom>
        </p:spPr>
      </p:pic>
      <p:pic>
        <p:nvPicPr>
          <p:cNvPr id="15" name="صورة 14" descr="nn 002.jpg"/>
          <p:cNvPicPr>
            <a:picLocks noChangeAspect="1"/>
          </p:cNvPicPr>
          <p:nvPr/>
        </p:nvPicPr>
        <p:blipFill>
          <a:blip r:embed="rId3"/>
          <a:srcRect l="23437" t="81159" r="60417" b="14543"/>
          <a:stretch>
            <a:fillRect/>
          </a:stretch>
        </p:blipFill>
        <p:spPr>
          <a:xfrm>
            <a:off x="4429124" y="3786190"/>
            <a:ext cx="2500330" cy="714380"/>
          </a:xfrm>
          <a:prstGeom prst="rect">
            <a:avLst/>
          </a:prstGeom>
        </p:spPr>
      </p:pic>
      <p:pic>
        <p:nvPicPr>
          <p:cNvPr id="16" name="صورة 15" descr="nn 002.jpg"/>
          <p:cNvPicPr>
            <a:picLocks noChangeAspect="1"/>
          </p:cNvPicPr>
          <p:nvPr/>
        </p:nvPicPr>
        <p:blipFill>
          <a:blip r:embed="rId3"/>
          <a:srcRect l="10156" t="82018" r="75781" b="14830"/>
          <a:stretch>
            <a:fillRect/>
          </a:stretch>
        </p:blipFill>
        <p:spPr>
          <a:xfrm>
            <a:off x="1571604" y="3786190"/>
            <a:ext cx="2857520" cy="785818"/>
          </a:xfrm>
          <a:prstGeom prst="rect">
            <a:avLst/>
          </a:prstGeom>
        </p:spPr>
      </p:pic>
      <p:pic>
        <p:nvPicPr>
          <p:cNvPr id="2050" name="Picture 2" descr="http://up.graaam.com/img/089b70357798a8ef92ac0c053c5f1a8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495800"/>
            <a:ext cx="6715172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n33m.com/uploadcenter/uploads/05-2012/PIC-334-133847098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عنصر نائب للمحتوى 4" descr="nn 002.jpg"/>
          <p:cNvPicPr>
            <a:picLocks noGrp="1" noChangeAspect="1"/>
          </p:cNvPicPr>
          <p:nvPr>
            <p:ph idx="1"/>
          </p:nvPr>
        </p:nvPicPr>
        <p:blipFill>
          <a:blip r:embed="rId3"/>
          <a:srcRect l="38493" t="85673" r="46361" b="11114"/>
          <a:stretch>
            <a:fillRect/>
          </a:stretch>
        </p:blipFill>
        <p:spPr>
          <a:xfrm>
            <a:off x="4429124" y="0"/>
            <a:ext cx="421484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 descr="nn 002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8594" t="89039" r="48961" b="7022"/>
          <a:stretch>
            <a:fillRect/>
          </a:stretch>
        </p:blipFill>
        <p:spPr>
          <a:xfrm>
            <a:off x="5214942" y="1500174"/>
            <a:ext cx="3500462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 descr="nn 002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484" t="88681" r="71950" b="8096"/>
          <a:stretch>
            <a:fillRect/>
          </a:stretch>
        </p:blipFill>
        <p:spPr>
          <a:xfrm>
            <a:off x="785786" y="1643050"/>
            <a:ext cx="3071834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i214.photobucket.com/albums/cc111/nourresala/fawasel/broad24.gif"/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905500"/>
            <a:ext cx="6643702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7650" name="Picture 2" descr="http://klg7.com/mlffat/files/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7166"/>
            <a:ext cx="45266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928670"/>
            <a:ext cx="827566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dmuae.com/vb/uploaded/6257_4125102326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5572139"/>
            <a:ext cx="4214810" cy="128586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tgareed.com/imgcache/78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2066" y="500042"/>
            <a:ext cx="364333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00" y="1500174"/>
            <a:ext cx="8194704" cy="77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ibtesama.com/vb/imgcache2/8656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5857892"/>
            <a:ext cx="3714744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ttp://s3.amazonaws.com/pixblix_production/art_images/936/flower-pattern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8001056" cy="473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خلفيات بوربوينت 2013 خلفيات رياضيات للبوربوينت 2013 خلفيات أرقام خلفيات جديدة لعروض البوربوينت 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9702" name="Picture 6" descr="http://i187.photobucket.com/albums/x22/REEMA_111/D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86454"/>
            <a:ext cx="5357850" cy="77152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5984" y="188640"/>
            <a:ext cx="6534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000108"/>
            <a:ext cx="88924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عنصر نائب للمحتوى 9" descr="n 002.jpg"/>
          <p:cNvPicPr>
            <a:picLocks noChangeAspect="1"/>
          </p:cNvPicPr>
          <p:nvPr/>
        </p:nvPicPr>
        <p:blipFill>
          <a:blip r:embed="rId6"/>
          <a:srcRect l="25711" t="71332" r="36943" b="26602"/>
          <a:stretch>
            <a:fillRect/>
          </a:stretch>
        </p:blipFill>
        <p:spPr>
          <a:xfrm>
            <a:off x="4500562" y="2143116"/>
            <a:ext cx="3643338" cy="554421"/>
          </a:xfrm>
          <a:prstGeom prst="rect">
            <a:avLst/>
          </a:prstGeom>
        </p:spPr>
      </p:pic>
      <p:pic>
        <p:nvPicPr>
          <p:cNvPr id="14" name="عنصر نائب للمحتوى 9" descr="n 002.jpg"/>
          <p:cNvPicPr>
            <a:picLocks noChangeAspect="1"/>
          </p:cNvPicPr>
          <p:nvPr/>
        </p:nvPicPr>
        <p:blipFill>
          <a:blip r:embed="rId6"/>
          <a:srcRect l="28306" t="76236" r="36943" b="21454"/>
          <a:stretch>
            <a:fillRect/>
          </a:stretch>
        </p:blipFill>
        <p:spPr>
          <a:xfrm>
            <a:off x="4000496" y="3286124"/>
            <a:ext cx="4357718" cy="571504"/>
          </a:xfrm>
          <a:prstGeom prst="rect">
            <a:avLst/>
          </a:prstGeom>
        </p:spPr>
      </p:pic>
      <p:pic>
        <p:nvPicPr>
          <p:cNvPr id="15" name="عنصر نائب للمحتوى 9" descr="n 002.jpg"/>
          <p:cNvPicPr>
            <a:picLocks noChangeAspect="1"/>
          </p:cNvPicPr>
          <p:nvPr/>
        </p:nvPicPr>
        <p:blipFill>
          <a:blip r:embed="rId6"/>
          <a:srcRect l="14655" t="78547" r="36943" b="18565"/>
          <a:stretch>
            <a:fillRect/>
          </a:stretch>
        </p:blipFill>
        <p:spPr>
          <a:xfrm>
            <a:off x="3071802" y="3857628"/>
            <a:ext cx="5143536" cy="714380"/>
          </a:xfrm>
          <a:prstGeom prst="rect">
            <a:avLst/>
          </a:prstGeom>
        </p:spPr>
      </p:pic>
      <p:pic>
        <p:nvPicPr>
          <p:cNvPr id="16" name="عنصر نائب للمحتوى 9" descr="n 002.jpg"/>
          <p:cNvPicPr>
            <a:picLocks noChangeAspect="1"/>
          </p:cNvPicPr>
          <p:nvPr/>
        </p:nvPicPr>
        <p:blipFill>
          <a:blip r:embed="rId6"/>
          <a:srcRect l="13983" t="81435" r="36943" b="15676"/>
          <a:stretch>
            <a:fillRect/>
          </a:stretch>
        </p:blipFill>
        <p:spPr>
          <a:xfrm>
            <a:off x="2000232" y="4572008"/>
            <a:ext cx="6758035" cy="571504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928630" y="1714488"/>
            <a:ext cx="82153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ميل المستقيم </a:t>
            </a:r>
            <a:r>
              <a:rPr lang="en-US" sz="2400" b="1" dirty="0" smtClean="0">
                <a:solidFill>
                  <a:srgbClr val="FF0000"/>
                </a:solidFill>
              </a:rPr>
              <a:t>y=-3x+2</a:t>
            </a:r>
            <a:r>
              <a:rPr lang="ar-SA" sz="2400" b="1" dirty="0" smtClean="0">
                <a:solidFill>
                  <a:srgbClr val="FF0000"/>
                </a:solidFill>
              </a:rPr>
              <a:t>يساوي </a:t>
            </a:r>
            <a:r>
              <a:rPr lang="en-US" sz="2400" b="1" dirty="0" smtClean="0">
                <a:solidFill>
                  <a:srgbClr val="FF0000"/>
                </a:solidFill>
              </a:rPr>
              <a:t>-3</a:t>
            </a:r>
            <a:r>
              <a:rPr lang="ar-SA" sz="2400" b="1" dirty="0" smtClean="0">
                <a:solidFill>
                  <a:srgbClr val="FF0000"/>
                </a:solidFill>
              </a:rPr>
              <a:t>؛لذا فإن ميل المستقيم العمودي علية يساوي </a:t>
            </a:r>
            <a:r>
              <a:rPr lang="ar-SA" sz="2400" b="1" dirty="0" smtClean="0">
                <a:solidFill>
                  <a:srgbClr val="FF0000"/>
                </a:solidFill>
                <a:sym typeface="MS Reference Specialty"/>
              </a:rPr>
              <a:t>.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19" name="عنصر نائب للمحتوى 9" descr="n 002.jpg"/>
          <p:cNvPicPr>
            <a:picLocks noGrp="1" noChangeAspect="1"/>
          </p:cNvPicPr>
          <p:nvPr>
            <p:ph idx="1"/>
          </p:nvPr>
        </p:nvPicPr>
        <p:blipFill>
          <a:blip r:embed="rId6"/>
          <a:srcRect l="22671" t="73925" r="36943" b="23764"/>
          <a:stretch>
            <a:fillRect/>
          </a:stretch>
        </p:blipFill>
        <p:spPr>
          <a:xfrm>
            <a:off x="4572000" y="2857496"/>
            <a:ext cx="3500462" cy="4286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8674" name="Picture 2" descr="خلفيات بوربوينت 2013 خلفيات رياضيات للبوربوينت 2013 خلفيات أرقام خلفيات جديدة لعروض البوربوينت 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57884" y="285728"/>
            <a:ext cx="2970262" cy="59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34" y="1214422"/>
            <a:ext cx="83582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1.gstatic.com/images?q=tbn:ANd9GcQ31-AdhP2f1SbX-uc4SJjL78XMj4EdmE91fU6mqQEhu8iQ-1XSSq2H_MCd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m 001.jpg"/>
          <p:cNvPicPr>
            <a:picLocks noGrp="1" noChangeAspect="1"/>
          </p:cNvPicPr>
          <p:nvPr>
            <p:ph idx="1"/>
          </p:nvPr>
        </p:nvPicPr>
        <p:blipFill>
          <a:blip r:embed="rId3"/>
          <a:srcRect l="15268" t="13574" r="31692" b="83269"/>
          <a:stretch>
            <a:fillRect/>
          </a:stretch>
        </p:blipFill>
        <p:spPr>
          <a:xfrm>
            <a:off x="3571836" y="0"/>
            <a:ext cx="5572164" cy="714356"/>
          </a:xfrm>
        </p:spPr>
      </p:pic>
      <p:pic>
        <p:nvPicPr>
          <p:cNvPr id="7" name="صورة 6" descr="m 001.jpg"/>
          <p:cNvPicPr>
            <a:picLocks noChangeAspect="1"/>
          </p:cNvPicPr>
          <p:nvPr/>
        </p:nvPicPr>
        <p:blipFill>
          <a:blip r:embed="rId3"/>
          <a:srcRect t="16666" r="31376" b="76042"/>
          <a:stretch>
            <a:fillRect/>
          </a:stretch>
        </p:blipFill>
        <p:spPr>
          <a:xfrm>
            <a:off x="1" y="714356"/>
            <a:ext cx="9144000" cy="1214446"/>
          </a:xfrm>
          <a:prstGeom prst="rect">
            <a:avLst/>
          </a:prstGeom>
        </p:spPr>
      </p:pic>
      <p:pic>
        <p:nvPicPr>
          <p:cNvPr id="8" name="صورة 7" descr="m 001.jpg"/>
          <p:cNvPicPr>
            <a:picLocks noChangeAspect="1"/>
          </p:cNvPicPr>
          <p:nvPr/>
        </p:nvPicPr>
        <p:blipFill>
          <a:blip r:embed="rId3"/>
          <a:srcRect t="22916" r="31376" b="69792"/>
          <a:stretch>
            <a:fillRect/>
          </a:stretch>
        </p:blipFill>
        <p:spPr>
          <a:xfrm>
            <a:off x="0" y="1857364"/>
            <a:ext cx="9144000" cy="1428760"/>
          </a:xfrm>
          <a:prstGeom prst="rect">
            <a:avLst/>
          </a:prstGeom>
        </p:spPr>
      </p:pic>
      <p:pic>
        <p:nvPicPr>
          <p:cNvPr id="9" name="صورة 8" descr="m 001.jpg"/>
          <p:cNvPicPr>
            <a:picLocks noChangeAspect="1"/>
          </p:cNvPicPr>
          <p:nvPr/>
        </p:nvPicPr>
        <p:blipFill>
          <a:blip r:embed="rId3"/>
          <a:srcRect t="30208" r="31376" b="64858"/>
          <a:stretch>
            <a:fillRect/>
          </a:stretch>
        </p:blipFill>
        <p:spPr>
          <a:xfrm>
            <a:off x="0" y="3286124"/>
            <a:ext cx="9144000" cy="1071570"/>
          </a:xfrm>
          <a:prstGeom prst="rect">
            <a:avLst/>
          </a:prstGeom>
        </p:spPr>
      </p:pic>
      <p:pic>
        <p:nvPicPr>
          <p:cNvPr id="10" name="صورة 9" descr="m 001.jpg"/>
          <p:cNvPicPr>
            <a:picLocks noChangeAspect="1"/>
          </p:cNvPicPr>
          <p:nvPr/>
        </p:nvPicPr>
        <p:blipFill>
          <a:blip r:embed="rId3"/>
          <a:srcRect t="35417" r="32809" b="57291"/>
          <a:stretch>
            <a:fillRect/>
          </a:stretch>
        </p:blipFill>
        <p:spPr>
          <a:xfrm>
            <a:off x="0" y="4357694"/>
            <a:ext cx="914400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4818" name="Picture 2" descr="http://t1.gstatic.com/images?q=tbn:ANd9GcQ31-AdhP2f1SbX-uc4SJjL78XMj4EdmE91fU6mqQEhu8iQ-1XSSq2H_MCd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صورة 4" descr="m 001.jpg"/>
          <p:cNvPicPr>
            <a:picLocks noChangeAspect="1"/>
          </p:cNvPicPr>
          <p:nvPr/>
        </p:nvPicPr>
        <p:blipFill>
          <a:blip r:embed="rId3"/>
          <a:srcRect t="41667" r="31376" b="16666"/>
          <a:stretch>
            <a:fillRect/>
          </a:stretch>
        </p:blipFill>
        <p:spPr>
          <a:xfrm>
            <a:off x="1285852" y="714356"/>
            <a:ext cx="657229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1.gstatic.com/images?q=tbn:ANd9GcQ31-AdhP2f1SbX-uc4SJjL78XMj4EdmE91fU6mqQEhu8iQ-1XSSq2H_MCd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صورة 4" descr="m 001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2562" t="83442" r="29943" b="14547"/>
          <a:stretch>
            <a:fillRect/>
          </a:stretch>
        </p:blipFill>
        <p:spPr>
          <a:xfrm>
            <a:off x="2819235" y="0"/>
            <a:ext cx="6324765" cy="1000108"/>
          </a:xfrm>
          <a:prstGeom prst="rect">
            <a:avLst/>
          </a:prstGeom>
        </p:spPr>
      </p:pic>
      <p:pic>
        <p:nvPicPr>
          <p:cNvPr id="7" name="صورة 6" descr="صورة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2984"/>
            <a:ext cx="9144000" cy="1298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1262011-063552AM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صورة 5" descr="001.jpg"/>
          <p:cNvPicPr>
            <a:picLocks noChangeAspect="1"/>
          </p:cNvPicPr>
          <p:nvPr/>
        </p:nvPicPr>
        <p:blipFill>
          <a:blip r:embed="rId3"/>
          <a:srcRect l="75417" t="11806" r="8344" b="81944"/>
          <a:stretch>
            <a:fillRect/>
          </a:stretch>
        </p:blipFill>
        <p:spPr>
          <a:xfrm>
            <a:off x="1357290" y="571480"/>
            <a:ext cx="2214578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 descr="001.jpg"/>
          <p:cNvPicPr>
            <a:picLocks noChangeAspect="1"/>
          </p:cNvPicPr>
          <p:nvPr/>
        </p:nvPicPr>
        <p:blipFill>
          <a:blip r:embed="rId3"/>
          <a:srcRect l="72922" t="17708" r="7022" b="69792"/>
          <a:stretch>
            <a:fillRect/>
          </a:stretch>
        </p:blipFill>
        <p:spPr>
          <a:xfrm rot="574303">
            <a:off x="4993205" y="1493026"/>
            <a:ext cx="2801963" cy="362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 descr="001.jpg"/>
          <p:cNvPicPr>
            <a:picLocks noChangeAspect="1"/>
          </p:cNvPicPr>
          <p:nvPr/>
        </p:nvPicPr>
        <p:blipFill>
          <a:blip r:embed="rId3"/>
          <a:srcRect l="72922" t="30208" r="8454" b="60417"/>
          <a:stretch>
            <a:fillRect/>
          </a:stretch>
        </p:blipFill>
        <p:spPr>
          <a:xfrm>
            <a:off x="500034" y="4214818"/>
            <a:ext cx="2357454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ooolgirls.com/uploaded/572533_13030520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>
            <a:noAutofit/>
          </a:bodyPr>
          <a:lstStyle/>
          <a:p>
            <a:r>
              <a:rPr lang="ar-SA" sz="8000" b="1" dirty="0" err="1" smtClean="0">
                <a:solidFill>
                  <a:schemeClr val="bg2">
                    <a:lumMod val="25000"/>
                  </a:schemeClr>
                </a:solidFill>
                <a:cs typeface="AL-Hor" pitchFamily="2" charset="-78"/>
              </a:rPr>
              <a:t>لآ</a:t>
            </a:r>
            <a:r>
              <a:rPr lang="ar-SA" sz="8000" b="1" dirty="0" smtClean="0">
                <a:solidFill>
                  <a:schemeClr val="bg2">
                    <a:lumMod val="25000"/>
                  </a:schemeClr>
                </a:solidFill>
                <a:cs typeface="AL-Hor" pitchFamily="2" charset="-78"/>
              </a:rPr>
              <a:t> تنسوني من صالح الدعاء</a:t>
            </a:r>
            <a:endParaRPr lang="ar-SA" sz="8000" b="1" dirty="0">
              <a:solidFill>
                <a:schemeClr val="bg2">
                  <a:lumMod val="25000"/>
                </a:schemeClr>
              </a:solidFill>
              <a:cs typeface="AL-Hor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ar-SA" sz="8000" b="1" dirty="0" smtClean="0">
                <a:solidFill>
                  <a:schemeClr val="bg1"/>
                </a:solidFill>
                <a:cs typeface="AL-Hor" pitchFamily="2" charset="-78"/>
              </a:rPr>
              <a:t>نوف صالح  </a:t>
            </a:r>
            <a:r>
              <a:rPr lang="ar-SA" sz="8000" b="1" dirty="0" smtClean="0">
                <a:solidFill>
                  <a:schemeClr val="bg1"/>
                </a:solidFill>
                <a:cs typeface="AL-Hor" pitchFamily="2" charset="-78"/>
              </a:rPr>
              <a:t>المالكي</a:t>
            </a:r>
            <a:endParaRPr lang="ar-SA" sz="8000" b="1" dirty="0" smtClean="0">
              <a:solidFill>
                <a:schemeClr val="bg1"/>
              </a:solidFill>
              <a:cs typeface="AL-Ho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صور خلفيات بوربوينت 2012 جديد خلفيات PowerPoint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14356"/>
            <a:ext cx="414337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928670"/>
            <a:ext cx="407193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://www.kuwaitus.com/vb/imgcache/2093.imgcach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8100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صور خلفيات بوربوينت 2012 جديد خلفيات PowerPoint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8908"/>
            <a:ext cx="9144000" cy="6839092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7572428" cy="4226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صور خلفيات بوربوينت 2012 جديد خلفيات PowerPoint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8908"/>
            <a:ext cx="9144000" cy="683909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85728"/>
            <a:ext cx="452167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124744"/>
            <a:ext cx="595612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رة 11" descr="nn 001.jpg"/>
          <p:cNvPicPr>
            <a:picLocks noChangeAspect="1"/>
          </p:cNvPicPr>
          <p:nvPr/>
        </p:nvPicPr>
        <p:blipFill>
          <a:blip r:embed="rId5"/>
          <a:srcRect l="21094" t="57521" r="43750" b="38092"/>
          <a:stretch>
            <a:fillRect/>
          </a:stretch>
        </p:blipFill>
        <p:spPr>
          <a:xfrm>
            <a:off x="3286116" y="2357430"/>
            <a:ext cx="4857784" cy="500066"/>
          </a:xfrm>
          <a:prstGeom prst="rect">
            <a:avLst/>
          </a:prstGeom>
        </p:spPr>
      </p:pic>
      <p:pic>
        <p:nvPicPr>
          <p:cNvPr id="13" name="صورة 12" descr="nn 001.jpg"/>
          <p:cNvPicPr>
            <a:picLocks noChangeAspect="1"/>
          </p:cNvPicPr>
          <p:nvPr/>
        </p:nvPicPr>
        <p:blipFill>
          <a:blip r:embed="rId5"/>
          <a:srcRect l="44359" t="61282" r="43750" b="34331"/>
          <a:stretch>
            <a:fillRect/>
          </a:stretch>
        </p:blipFill>
        <p:spPr>
          <a:xfrm>
            <a:off x="6500826" y="2786058"/>
            <a:ext cx="1643074" cy="500066"/>
          </a:xfrm>
          <a:prstGeom prst="rect">
            <a:avLst/>
          </a:prstGeom>
        </p:spPr>
      </p:pic>
      <p:pic>
        <p:nvPicPr>
          <p:cNvPr id="14" name="صورة 13" descr="nn 001.jpg"/>
          <p:cNvPicPr>
            <a:picLocks noChangeAspect="1"/>
          </p:cNvPicPr>
          <p:nvPr/>
        </p:nvPicPr>
        <p:blipFill>
          <a:blip r:embed="rId5"/>
          <a:srcRect l="30400" t="61908" r="60811" b="34958"/>
          <a:stretch>
            <a:fillRect/>
          </a:stretch>
        </p:blipFill>
        <p:spPr>
          <a:xfrm>
            <a:off x="4572000" y="2857496"/>
            <a:ext cx="1214446" cy="357190"/>
          </a:xfrm>
          <a:prstGeom prst="rect">
            <a:avLst/>
          </a:prstGeom>
        </p:spPr>
      </p:pic>
      <p:pic>
        <p:nvPicPr>
          <p:cNvPr id="15" name="صورة 14" descr="nn 001.jpg"/>
          <p:cNvPicPr>
            <a:picLocks noChangeAspect="1"/>
          </p:cNvPicPr>
          <p:nvPr/>
        </p:nvPicPr>
        <p:blipFill>
          <a:blip r:embed="rId5"/>
          <a:srcRect l="45393" t="64416" r="43750" b="31197"/>
          <a:stretch>
            <a:fillRect/>
          </a:stretch>
        </p:blipFill>
        <p:spPr>
          <a:xfrm>
            <a:off x="6643702" y="3143248"/>
            <a:ext cx="1500198" cy="500066"/>
          </a:xfrm>
          <a:prstGeom prst="rect">
            <a:avLst/>
          </a:prstGeom>
        </p:spPr>
      </p:pic>
      <p:pic>
        <p:nvPicPr>
          <p:cNvPr id="16" name="صورة 15" descr="nn 001.jpg"/>
          <p:cNvPicPr>
            <a:picLocks noChangeAspect="1"/>
          </p:cNvPicPr>
          <p:nvPr/>
        </p:nvPicPr>
        <p:blipFill>
          <a:blip r:embed="rId5"/>
          <a:srcRect l="27298" t="65042" r="60294" b="31824"/>
          <a:stretch>
            <a:fillRect/>
          </a:stretch>
        </p:blipFill>
        <p:spPr>
          <a:xfrm>
            <a:off x="4143372" y="3214686"/>
            <a:ext cx="1714512" cy="357190"/>
          </a:xfrm>
          <a:prstGeom prst="rect">
            <a:avLst/>
          </a:prstGeom>
        </p:spPr>
      </p:pic>
      <p:pic>
        <p:nvPicPr>
          <p:cNvPr id="17" name="صورة 16" descr="nn 001.jpg"/>
          <p:cNvPicPr>
            <a:picLocks noChangeAspect="1"/>
          </p:cNvPicPr>
          <p:nvPr/>
        </p:nvPicPr>
        <p:blipFill>
          <a:blip r:embed="rId5"/>
          <a:srcRect l="21094" t="68176" r="43750" b="19915"/>
          <a:stretch>
            <a:fillRect/>
          </a:stretch>
        </p:blipFill>
        <p:spPr>
          <a:xfrm>
            <a:off x="3286116" y="3571876"/>
            <a:ext cx="4857784" cy="1357322"/>
          </a:xfrm>
          <a:prstGeom prst="rect">
            <a:avLst/>
          </a:prstGeom>
        </p:spPr>
      </p:pic>
      <p:pic>
        <p:nvPicPr>
          <p:cNvPr id="18" name="صورة 17" descr="nn 001.jpg"/>
          <p:cNvPicPr>
            <a:picLocks noChangeAspect="1"/>
          </p:cNvPicPr>
          <p:nvPr/>
        </p:nvPicPr>
        <p:blipFill>
          <a:blip r:embed="rId5"/>
          <a:srcRect l="9375" t="69341" r="79687" b="15617"/>
          <a:stretch>
            <a:fillRect/>
          </a:stretch>
        </p:blipFill>
        <p:spPr>
          <a:xfrm>
            <a:off x="571472" y="2357430"/>
            <a:ext cx="250033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www.kuwaitus.com/vb/imgcache/2092.imgcache.gif"/>
          <p:cNvPicPr>
            <a:picLocks noChangeAspect="1" noChangeArrowheads="1" noCrop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2976" y="5905500"/>
            <a:ext cx="6215106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_134679825_38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07901"/>
            <a:ext cx="3319661" cy="54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24744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kuwaitus.com/vb/imgcache/2091.imgcach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00702"/>
            <a:ext cx="6000760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25d30a916bb5ebc7de64709487f10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عنصر نائب للمحتوى 6" descr="nn 001.jpg"/>
          <p:cNvPicPr>
            <a:picLocks noGrp="1" noChangeAspect="1"/>
          </p:cNvPicPr>
          <p:nvPr>
            <p:ph idx="1"/>
          </p:nvPr>
        </p:nvPicPr>
        <p:blipFill>
          <a:blip r:embed="rId3"/>
          <a:srcRect l="13274" t="13431" r="46086" b="83699"/>
          <a:stretch>
            <a:fillRect/>
          </a:stretch>
        </p:blipFill>
        <p:spPr>
          <a:xfrm>
            <a:off x="4357686" y="1785926"/>
            <a:ext cx="4286280" cy="28575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D"/>
              </a:clrFrom>
              <a:clrTo>
                <a:srgbClr val="FDFFFD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43808" y="116632"/>
            <a:ext cx="5653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764704"/>
            <a:ext cx="7776864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عنصر نائب للمحتوى 6" descr="nn 001.jpg"/>
          <p:cNvPicPr>
            <a:picLocks noChangeAspect="1"/>
          </p:cNvPicPr>
          <p:nvPr/>
        </p:nvPicPr>
        <p:blipFill>
          <a:blip r:embed="rId3"/>
          <a:srcRect l="34271" t="16301" r="46086" b="80112"/>
          <a:stretch>
            <a:fillRect/>
          </a:stretch>
        </p:blipFill>
        <p:spPr>
          <a:xfrm>
            <a:off x="6572264" y="2071678"/>
            <a:ext cx="2071702" cy="357190"/>
          </a:xfrm>
          <a:prstGeom prst="rect">
            <a:avLst/>
          </a:prstGeom>
        </p:spPr>
      </p:pic>
      <p:pic>
        <p:nvPicPr>
          <p:cNvPr id="9" name="عنصر نائب للمحتوى 6" descr="nn 001.jpg"/>
          <p:cNvPicPr>
            <a:picLocks noChangeAspect="1"/>
          </p:cNvPicPr>
          <p:nvPr/>
        </p:nvPicPr>
        <p:blipFill>
          <a:blip r:embed="rId3"/>
          <a:srcRect l="13274" t="16301" r="70470" b="80112"/>
          <a:stretch>
            <a:fillRect/>
          </a:stretch>
        </p:blipFill>
        <p:spPr>
          <a:xfrm>
            <a:off x="4357686" y="2071678"/>
            <a:ext cx="1714512" cy="357190"/>
          </a:xfrm>
          <a:prstGeom prst="rect">
            <a:avLst/>
          </a:prstGeom>
        </p:spPr>
      </p:pic>
      <p:pic>
        <p:nvPicPr>
          <p:cNvPr id="10" name="عنصر نائب للمحتوى 6" descr="nn 001.jpg"/>
          <p:cNvPicPr>
            <a:picLocks noChangeAspect="1"/>
          </p:cNvPicPr>
          <p:nvPr/>
        </p:nvPicPr>
        <p:blipFill>
          <a:blip r:embed="rId3"/>
          <a:srcRect l="34271" t="19171" r="46086" b="76524"/>
          <a:stretch>
            <a:fillRect/>
          </a:stretch>
        </p:blipFill>
        <p:spPr>
          <a:xfrm>
            <a:off x="6572264" y="2357430"/>
            <a:ext cx="2071702" cy="428628"/>
          </a:xfrm>
          <a:prstGeom prst="rect">
            <a:avLst/>
          </a:prstGeom>
        </p:spPr>
      </p:pic>
      <p:pic>
        <p:nvPicPr>
          <p:cNvPr id="11" name="عنصر نائب للمحتوى 6" descr="nn 001.jpg"/>
          <p:cNvPicPr>
            <a:picLocks noChangeAspect="1"/>
          </p:cNvPicPr>
          <p:nvPr/>
        </p:nvPicPr>
        <p:blipFill>
          <a:blip r:embed="rId3"/>
          <a:srcRect l="16661" t="19171" r="70470" b="76524"/>
          <a:stretch>
            <a:fillRect/>
          </a:stretch>
        </p:blipFill>
        <p:spPr>
          <a:xfrm>
            <a:off x="4714876" y="2357430"/>
            <a:ext cx="1357322" cy="428628"/>
          </a:xfrm>
          <a:prstGeom prst="rect">
            <a:avLst/>
          </a:prstGeom>
        </p:spPr>
      </p:pic>
      <p:pic>
        <p:nvPicPr>
          <p:cNvPr id="12" name="صورة 11" descr="nn 001.jpg"/>
          <p:cNvPicPr>
            <a:picLocks noChangeAspect="1"/>
          </p:cNvPicPr>
          <p:nvPr/>
        </p:nvPicPr>
        <p:blipFill>
          <a:blip r:embed="rId3"/>
          <a:srcRect l="7031" t="23346" r="79688" b="60604"/>
          <a:stretch>
            <a:fillRect/>
          </a:stretch>
        </p:blipFill>
        <p:spPr>
          <a:xfrm>
            <a:off x="642910" y="2071678"/>
            <a:ext cx="3571900" cy="2286016"/>
          </a:xfrm>
          <a:prstGeom prst="rect">
            <a:avLst/>
          </a:prstGeom>
        </p:spPr>
      </p:pic>
      <p:pic>
        <p:nvPicPr>
          <p:cNvPr id="13" name="عنصر نائب للمحتوى 6" descr="nn 001.jpg"/>
          <p:cNvPicPr>
            <a:picLocks noChangeAspect="1"/>
          </p:cNvPicPr>
          <p:nvPr/>
        </p:nvPicPr>
        <p:blipFill>
          <a:blip r:embed="rId3"/>
          <a:srcRect l="22079" t="22758" r="46086" b="64328"/>
          <a:stretch>
            <a:fillRect/>
          </a:stretch>
        </p:blipFill>
        <p:spPr>
          <a:xfrm>
            <a:off x="5286380" y="2714620"/>
            <a:ext cx="3357586" cy="1285884"/>
          </a:xfrm>
          <a:prstGeom prst="rect">
            <a:avLst/>
          </a:prstGeom>
        </p:spPr>
      </p:pic>
      <p:pic>
        <p:nvPicPr>
          <p:cNvPr id="5122" name="Picture 2" descr="http://f0580q.bay.livefilestore.com/y1pI_2EHRw3bNP-HxuzJojn2JlU4vZr2sbBRZPZWGxMjQjIKAN18LD1n-hVFiW5YC02UBAjD8bZ1EeLYHirhQIcb41VOQTd9KCZ/sb7an3dd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929330"/>
            <a:ext cx="4214810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2754fe667d3ee4789093a3452e71f8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صورة 4" descr="000p0012_m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3539">
            <a:off x="5781175" y="3832013"/>
            <a:ext cx="2617002" cy="108502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29124" y="285728"/>
            <a:ext cx="4178744" cy="95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7224" y="1214422"/>
            <a:ext cx="78581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 descr="allah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55605">
            <a:off x="4445911" y="4075649"/>
            <a:ext cx="960120" cy="1301787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v2wor3r8ksv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صورة 4" descr="nn 002.jpg"/>
          <p:cNvPicPr>
            <a:picLocks noChangeAspect="1"/>
          </p:cNvPicPr>
          <p:nvPr/>
        </p:nvPicPr>
        <p:blipFill>
          <a:blip r:embed="rId3"/>
          <a:srcRect l="14062" t="28511" r="47656" b="67191"/>
          <a:stretch>
            <a:fillRect/>
          </a:stretch>
        </p:blipFill>
        <p:spPr>
          <a:xfrm>
            <a:off x="1785918" y="0"/>
            <a:ext cx="6572296" cy="714356"/>
          </a:xfrm>
          <a:prstGeom prst="rect">
            <a:avLst/>
          </a:prstGeom>
        </p:spPr>
      </p:pic>
      <p:pic>
        <p:nvPicPr>
          <p:cNvPr id="6" name="صورة 5" descr="nn 002.jpg"/>
          <p:cNvPicPr>
            <a:picLocks noChangeAspect="1"/>
          </p:cNvPicPr>
          <p:nvPr/>
        </p:nvPicPr>
        <p:blipFill>
          <a:blip r:embed="rId3"/>
          <a:srcRect l="4688" t="32809" r="48437" b="63966"/>
          <a:stretch>
            <a:fillRect/>
          </a:stretch>
        </p:blipFill>
        <p:spPr>
          <a:xfrm>
            <a:off x="2071670" y="857232"/>
            <a:ext cx="5715040" cy="571504"/>
          </a:xfrm>
          <a:prstGeom prst="rect">
            <a:avLst/>
          </a:prstGeom>
        </p:spPr>
      </p:pic>
      <p:pic>
        <p:nvPicPr>
          <p:cNvPr id="7" name="صورة 6" descr="nn 002.jpg"/>
          <p:cNvPicPr>
            <a:picLocks noChangeAspect="1"/>
          </p:cNvPicPr>
          <p:nvPr/>
        </p:nvPicPr>
        <p:blipFill>
          <a:blip r:embed="rId3"/>
          <a:srcRect l="38281" t="36032" r="49219" b="60898"/>
          <a:stretch>
            <a:fillRect/>
          </a:stretch>
        </p:blipFill>
        <p:spPr>
          <a:xfrm>
            <a:off x="5429256" y="1428735"/>
            <a:ext cx="2286016" cy="571505"/>
          </a:xfrm>
          <a:prstGeom prst="rect">
            <a:avLst/>
          </a:prstGeom>
        </p:spPr>
      </p:pic>
      <p:pic>
        <p:nvPicPr>
          <p:cNvPr id="8" name="صورة 7" descr="nn 002.jpg"/>
          <p:cNvPicPr>
            <a:picLocks noChangeAspect="1"/>
          </p:cNvPicPr>
          <p:nvPr/>
        </p:nvPicPr>
        <p:blipFill>
          <a:blip r:embed="rId3"/>
          <a:srcRect l="23824" t="39943" r="50000" b="55249"/>
          <a:stretch>
            <a:fillRect/>
          </a:stretch>
        </p:blipFill>
        <p:spPr>
          <a:xfrm>
            <a:off x="2643174" y="2143115"/>
            <a:ext cx="5286412" cy="671315"/>
          </a:xfrm>
          <a:prstGeom prst="rect">
            <a:avLst/>
          </a:prstGeom>
        </p:spPr>
      </p:pic>
      <p:pic>
        <p:nvPicPr>
          <p:cNvPr id="9" name="صورة 8" descr="nn 002.jpg"/>
          <p:cNvPicPr>
            <a:picLocks noChangeAspect="1"/>
          </p:cNvPicPr>
          <p:nvPr/>
        </p:nvPicPr>
        <p:blipFill>
          <a:blip r:embed="rId3"/>
          <a:srcRect l="8594" t="43966" r="50000" b="50538"/>
          <a:stretch>
            <a:fillRect/>
          </a:stretch>
        </p:blipFill>
        <p:spPr>
          <a:xfrm>
            <a:off x="1142976" y="2714620"/>
            <a:ext cx="6786610" cy="640710"/>
          </a:xfrm>
          <a:prstGeom prst="rect">
            <a:avLst/>
          </a:prstGeom>
        </p:spPr>
      </p:pic>
      <p:pic>
        <p:nvPicPr>
          <p:cNvPr id="10" name="صورة 9" descr="nn 002.jpg"/>
          <p:cNvPicPr>
            <a:picLocks noChangeAspect="1"/>
          </p:cNvPicPr>
          <p:nvPr/>
        </p:nvPicPr>
        <p:blipFill>
          <a:blip r:embed="rId3"/>
          <a:srcRect l="25415" t="49462" r="50000" b="46612"/>
          <a:stretch>
            <a:fillRect/>
          </a:stretch>
        </p:blipFill>
        <p:spPr>
          <a:xfrm>
            <a:off x="2928926" y="3143248"/>
            <a:ext cx="4714909" cy="614116"/>
          </a:xfrm>
          <a:prstGeom prst="rect">
            <a:avLst/>
          </a:prstGeom>
        </p:spPr>
      </p:pic>
      <p:pic>
        <p:nvPicPr>
          <p:cNvPr id="11" name="صورة 10" descr="nn 002.jpg"/>
          <p:cNvPicPr>
            <a:picLocks noChangeAspect="1"/>
          </p:cNvPicPr>
          <p:nvPr/>
        </p:nvPicPr>
        <p:blipFill>
          <a:blip r:embed="rId3"/>
          <a:srcRect l="18315" t="52603" r="50000" b="44256"/>
          <a:stretch>
            <a:fillRect/>
          </a:stretch>
        </p:blipFill>
        <p:spPr>
          <a:xfrm>
            <a:off x="1428728" y="3857628"/>
            <a:ext cx="6286544" cy="571504"/>
          </a:xfrm>
          <a:prstGeom prst="rect">
            <a:avLst/>
          </a:prstGeom>
        </p:spPr>
      </p:pic>
      <p:pic>
        <p:nvPicPr>
          <p:cNvPr id="12" name="صورة 11" descr="nn 002.jpg"/>
          <p:cNvPicPr>
            <a:picLocks noChangeAspect="1"/>
          </p:cNvPicPr>
          <p:nvPr/>
        </p:nvPicPr>
        <p:blipFill>
          <a:blip r:embed="rId3"/>
          <a:srcRect l="8594" t="55744" r="50000" b="40330"/>
          <a:stretch>
            <a:fillRect/>
          </a:stretch>
        </p:blipFill>
        <p:spPr>
          <a:xfrm>
            <a:off x="500034" y="4857760"/>
            <a:ext cx="798676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29</Words>
  <Application>Microsoft Office PowerPoint</Application>
  <PresentationFormat>عرض على الشاشة (3:4)‏</PresentationFormat>
  <Paragraphs>6</Paragraphs>
  <Slides>20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لآ تنسوني من صالح الدعاء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معادلة المستقيم</dc:title>
  <dc:creator>Mohtrev</dc:creator>
  <cp:lastModifiedBy>Mohtrev</cp:lastModifiedBy>
  <cp:revision>48</cp:revision>
  <dcterms:created xsi:type="dcterms:W3CDTF">2012-10-17T09:17:13Z</dcterms:created>
  <dcterms:modified xsi:type="dcterms:W3CDTF">2013-06-10T10:21:12Z</dcterms:modified>
</cp:coreProperties>
</file>