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notesMasterIdLst>
    <p:notesMasterId r:id="rId11"/>
  </p:notesMasterIdLst>
  <p:sldIdLst>
    <p:sldId id="264" r:id="rId4"/>
    <p:sldId id="262" r:id="rId5"/>
    <p:sldId id="257" r:id="rId6"/>
    <p:sldId id="258" r:id="rId7"/>
    <p:sldId id="259" r:id="rId8"/>
    <p:sldId id="260" r:id="rId9"/>
    <p:sldId id="261" r:id="rId10"/>
  </p:sldIdLst>
  <p:sldSz cx="11880850" cy="7200900"/>
  <p:notesSz cx="9144000" cy="6858000"/>
  <p:defaultTextStyle>
    <a:defPPr>
      <a:defRPr lang="ar-SA"/>
    </a:defPPr>
    <a:lvl1pPr marL="0" algn="r" defTabSz="1089750" rtl="1" eaLnBrk="1" latinLnBrk="0" hangingPunct="1">
      <a:defRPr sz="2100" kern="1200">
        <a:solidFill>
          <a:schemeClr val="tx1"/>
        </a:solidFill>
        <a:latin typeface="+mn-lt"/>
        <a:ea typeface="+mn-ea"/>
        <a:cs typeface="+mn-cs"/>
      </a:defRPr>
    </a:lvl1pPr>
    <a:lvl2pPr marL="544874" algn="r" defTabSz="1089750" rtl="1" eaLnBrk="1" latinLnBrk="0" hangingPunct="1">
      <a:defRPr sz="2100" kern="1200">
        <a:solidFill>
          <a:schemeClr val="tx1"/>
        </a:solidFill>
        <a:latin typeface="+mn-lt"/>
        <a:ea typeface="+mn-ea"/>
        <a:cs typeface="+mn-cs"/>
      </a:defRPr>
    </a:lvl2pPr>
    <a:lvl3pPr marL="1089750" algn="r" defTabSz="1089750" rtl="1" eaLnBrk="1" latinLnBrk="0" hangingPunct="1">
      <a:defRPr sz="2100" kern="1200">
        <a:solidFill>
          <a:schemeClr val="tx1"/>
        </a:solidFill>
        <a:latin typeface="+mn-lt"/>
        <a:ea typeface="+mn-ea"/>
        <a:cs typeface="+mn-cs"/>
      </a:defRPr>
    </a:lvl3pPr>
    <a:lvl4pPr marL="1634624" algn="r" defTabSz="1089750" rtl="1" eaLnBrk="1" latinLnBrk="0" hangingPunct="1">
      <a:defRPr sz="2100" kern="1200">
        <a:solidFill>
          <a:schemeClr val="tx1"/>
        </a:solidFill>
        <a:latin typeface="+mn-lt"/>
        <a:ea typeface="+mn-ea"/>
        <a:cs typeface="+mn-cs"/>
      </a:defRPr>
    </a:lvl4pPr>
    <a:lvl5pPr marL="2179497" algn="r" defTabSz="1089750" rtl="1" eaLnBrk="1" latinLnBrk="0" hangingPunct="1">
      <a:defRPr sz="2100" kern="1200">
        <a:solidFill>
          <a:schemeClr val="tx1"/>
        </a:solidFill>
        <a:latin typeface="+mn-lt"/>
        <a:ea typeface="+mn-ea"/>
        <a:cs typeface="+mn-cs"/>
      </a:defRPr>
    </a:lvl5pPr>
    <a:lvl6pPr marL="2724372" algn="r" defTabSz="1089750" rtl="1" eaLnBrk="1" latinLnBrk="0" hangingPunct="1">
      <a:defRPr sz="2100" kern="1200">
        <a:solidFill>
          <a:schemeClr val="tx1"/>
        </a:solidFill>
        <a:latin typeface="+mn-lt"/>
        <a:ea typeface="+mn-ea"/>
        <a:cs typeface="+mn-cs"/>
      </a:defRPr>
    </a:lvl6pPr>
    <a:lvl7pPr marL="3269247" algn="r" defTabSz="1089750" rtl="1" eaLnBrk="1" latinLnBrk="0" hangingPunct="1">
      <a:defRPr sz="2100" kern="1200">
        <a:solidFill>
          <a:schemeClr val="tx1"/>
        </a:solidFill>
        <a:latin typeface="+mn-lt"/>
        <a:ea typeface="+mn-ea"/>
        <a:cs typeface="+mn-cs"/>
      </a:defRPr>
    </a:lvl7pPr>
    <a:lvl8pPr marL="3814119" algn="r" defTabSz="1089750" rtl="1" eaLnBrk="1" latinLnBrk="0" hangingPunct="1">
      <a:defRPr sz="2100" kern="1200">
        <a:solidFill>
          <a:schemeClr val="tx1"/>
        </a:solidFill>
        <a:latin typeface="+mn-lt"/>
        <a:ea typeface="+mn-ea"/>
        <a:cs typeface="+mn-cs"/>
      </a:defRPr>
    </a:lvl8pPr>
    <a:lvl9pPr marL="4358997" algn="r" defTabSz="1089750" rtl="1"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4D45"/>
    <a:srgbClr val="4A665D"/>
    <a:srgbClr val="CBAF05"/>
    <a:srgbClr val="507058"/>
    <a:srgbClr val="405A46"/>
    <a:srgbClr val="304C2A"/>
    <a:srgbClr val="39502A"/>
    <a:srgbClr val="9C950C"/>
    <a:srgbClr val="26503D"/>
    <a:srgbClr val="4F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12" autoAdjust="0"/>
    <p:restoredTop sz="94569" autoAdjust="0"/>
  </p:normalViewPr>
  <p:slideViewPr>
    <p:cSldViewPr>
      <p:cViewPr varScale="1">
        <p:scale>
          <a:sx n="50" d="100"/>
          <a:sy n="50" d="100"/>
        </p:scale>
        <p:origin x="-758" y="-72"/>
      </p:cViewPr>
      <p:guideLst>
        <p:guide orient="horz" pos="2268"/>
        <p:guide pos="374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3962400" cy="342900"/>
          </a:xfrm>
          <a:prstGeom prst="rect">
            <a:avLst/>
          </a:prstGeom>
        </p:spPr>
        <p:txBody>
          <a:bodyPr vert="horz" lIns="91440" tIns="45720" rIns="91440" bIns="45720" rtlCol="1"/>
          <a:lstStyle>
            <a:lvl1pPr algn="l">
              <a:defRPr sz="1200"/>
            </a:lvl1pPr>
          </a:lstStyle>
          <a:p>
            <a:fld id="{27EB60E8-7875-4810-A83C-826EC748CBBE}" type="datetimeFigureOut">
              <a:rPr lang="ar-SA" smtClean="0"/>
              <a:t>07/04/36</a:t>
            </a:fld>
            <a:endParaRPr lang="ar-SA"/>
          </a:p>
        </p:txBody>
      </p:sp>
      <p:sp>
        <p:nvSpPr>
          <p:cNvPr id="4" name="عنصر نائب لصورة الشريحة 3"/>
          <p:cNvSpPr>
            <a:spLocks noGrp="1" noRot="1" noChangeAspect="1"/>
          </p:cNvSpPr>
          <p:nvPr>
            <p:ph type="sldImg" idx="2"/>
          </p:nvPr>
        </p:nvSpPr>
        <p:spPr>
          <a:xfrm>
            <a:off x="2451100" y="514350"/>
            <a:ext cx="4241800" cy="257175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914400" y="3257550"/>
            <a:ext cx="7315200" cy="30861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5181600" y="6513513"/>
            <a:ext cx="3962400" cy="3429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6513513"/>
            <a:ext cx="3962400" cy="342900"/>
          </a:xfrm>
          <a:prstGeom prst="rect">
            <a:avLst/>
          </a:prstGeom>
        </p:spPr>
        <p:txBody>
          <a:bodyPr vert="horz" lIns="91440" tIns="45720" rIns="91440" bIns="45720" rtlCol="1" anchor="b"/>
          <a:lstStyle>
            <a:lvl1pPr algn="l">
              <a:defRPr sz="1200"/>
            </a:lvl1pPr>
          </a:lstStyle>
          <a:p>
            <a:fld id="{C69BC406-1643-4F33-A634-3EE2872D0175}" type="slidenum">
              <a:rPr lang="ar-SA" smtClean="0"/>
              <a:t>‹#›</a:t>
            </a:fld>
            <a:endParaRPr lang="ar-SA"/>
          </a:p>
        </p:txBody>
      </p:sp>
    </p:spTree>
    <p:extLst>
      <p:ext uri="{BB962C8B-B14F-4D97-AF65-F5344CB8AC3E}">
        <p14:creationId xmlns:p14="http://schemas.microsoft.com/office/powerpoint/2010/main" val="1341567046"/>
      </p:ext>
    </p:extLst>
  </p:cSld>
  <p:clrMap bg1="lt1" tx1="dk1" bg2="lt2" tx2="dk2" accent1="accent1" accent2="accent2" accent3="accent3" accent4="accent4" accent5="accent5" accent6="accent6" hlink="hlink" folHlink="folHlink"/>
  <p:notesStyle>
    <a:lvl1pPr marL="0" algn="r" defTabSz="1089750" rtl="1" eaLnBrk="1" latinLnBrk="0" hangingPunct="1">
      <a:defRPr sz="1400" kern="1200">
        <a:solidFill>
          <a:schemeClr val="tx1"/>
        </a:solidFill>
        <a:latin typeface="+mn-lt"/>
        <a:ea typeface="+mn-ea"/>
        <a:cs typeface="+mn-cs"/>
      </a:defRPr>
    </a:lvl1pPr>
    <a:lvl2pPr marL="544874" algn="r" defTabSz="1089750" rtl="1" eaLnBrk="1" latinLnBrk="0" hangingPunct="1">
      <a:defRPr sz="1400" kern="1200">
        <a:solidFill>
          <a:schemeClr val="tx1"/>
        </a:solidFill>
        <a:latin typeface="+mn-lt"/>
        <a:ea typeface="+mn-ea"/>
        <a:cs typeface="+mn-cs"/>
      </a:defRPr>
    </a:lvl2pPr>
    <a:lvl3pPr marL="1089750" algn="r" defTabSz="1089750" rtl="1" eaLnBrk="1" latinLnBrk="0" hangingPunct="1">
      <a:defRPr sz="1400" kern="1200">
        <a:solidFill>
          <a:schemeClr val="tx1"/>
        </a:solidFill>
        <a:latin typeface="+mn-lt"/>
        <a:ea typeface="+mn-ea"/>
        <a:cs typeface="+mn-cs"/>
      </a:defRPr>
    </a:lvl3pPr>
    <a:lvl4pPr marL="1634624" algn="r" defTabSz="1089750" rtl="1" eaLnBrk="1" latinLnBrk="0" hangingPunct="1">
      <a:defRPr sz="1400" kern="1200">
        <a:solidFill>
          <a:schemeClr val="tx1"/>
        </a:solidFill>
        <a:latin typeface="+mn-lt"/>
        <a:ea typeface="+mn-ea"/>
        <a:cs typeface="+mn-cs"/>
      </a:defRPr>
    </a:lvl4pPr>
    <a:lvl5pPr marL="2179497" algn="r" defTabSz="1089750" rtl="1" eaLnBrk="1" latinLnBrk="0" hangingPunct="1">
      <a:defRPr sz="1400" kern="1200">
        <a:solidFill>
          <a:schemeClr val="tx1"/>
        </a:solidFill>
        <a:latin typeface="+mn-lt"/>
        <a:ea typeface="+mn-ea"/>
        <a:cs typeface="+mn-cs"/>
      </a:defRPr>
    </a:lvl5pPr>
    <a:lvl6pPr marL="2724372" algn="r" defTabSz="1089750" rtl="1" eaLnBrk="1" latinLnBrk="0" hangingPunct="1">
      <a:defRPr sz="1400" kern="1200">
        <a:solidFill>
          <a:schemeClr val="tx1"/>
        </a:solidFill>
        <a:latin typeface="+mn-lt"/>
        <a:ea typeface="+mn-ea"/>
        <a:cs typeface="+mn-cs"/>
      </a:defRPr>
    </a:lvl6pPr>
    <a:lvl7pPr marL="3269247" algn="r" defTabSz="1089750" rtl="1" eaLnBrk="1" latinLnBrk="0" hangingPunct="1">
      <a:defRPr sz="1400" kern="1200">
        <a:solidFill>
          <a:schemeClr val="tx1"/>
        </a:solidFill>
        <a:latin typeface="+mn-lt"/>
        <a:ea typeface="+mn-ea"/>
        <a:cs typeface="+mn-cs"/>
      </a:defRPr>
    </a:lvl7pPr>
    <a:lvl8pPr marL="3814119" algn="r" defTabSz="1089750" rtl="1" eaLnBrk="1" latinLnBrk="0" hangingPunct="1">
      <a:defRPr sz="1400" kern="1200">
        <a:solidFill>
          <a:schemeClr val="tx1"/>
        </a:solidFill>
        <a:latin typeface="+mn-lt"/>
        <a:ea typeface="+mn-ea"/>
        <a:cs typeface="+mn-cs"/>
      </a:defRPr>
    </a:lvl8pPr>
    <a:lvl9pPr marL="4358997" algn="r" defTabSz="1089750" rtl="1"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2451100" y="514350"/>
            <a:ext cx="4241800" cy="2571750"/>
          </a:xfrm>
        </p:spPr>
      </p:sp>
      <p:sp>
        <p:nvSpPr>
          <p:cNvPr id="3" name="عنصر نائب للملاحظات 2"/>
          <p:cNvSpPr>
            <a:spLocks noGrp="1"/>
          </p:cNvSpPr>
          <p:nvPr>
            <p:ph type="body" idx="1"/>
          </p:nvPr>
        </p:nvSpPr>
        <p:spPr/>
        <p:txBody>
          <a:bodyPr/>
          <a:lstStyle/>
          <a:p>
            <a:pPr algn="r" rtl="1"/>
            <a:r>
              <a:rPr lang="ar-SA" sz="1200" b="1" dirty="0">
                <a:cs typeface="Arial" pitchFamily="34" charset="0"/>
              </a:rPr>
              <a:t>ملاحظة: </a:t>
            </a:r>
            <a:r>
              <a:rPr lang="ar-SA" sz="1200" dirty="0" smtClean="0">
                <a:cs typeface="Arial" pitchFamily="34" charset="0"/>
              </a:rPr>
              <a:t>هل تريد صورة مختلفة </a:t>
            </a:r>
            <a:r>
              <a:rPr lang="ar-SA" sz="1200" dirty="0">
                <a:cs typeface="Arial" pitchFamily="34" charset="0"/>
              </a:rPr>
              <a:t>على هذه </a:t>
            </a:r>
            <a:r>
              <a:rPr lang="ar-SA" sz="1200" dirty="0" smtClean="0">
                <a:cs typeface="Arial" pitchFamily="34" charset="0"/>
              </a:rPr>
              <a:t>الشريحة؟ حدد </a:t>
            </a:r>
            <a:r>
              <a:rPr lang="ar-SA" sz="1200" dirty="0">
                <a:cs typeface="Arial" pitchFamily="34" charset="0"/>
              </a:rPr>
              <a:t>الصورة واحذفها. </a:t>
            </a:r>
            <a:r>
              <a:rPr lang="ar-SA" sz="1200" dirty="0" smtClean="0">
                <a:cs typeface="Arial" pitchFamily="34" charset="0"/>
              </a:rPr>
              <a:t>وانقر </a:t>
            </a:r>
            <a:r>
              <a:rPr lang="ar-SA" sz="1200" dirty="0">
                <a:cs typeface="Arial" pitchFamily="34" charset="0"/>
              </a:rPr>
              <a:t>الآن فوق الأيقونة "الصور" في العنصر النائب لإدراج الصورة التي تريدها.</a:t>
            </a:r>
          </a:p>
        </p:txBody>
      </p:sp>
      <p:sp>
        <p:nvSpPr>
          <p:cNvPr id="4" name="عنصر نائب لرقم الشريحة 3"/>
          <p:cNvSpPr>
            <a:spLocks noGrp="1"/>
          </p:cNvSpPr>
          <p:nvPr>
            <p:ph type="sldNum" sz="quarter" idx="10"/>
          </p:nvPr>
        </p:nvSpPr>
        <p:spPr/>
        <p:txBody>
          <a:bodyPr/>
          <a:lstStyle/>
          <a:p>
            <a:pPr algn="r" rtl="1"/>
            <a:fld id="{0A3C37BE-C303-496D-B5CD-85F2937540FC}" type="slidenum">
              <a:rPr lang="ar-SA" smtClean="0">
                <a:solidFill>
                  <a:prstClr val="black"/>
                </a:solidFill>
              </a:rPr>
              <a:pPr algn="r" rtl="1"/>
              <a:t>1</a:t>
            </a:fld>
            <a:endParaRPr lang="ar-SA">
              <a:solidFill>
                <a:prstClr val="black"/>
              </a:solidFill>
            </a:endParaRPr>
          </a:p>
        </p:txBody>
      </p:sp>
    </p:spTree>
    <p:extLst>
      <p:ext uri="{BB962C8B-B14F-4D97-AF65-F5344CB8AC3E}">
        <p14:creationId xmlns:p14="http://schemas.microsoft.com/office/powerpoint/2010/main" val="220555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891066" y="2236950"/>
            <a:ext cx="10098723" cy="154352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782130" y="4080510"/>
            <a:ext cx="8316595" cy="1840230"/>
          </a:xfrm>
        </p:spPr>
        <p:txBody>
          <a:bodyPr/>
          <a:lstStyle>
            <a:lvl1pPr marL="0" indent="0" algn="ctr">
              <a:buNone/>
              <a:defRPr>
                <a:solidFill>
                  <a:schemeClr val="tx1">
                    <a:tint val="75000"/>
                  </a:schemeClr>
                </a:solidFill>
              </a:defRPr>
            </a:lvl1pPr>
            <a:lvl2pPr marL="544874" indent="0" algn="ctr">
              <a:buNone/>
              <a:defRPr>
                <a:solidFill>
                  <a:schemeClr val="tx1">
                    <a:tint val="75000"/>
                  </a:schemeClr>
                </a:solidFill>
              </a:defRPr>
            </a:lvl2pPr>
            <a:lvl3pPr marL="1089750" indent="0" algn="ctr">
              <a:buNone/>
              <a:defRPr>
                <a:solidFill>
                  <a:schemeClr val="tx1">
                    <a:tint val="75000"/>
                  </a:schemeClr>
                </a:solidFill>
              </a:defRPr>
            </a:lvl3pPr>
            <a:lvl4pPr marL="1634624" indent="0" algn="ctr">
              <a:buNone/>
              <a:defRPr>
                <a:solidFill>
                  <a:schemeClr val="tx1">
                    <a:tint val="75000"/>
                  </a:schemeClr>
                </a:solidFill>
              </a:defRPr>
            </a:lvl4pPr>
            <a:lvl5pPr marL="2179497" indent="0" algn="ctr">
              <a:buNone/>
              <a:defRPr>
                <a:solidFill>
                  <a:schemeClr val="tx1">
                    <a:tint val="75000"/>
                  </a:schemeClr>
                </a:solidFill>
              </a:defRPr>
            </a:lvl5pPr>
            <a:lvl6pPr marL="2724372" indent="0" algn="ctr">
              <a:buNone/>
              <a:defRPr>
                <a:solidFill>
                  <a:schemeClr val="tx1">
                    <a:tint val="75000"/>
                  </a:schemeClr>
                </a:solidFill>
              </a:defRPr>
            </a:lvl6pPr>
            <a:lvl7pPr marL="3269247" indent="0" algn="ctr">
              <a:buNone/>
              <a:defRPr>
                <a:solidFill>
                  <a:schemeClr val="tx1">
                    <a:tint val="75000"/>
                  </a:schemeClr>
                </a:solidFill>
              </a:defRPr>
            </a:lvl7pPr>
            <a:lvl8pPr marL="3814119" indent="0" algn="ctr">
              <a:buNone/>
              <a:defRPr>
                <a:solidFill>
                  <a:schemeClr val="tx1">
                    <a:tint val="75000"/>
                  </a:schemeClr>
                </a:solidFill>
              </a:defRPr>
            </a:lvl8pPr>
            <a:lvl9pPr marL="4358997"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1A7F207-4FFE-4980-8715-846571BE1D25}"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331394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A7F207-4FFE-4980-8715-846571BE1D25}"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324679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1191925" y="303375"/>
            <a:ext cx="3473499" cy="6450806"/>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771430" y="303375"/>
            <a:ext cx="10222481" cy="6450806"/>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A7F207-4FFE-4980-8715-846571BE1D25}"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109591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891066" y="2236949"/>
            <a:ext cx="10098723" cy="1543526"/>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782130" y="4080510"/>
            <a:ext cx="8316595" cy="1840230"/>
          </a:xfrm>
        </p:spPr>
        <p:txBody>
          <a:bodyPr/>
          <a:lstStyle>
            <a:lvl1pPr marL="0" indent="0" algn="ctr">
              <a:buNone/>
              <a:defRPr>
                <a:solidFill>
                  <a:schemeClr val="tx1">
                    <a:tint val="75000"/>
                  </a:schemeClr>
                </a:solidFill>
              </a:defRPr>
            </a:lvl1pPr>
            <a:lvl2pPr marL="545106" indent="0" algn="ctr">
              <a:buNone/>
              <a:defRPr>
                <a:solidFill>
                  <a:schemeClr val="tx1">
                    <a:tint val="75000"/>
                  </a:schemeClr>
                </a:solidFill>
              </a:defRPr>
            </a:lvl2pPr>
            <a:lvl3pPr marL="1090215" indent="0" algn="ctr">
              <a:buNone/>
              <a:defRPr>
                <a:solidFill>
                  <a:schemeClr val="tx1">
                    <a:tint val="75000"/>
                  </a:schemeClr>
                </a:solidFill>
              </a:defRPr>
            </a:lvl3pPr>
            <a:lvl4pPr marL="1635322" indent="0" algn="ctr">
              <a:buNone/>
              <a:defRPr>
                <a:solidFill>
                  <a:schemeClr val="tx1">
                    <a:tint val="75000"/>
                  </a:schemeClr>
                </a:solidFill>
              </a:defRPr>
            </a:lvl4pPr>
            <a:lvl5pPr marL="2180427" indent="0" algn="ctr">
              <a:buNone/>
              <a:defRPr>
                <a:solidFill>
                  <a:schemeClr val="tx1">
                    <a:tint val="75000"/>
                  </a:schemeClr>
                </a:solidFill>
              </a:defRPr>
            </a:lvl5pPr>
            <a:lvl6pPr marL="2725535" indent="0" algn="ctr">
              <a:buNone/>
              <a:defRPr>
                <a:solidFill>
                  <a:schemeClr val="tx1">
                    <a:tint val="75000"/>
                  </a:schemeClr>
                </a:solidFill>
              </a:defRPr>
            </a:lvl6pPr>
            <a:lvl7pPr marL="3270643" indent="0" algn="ctr">
              <a:buNone/>
              <a:defRPr>
                <a:solidFill>
                  <a:schemeClr val="tx1">
                    <a:tint val="75000"/>
                  </a:schemeClr>
                </a:solidFill>
              </a:defRPr>
            </a:lvl7pPr>
            <a:lvl8pPr marL="3815749" indent="0" algn="ctr">
              <a:buNone/>
              <a:defRPr>
                <a:solidFill>
                  <a:schemeClr val="tx1">
                    <a:tint val="75000"/>
                  </a:schemeClr>
                </a:solidFill>
              </a:defRPr>
            </a:lvl8pPr>
            <a:lvl9pPr marL="4360857"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757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79547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38505" y="4627248"/>
            <a:ext cx="10098723" cy="1430179"/>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5106" indent="0">
              <a:buNone/>
              <a:defRPr sz="2100">
                <a:solidFill>
                  <a:schemeClr val="tx1">
                    <a:tint val="75000"/>
                  </a:schemeClr>
                </a:solidFill>
              </a:defRPr>
            </a:lvl2pPr>
            <a:lvl3pPr marL="1090215" indent="0">
              <a:buNone/>
              <a:defRPr sz="1900">
                <a:solidFill>
                  <a:schemeClr val="tx1">
                    <a:tint val="75000"/>
                  </a:schemeClr>
                </a:solidFill>
              </a:defRPr>
            </a:lvl3pPr>
            <a:lvl4pPr marL="1635322" indent="0">
              <a:buNone/>
              <a:defRPr sz="1700">
                <a:solidFill>
                  <a:schemeClr val="tx1">
                    <a:tint val="75000"/>
                  </a:schemeClr>
                </a:solidFill>
              </a:defRPr>
            </a:lvl4pPr>
            <a:lvl5pPr marL="2180427" indent="0">
              <a:buNone/>
              <a:defRPr sz="1700">
                <a:solidFill>
                  <a:schemeClr val="tx1">
                    <a:tint val="75000"/>
                  </a:schemeClr>
                </a:solidFill>
              </a:defRPr>
            </a:lvl5pPr>
            <a:lvl6pPr marL="2725535" indent="0">
              <a:buNone/>
              <a:defRPr sz="1700">
                <a:solidFill>
                  <a:schemeClr val="tx1">
                    <a:tint val="75000"/>
                  </a:schemeClr>
                </a:solidFill>
              </a:defRPr>
            </a:lvl6pPr>
            <a:lvl7pPr marL="3270643" indent="0">
              <a:buNone/>
              <a:defRPr sz="1700">
                <a:solidFill>
                  <a:schemeClr val="tx1">
                    <a:tint val="75000"/>
                  </a:schemeClr>
                </a:solidFill>
              </a:defRPr>
            </a:lvl7pPr>
            <a:lvl8pPr marL="3815749" indent="0">
              <a:buNone/>
              <a:defRPr sz="1700">
                <a:solidFill>
                  <a:schemeClr val="tx1">
                    <a:tint val="75000"/>
                  </a:schemeClr>
                </a:solidFill>
              </a:defRPr>
            </a:lvl8pPr>
            <a:lvl9pPr marL="4360857"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9529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771430" y="1763554"/>
            <a:ext cx="6847990" cy="4990624"/>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7817434" y="1763554"/>
            <a:ext cx="6847990" cy="4990624"/>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7043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5" y="288370"/>
            <a:ext cx="10692765" cy="120015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2" y="1611869"/>
            <a:ext cx="5249439" cy="671750"/>
          </a:xfrm>
        </p:spPr>
        <p:txBody>
          <a:bodyPr anchor="b"/>
          <a:lstStyle>
            <a:lvl1pPr marL="0" indent="0">
              <a:buNone/>
              <a:defRPr sz="2900" b="1"/>
            </a:lvl1pPr>
            <a:lvl2pPr marL="545106" indent="0">
              <a:buNone/>
              <a:defRPr sz="2400" b="1"/>
            </a:lvl2pPr>
            <a:lvl3pPr marL="1090215" indent="0">
              <a:buNone/>
              <a:defRPr sz="2100" b="1"/>
            </a:lvl3pPr>
            <a:lvl4pPr marL="1635322" indent="0">
              <a:buNone/>
              <a:defRPr sz="1900" b="1"/>
            </a:lvl4pPr>
            <a:lvl5pPr marL="2180427" indent="0">
              <a:buNone/>
              <a:defRPr sz="1900" b="1"/>
            </a:lvl5pPr>
            <a:lvl6pPr marL="2725535" indent="0">
              <a:buNone/>
              <a:defRPr sz="1900" b="1"/>
            </a:lvl6pPr>
            <a:lvl7pPr marL="3270643" indent="0">
              <a:buNone/>
              <a:defRPr sz="1900" b="1"/>
            </a:lvl7pPr>
            <a:lvl8pPr marL="3815749" indent="0">
              <a:buNone/>
              <a:defRPr sz="1900" b="1"/>
            </a:lvl8pPr>
            <a:lvl9pPr marL="4360857"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035310" y="1611869"/>
            <a:ext cx="5251501" cy="671750"/>
          </a:xfrm>
        </p:spPr>
        <p:txBody>
          <a:bodyPr anchor="b"/>
          <a:lstStyle>
            <a:lvl1pPr marL="0" indent="0">
              <a:buNone/>
              <a:defRPr sz="2900" b="1"/>
            </a:lvl1pPr>
            <a:lvl2pPr marL="545106" indent="0">
              <a:buNone/>
              <a:defRPr sz="2400" b="1"/>
            </a:lvl2pPr>
            <a:lvl3pPr marL="1090215" indent="0">
              <a:buNone/>
              <a:defRPr sz="2100" b="1"/>
            </a:lvl3pPr>
            <a:lvl4pPr marL="1635322" indent="0">
              <a:buNone/>
              <a:defRPr sz="1900" b="1"/>
            </a:lvl4pPr>
            <a:lvl5pPr marL="2180427" indent="0">
              <a:buNone/>
              <a:defRPr sz="1900" b="1"/>
            </a:lvl5pPr>
            <a:lvl6pPr marL="2725535" indent="0">
              <a:buNone/>
              <a:defRPr sz="1900" b="1"/>
            </a:lvl6pPr>
            <a:lvl7pPr marL="3270643" indent="0">
              <a:buNone/>
              <a:defRPr sz="1900" b="1"/>
            </a:lvl7pPr>
            <a:lvl8pPr marL="3815749" indent="0">
              <a:buNone/>
              <a:defRPr sz="1900" b="1"/>
            </a:lvl8pPr>
            <a:lvl9pPr marL="4360857"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035310"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61963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52516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6062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3" y="286702"/>
            <a:ext cx="3908718" cy="1220153"/>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645082" y="286705"/>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594043" y="1506858"/>
            <a:ext cx="3908718" cy="4925616"/>
          </a:xfrm>
        </p:spPr>
        <p:txBody>
          <a:bodyPr/>
          <a:lstStyle>
            <a:lvl1pPr marL="0" indent="0">
              <a:buNone/>
              <a:defRPr sz="1700"/>
            </a:lvl1pPr>
            <a:lvl2pPr marL="545106" indent="0">
              <a:buNone/>
              <a:defRPr sz="1400"/>
            </a:lvl2pPr>
            <a:lvl3pPr marL="1090215" indent="0">
              <a:buNone/>
              <a:defRPr sz="1200"/>
            </a:lvl3pPr>
            <a:lvl4pPr marL="1635322" indent="0">
              <a:buNone/>
              <a:defRPr sz="1100"/>
            </a:lvl4pPr>
            <a:lvl5pPr marL="2180427" indent="0">
              <a:buNone/>
              <a:defRPr sz="1100"/>
            </a:lvl5pPr>
            <a:lvl6pPr marL="2725535" indent="0">
              <a:buNone/>
              <a:defRPr sz="1100"/>
            </a:lvl6pPr>
            <a:lvl7pPr marL="3270643" indent="0">
              <a:buNone/>
              <a:defRPr sz="1100"/>
            </a:lvl7pPr>
            <a:lvl8pPr marL="3815749" indent="0">
              <a:buNone/>
              <a:defRPr sz="1100"/>
            </a:lvl8pPr>
            <a:lvl9pPr marL="4360857"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6578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A7F207-4FFE-4980-8715-846571BE1D25}"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1463088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28730" y="5040631"/>
            <a:ext cx="7128510" cy="595075"/>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28730" y="643414"/>
            <a:ext cx="7128510" cy="4320540"/>
          </a:xfrm>
        </p:spPr>
        <p:txBody>
          <a:bodyPr/>
          <a:lstStyle>
            <a:lvl1pPr marL="0" indent="0">
              <a:buNone/>
              <a:defRPr sz="3800"/>
            </a:lvl1pPr>
            <a:lvl2pPr marL="545106" indent="0">
              <a:buNone/>
              <a:defRPr sz="3300"/>
            </a:lvl2pPr>
            <a:lvl3pPr marL="1090215" indent="0">
              <a:buNone/>
              <a:defRPr sz="2900"/>
            </a:lvl3pPr>
            <a:lvl4pPr marL="1635322" indent="0">
              <a:buNone/>
              <a:defRPr sz="2400"/>
            </a:lvl4pPr>
            <a:lvl5pPr marL="2180427" indent="0">
              <a:buNone/>
              <a:defRPr sz="2400"/>
            </a:lvl5pPr>
            <a:lvl6pPr marL="2725535" indent="0">
              <a:buNone/>
              <a:defRPr sz="2400"/>
            </a:lvl6pPr>
            <a:lvl7pPr marL="3270643" indent="0">
              <a:buNone/>
              <a:defRPr sz="2400"/>
            </a:lvl7pPr>
            <a:lvl8pPr marL="3815749" indent="0">
              <a:buNone/>
              <a:defRPr sz="2400"/>
            </a:lvl8pPr>
            <a:lvl9pPr marL="4360857" indent="0">
              <a:buNone/>
              <a:defRPr sz="2400"/>
            </a:lvl9pPr>
          </a:lstStyle>
          <a:p>
            <a:endParaRPr lang="ar-SA"/>
          </a:p>
        </p:txBody>
      </p:sp>
      <p:sp>
        <p:nvSpPr>
          <p:cNvPr id="4" name="عنصر نائب للنص 3"/>
          <p:cNvSpPr>
            <a:spLocks noGrp="1"/>
          </p:cNvSpPr>
          <p:nvPr>
            <p:ph type="body" sz="half" idx="2"/>
          </p:nvPr>
        </p:nvSpPr>
        <p:spPr>
          <a:xfrm>
            <a:off x="2328730" y="5635706"/>
            <a:ext cx="7128510" cy="845105"/>
          </a:xfrm>
        </p:spPr>
        <p:txBody>
          <a:bodyPr/>
          <a:lstStyle>
            <a:lvl1pPr marL="0" indent="0">
              <a:buNone/>
              <a:defRPr sz="1700"/>
            </a:lvl1pPr>
            <a:lvl2pPr marL="545106" indent="0">
              <a:buNone/>
              <a:defRPr sz="1400"/>
            </a:lvl2pPr>
            <a:lvl3pPr marL="1090215" indent="0">
              <a:buNone/>
              <a:defRPr sz="1200"/>
            </a:lvl3pPr>
            <a:lvl4pPr marL="1635322" indent="0">
              <a:buNone/>
              <a:defRPr sz="1100"/>
            </a:lvl4pPr>
            <a:lvl5pPr marL="2180427" indent="0">
              <a:buNone/>
              <a:defRPr sz="1100"/>
            </a:lvl5pPr>
            <a:lvl6pPr marL="2725535" indent="0">
              <a:buNone/>
              <a:defRPr sz="1100"/>
            </a:lvl6pPr>
            <a:lvl7pPr marL="3270643" indent="0">
              <a:buNone/>
              <a:defRPr sz="1100"/>
            </a:lvl7pPr>
            <a:lvl8pPr marL="3815749" indent="0">
              <a:buNone/>
              <a:defRPr sz="1100"/>
            </a:lvl8pPr>
            <a:lvl9pPr marL="4360857"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62045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19098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1191925" y="303374"/>
            <a:ext cx="3473499" cy="6450806"/>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771430" y="303374"/>
            <a:ext cx="10222481" cy="6450806"/>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6802D91-9EC6-4E46-86EC-20CA2B28D50B}" type="datetimeFigureOut">
              <a:rPr lang="ar-SA" smtClean="0">
                <a:solidFill>
                  <a:prstClr val="black">
                    <a:tint val="75000"/>
                  </a:prstClr>
                </a:solidFill>
              </a:rPr>
              <a:pPr/>
              <a:t>07/04/36</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81D61CA2-06DE-45C3-A852-BAFD52A3A8E6}"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3385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076702" y="2406699"/>
            <a:ext cx="9838829" cy="2330676"/>
          </a:xfrm>
        </p:spPr>
        <p:txBody>
          <a:bodyPr anchor="ctr">
            <a:normAutofit/>
          </a:bodyPr>
          <a:lstStyle>
            <a:lvl1pPr algn="r" latinLnBrk="0">
              <a:defRPr lang="ar-SA" sz="4400" cap="all" baseline="0"/>
            </a:lvl1pPr>
          </a:lstStyle>
          <a:p>
            <a:pPr algn="r" rtl="1"/>
            <a:r>
              <a:rPr lang="ar-SA"/>
              <a:t>انقر لتحرير نمط العنوان الرئيسي</a:t>
            </a:r>
          </a:p>
        </p:txBody>
      </p:sp>
      <p:sp>
        <p:nvSpPr>
          <p:cNvPr id="3" name="عنوان فرعي 2"/>
          <p:cNvSpPr>
            <a:spLocks noGrp="1"/>
          </p:cNvSpPr>
          <p:nvPr>
            <p:ph type="subTitle" idx="1"/>
          </p:nvPr>
        </p:nvSpPr>
        <p:spPr>
          <a:xfrm>
            <a:off x="1076701" y="4737374"/>
            <a:ext cx="9838830" cy="1003343"/>
          </a:xfrm>
        </p:spPr>
        <p:txBody>
          <a:bodyPr>
            <a:normAutofit/>
          </a:bodyPr>
          <a:lstStyle>
            <a:lvl1pPr marL="0" indent="0" algn="r" latinLnBrk="0">
              <a:spcBef>
                <a:spcPts val="0"/>
              </a:spcBef>
              <a:buNone/>
              <a:defRPr lang="ar-SA" sz="1800"/>
            </a:lvl1pPr>
            <a:lvl2pPr marL="457200" indent="0" algn="r" latinLnBrk="0">
              <a:buNone/>
              <a:defRPr lang="ar-SA" sz="2000"/>
            </a:lvl2pPr>
            <a:lvl3pPr marL="914400" indent="0" algn="r" latinLnBrk="0">
              <a:buNone/>
              <a:defRPr lang="ar-SA" sz="1800"/>
            </a:lvl3pPr>
            <a:lvl4pPr marL="1371600" indent="0" algn="r" latinLnBrk="0">
              <a:buNone/>
              <a:defRPr lang="ar-SA" sz="1600"/>
            </a:lvl4pPr>
            <a:lvl5pPr marL="1828800" indent="0" algn="r" latinLnBrk="0">
              <a:buNone/>
              <a:defRPr lang="ar-SA" sz="1600"/>
            </a:lvl5pPr>
            <a:lvl6pPr marL="2286000" indent="0" algn="r" latinLnBrk="0">
              <a:buNone/>
              <a:defRPr lang="ar-SA" sz="1600"/>
            </a:lvl6pPr>
            <a:lvl7pPr marL="2743200" indent="0" algn="r" latinLnBrk="0">
              <a:buNone/>
              <a:defRPr lang="ar-SA" sz="1600"/>
            </a:lvl7pPr>
            <a:lvl8pPr marL="3200400" indent="0" algn="r" latinLnBrk="0">
              <a:buNone/>
              <a:defRPr lang="ar-SA" sz="1600"/>
            </a:lvl8pPr>
            <a:lvl9pPr marL="3657600" indent="0" algn="r" latinLnBrk="0">
              <a:buNone/>
              <a:defRPr lang="ar-SA" sz="1600"/>
            </a:lvl9pPr>
          </a:lstStyle>
          <a:p>
            <a:pPr algn="r" rtl="1"/>
            <a:r>
              <a:rPr lang="ar-SA"/>
              <a:t>انقر لتحرير نمط العنوان الفرعي الرئيسي</a:t>
            </a:r>
          </a:p>
        </p:txBody>
      </p:sp>
      <p:sp>
        <p:nvSpPr>
          <p:cNvPr id="4" name="عنصر نائب للتاريخ 3"/>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5" name="عنصر نائب للتذييل 4"/>
          <p:cNvSpPr>
            <a:spLocks noGrp="1"/>
          </p:cNvSpPr>
          <p:nvPr>
            <p:ph type="ftr" sz="quarter" idx="11"/>
          </p:nvPr>
        </p:nvSpPr>
        <p:spPr/>
        <p:txBody>
          <a:bodyPr/>
          <a:lstStyle/>
          <a:p>
            <a:pPr rtl="1"/>
            <a:endParaRPr>
              <a:solidFill>
                <a:srgbClr val="514843">
                  <a:lumMod val="60000"/>
                  <a:lumOff val="40000"/>
                </a:srgbClr>
              </a:solidFill>
            </a:endParaRPr>
          </a:p>
        </p:txBody>
      </p:sp>
      <p:sp>
        <p:nvSpPr>
          <p:cNvPr id="6" name="عنصر نائب لرقم الشريحة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
        <p:nvSpPr>
          <p:cNvPr id="7" name="مستطيل 6"/>
          <p:cNvSpPr/>
          <p:nvPr/>
        </p:nvSpPr>
        <p:spPr>
          <a:xfrm flipH="1">
            <a:off x="0" y="6067030"/>
            <a:ext cx="11880850" cy="1133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a:endParaRPr lang="ar-SA" sz="1800">
              <a:solidFill>
                <a:srgbClr val="FFFFFF"/>
              </a:solidFill>
            </a:endParaRPr>
          </a:p>
        </p:txBody>
      </p:sp>
      <p:sp>
        <p:nvSpPr>
          <p:cNvPr id="8" name="مستطيل 7"/>
          <p:cNvSpPr/>
          <p:nvPr/>
        </p:nvSpPr>
        <p:spPr>
          <a:xfrm flipH="1">
            <a:off x="0" y="0"/>
            <a:ext cx="11880850" cy="1133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a:endParaRPr lang="ar-SA" sz="1800">
              <a:solidFill>
                <a:srgbClr val="FFFFFF"/>
              </a:solidFill>
            </a:endParaRPr>
          </a:p>
        </p:txBody>
      </p:sp>
      <p:pic>
        <p:nvPicPr>
          <p:cNvPr id="11" name="صورة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flipH="1">
            <a:off x="8887280" y="0"/>
            <a:ext cx="1702926" cy="2406699"/>
          </a:xfrm>
          <a:prstGeom prst="rect">
            <a:avLst/>
          </a:prstGeom>
        </p:spPr>
      </p:pic>
    </p:spTree>
    <p:extLst>
      <p:ext uri="{BB962C8B-B14F-4D97-AF65-F5344CB8AC3E}">
        <p14:creationId xmlns:p14="http://schemas.microsoft.com/office/powerpoint/2010/main" val="237437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a:t>انقر لتحرير نمط العنوان الرئيسي</a:t>
            </a:r>
          </a:p>
        </p:txBody>
      </p:sp>
      <p:sp>
        <p:nvSpPr>
          <p:cNvPr id="3" name="عنصر نائب للمحتوى 2"/>
          <p:cNvSpPr>
            <a:spLocks noGrp="1"/>
          </p:cNvSpPr>
          <p:nvPr>
            <p:ph idx="1"/>
          </p:nvPr>
        </p:nvSpPr>
        <p:spPr/>
        <p:txBody>
          <a:bodyPr/>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4" name="عنصر نائب للتاريخ 3"/>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5" name="عنصر نائب للتذييل 4"/>
          <p:cNvSpPr>
            <a:spLocks noGrp="1"/>
          </p:cNvSpPr>
          <p:nvPr>
            <p:ph type="ftr" sz="quarter" idx="11"/>
          </p:nvPr>
        </p:nvSpPr>
        <p:spPr/>
        <p:txBody>
          <a:bodyPr/>
          <a:lstStyle/>
          <a:p>
            <a:pPr rtl="1"/>
            <a:endParaRPr>
              <a:solidFill>
                <a:srgbClr val="514843">
                  <a:lumMod val="60000"/>
                  <a:lumOff val="40000"/>
                </a:srgbClr>
              </a:solidFill>
            </a:endParaRPr>
          </a:p>
        </p:txBody>
      </p:sp>
      <p:sp>
        <p:nvSpPr>
          <p:cNvPr id="6" name="عنصر نائب لرقم الشريحة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294780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شريحة عنوان مع صورة">
    <p:spTree>
      <p:nvGrpSpPr>
        <p:cNvPr id="1" name=""/>
        <p:cNvGrpSpPr/>
        <p:nvPr/>
      </p:nvGrpSpPr>
      <p:grpSpPr>
        <a:xfrm>
          <a:off x="0" y="0"/>
          <a:ext cx="0" cy="0"/>
          <a:chOff x="0" y="0"/>
          <a:chExt cx="0" cy="0"/>
        </a:xfrm>
      </p:grpSpPr>
      <p:sp>
        <p:nvSpPr>
          <p:cNvPr id="2" name="عنوان 1"/>
          <p:cNvSpPr>
            <a:spLocks noGrp="1"/>
          </p:cNvSpPr>
          <p:nvPr>
            <p:ph type="ctrTitle"/>
          </p:nvPr>
        </p:nvSpPr>
        <p:spPr>
          <a:xfrm>
            <a:off x="5223119" y="2406699"/>
            <a:ext cx="5587712" cy="2330676"/>
          </a:xfrm>
        </p:spPr>
        <p:txBody>
          <a:bodyPr anchor="ctr">
            <a:normAutofit/>
          </a:bodyPr>
          <a:lstStyle>
            <a:lvl1pPr algn="r" latinLnBrk="0">
              <a:defRPr lang="ar-SA" sz="4400" cap="all" baseline="0"/>
            </a:lvl1pPr>
          </a:lstStyle>
          <a:p>
            <a:pPr algn="r" rtl="1"/>
            <a:r>
              <a:rPr lang="ar-SA"/>
              <a:t>انقر لتحرير نمط العنوان الرئيسي</a:t>
            </a:r>
          </a:p>
        </p:txBody>
      </p:sp>
      <p:sp>
        <p:nvSpPr>
          <p:cNvPr id="3" name="عنوان فرعي 2"/>
          <p:cNvSpPr>
            <a:spLocks noGrp="1"/>
          </p:cNvSpPr>
          <p:nvPr>
            <p:ph type="subTitle" idx="1"/>
          </p:nvPr>
        </p:nvSpPr>
        <p:spPr>
          <a:xfrm>
            <a:off x="5223119" y="4737374"/>
            <a:ext cx="5587712" cy="1003343"/>
          </a:xfrm>
        </p:spPr>
        <p:txBody>
          <a:bodyPr>
            <a:normAutofit/>
          </a:bodyPr>
          <a:lstStyle>
            <a:lvl1pPr marL="0" indent="0" algn="r" latinLnBrk="0">
              <a:spcBef>
                <a:spcPts val="0"/>
              </a:spcBef>
              <a:buNone/>
              <a:defRPr lang="ar-SA" sz="1800"/>
            </a:lvl1pPr>
            <a:lvl2pPr marL="457200" indent="0" algn="r" latinLnBrk="0">
              <a:buNone/>
              <a:defRPr lang="ar-SA" sz="2000"/>
            </a:lvl2pPr>
            <a:lvl3pPr marL="914400" indent="0" algn="r" latinLnBrk="0">
              <a:buNone/>
              <a:defRPr lang="ar-SA" sz="1800"/>
            </a:lvl3pPr>
            <a:lvl4pPr marL="1371600" indent="0" algn="r" latinLnBrk="0">
              <a:buNone/>
              <a:defRPr lang="ar-SA" sz="1600"/>
            </a:lvl4pPr>
            <a:lvl5pPr marL="1828800" indent="0" algn="r" latinLnBrk="0">
              <a:buNone/>
              <a:defRPr lang="ar-SA" sz="1600"/>
            </a:lvl5pPr>
            <a:lvl6pPr marL="2286000" indent="0" algn="r" latinLnBrk="0">
              <a:buNone/>
              <a:defRPr lang="ar-SA" sz="1600"/>
            </a:lvl6pPr>
            <a:lvl7pPr marL="2743200" indent="0" algn="r" latinLnBrk="0">
              <a:buNone/>
              <a:defRPr lang="ar-SA" sz="1600"/>
            </a:lvl7pPr>
            <a:lvl8pPr marL="3200400" indent="0" algn="r" latinLnBrk="0">
              <a:buNone/>
              <a:defRPr lang="ar-SA" sz="1600"/>
            </a:lvl8pPr>
            <a:lvl9pPr marL="3657600" indent="0" algn="r" latinLnBrk="0">
              <a:buNone/>
              <a:defRPr lang="ar-SA" sz="1600"/>
            </a:lvl9pPr>
          </a:lstStyle>
          <a:p>
            <a:pPr algn="r" rtl="1"/>
            <a:r>
              <a:rPr lang="ar-SA"/>
              <a:t>انقر لتحرير نمط العنوان الفرعي الرئيسي</a:t>
            </a:r>
          </a:p>
        </p:txBody>
      </p:sp>
      <p:grpSp>
        <p:nvGrpSpPr>
          <p:cNvPr id="13" name="مجموعة 12"/>
          <p:cNvGrpSpPr/>
          <p:nvPr/>
        </p:nvGrpSpPr>
        <p:grpSpPr>
          <a:xfrm rot="10800000" flipH="1">
            <a:off x="0" y="5927786"/>
            <a:ext cx="11880850" cy="66281"/>
            <a:chOff x="507492" y="1501519"/>
            <a:chExt cx="8129016" cy="63125"/>
          </a:xfrm>
        </p:grpSpPr>
        <p:cxnSp>
          <p:nvCxnSpPr>
            <p:cNvPr id="17" name="موصل مستقيم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مجموعة 13"/>
          <p:cNvGrpSpPr/>
          <p:nvPr/>
        </p:nvGrpSpPr>
        <p:grpSpPr>
          <a:xfrm flipH="1">
            <a:off x="0" y="1200151"/>
            <a:ext cx="11880850" cy="66281"/>
            <a:chOff x="507492" y="1501519"/>
            <a:chExt cx="8129016" cy="63125"/>
          </a:xfrm>
        </p:grpSpPr>
        <p:cxnSp>
          <p:nvCxnSpPr>
            <p:cNvPr id="15" name="موصل مستقيم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موصل مستقيم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مستطيل 6"/>
          <p:cNvSpPr/>
          <p:nvPr/>
        </p:nvSpPr>
        <p:spPr>
          <a:xfrm flipH="1">
            <a:off x="0" y="6067030"/>
            <a:ext cx="11880850" cy="1133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a:endParaRPr lang="ar-SA" sz="1800">
              <a:solidFill>
                <a:srgbClr val="FFFFFF"/>
              </a:solidFill>
            </a:endParaRPr>
          </a:p>
        </p:txBody>
      </p:sp>
      <p:sp>
        <p:nvSpPr>
          <p:cNvPr id="8" name="مستطيل 7"/>
          <p:cNvSpPr/>
          <p:nvPr/>
        </p:nvSpPr>
        <p:spPr>
          <a:xfrm flipH="1">
            <a:off x="0" y="0"/>
            <a:ext cx="11880850" cy="1133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a:endParaRPr lang="ar-SA" sz="1800">
              <a:solidFill>
                <a:srgbClr val="FFFFFF"/>
              </a:solidFill>
            </a:endParaRPr>
          </a:p>
        </p:txBody>
      </p:sp>
      <p:pic>
        <p:nvPicPr>
          <p:cNvPr id="10" name="صورة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flipH="1">
            <a:off x="8885882" y="0"/>
            <a:ext cx="1702926" cy="2406699"/>
          </a:xfrm>
          <a:prstGeom prst="rect">
            <a:avLst/>
          </a:prstGeom>
        </p:spPr>
      </p:pic>
      <p:sp>
        <p:nvSpPr>
          <p:cNvPr id="11" name="عنصر نائب للصورة 10"/>
          <p:cNvSpPr>
            <a:spLocks noGrp="1"/>
          </p:cNvSpPr>
          <p:nvPr>
            <p:ph type="pic" sz="quarter" idx="13"/>
          </p:nvPr>
        </p:nvSpPr>
        <p:spPr>
          <a:xfrm>
            <a:off x="0" y="1376189"/>
            <a:ext cx="5077950" cy="4419034"/>
          </a:xfrm>
          <a:solidFill>
            <a:schemeClr val="tx1">
              <a:lumMod val="20000"/>
              <a:lumOff val="80000"/>
            </a:schemeClr>
          </a:solidFill>
        </p:spPr>
        <p:txBody>
          <a:bodyPr tIns="1005840"/>
          <a:lstStyle>
            <a:lvl1pPr marL="0" indent="0" algn="r" latinLnBrk="0">
              <a:buNone/>
              <a:defRPr lang="ar-SA"/>
            </a:lvl1pPr>
          </a:lstStyle>
          <a:p>
            <a:pPr algn="r" rtl="1"/>
            <a:endParaRPr lang="ar-SA"/>
          </a:p>
        </p:txBody>
      </p:sp>
    </p:spTree>
    <p:extLst>
      <p:ext uri="{BB962C8B-B14F-4D97-AF65-F5344CB8AC3E}">
        <p14:creationId xmlns:p14="http://schemas.microsoft.com/office/powerpoint/2010/main" val="110489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spTree>
      <p:nvGrpSpPr>
        <p:cNvPr id="1" name=""/>
        <p:cNvGrpSpPr/>
        <p:nvPr/>
      </p:nvGrpSpPr>
      <p:grpSpPr>
        <a:xfrm>
          <a:off x="0" y="0"/>
          <a:ext cx="0" cy="0"/>
          <a:chOff x="0" y="0"/>
          <a:chExt cx="0" cy="0"/>
        </a:xfrm>
      </p:grpSpPr>
      <p:grpSp>
        <p:nvGrpSpPr>
          <p:cNvPr id="8" name="مجموعة 7"/>
          <p:cNvGrpSpPr/>
          <p:nvPr/>
        </p:nvGrpSpPr>
        <p:grpSpPr>
          <a:xfrm flipH="1">
            <a:off x="0" y="2640330"/>
            <a:ext cx="11880850" cy="3353737"/>
            <a:chOff x="647402" y="2514600"/>
            <a:chExt cx="10838688" cy="3194035"/>
          </a:xfrm>
        </p:grpSpPr>
        <p:grpSp>
          <p:nvGrpSpPr>
            <p:cNvPr id="9" name="مجموعة 8"/>
            <p:cNvGrpSpPr/>
            <p:nvPr/>
          </p:nvGrpSpPr>
          <p:grpSpPr>
            <a:xfrm>
              <a:off x="647402" y="2514600"/>
              <a:ext cx="10838688" cy="63125"/>
              <a:chOff x="507492" y="1501519"/>
              <a:chExt cx="8129016" cy="63125"/>
            </a:xfrm>
          </p:grpSpPr>
          <p:cxnSp>
            <p:nvCxnSpPr>
              <p:cNvPr id="14" name="موصل مستقيم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موصل مستقيم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مستطيل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a:endParaRPr lang="ar-SA" sz="1800">
                <a:solidFill>
                  <a:srgbClr val="FFFFFF"/>
                </a:solidFill>
              </a:endParaRPr>
            </a:p>
          </p:txBody>
        </p:sp>
        <p:grpSp>
          <p:nvGrpSpPr>
            <p:cNvPr id="11" name="مجموعة 10"/>
            <p:cNvGrpSpPr/>
            <p:nvPr/>
          </p:nvGrpSpPr>
          <p:grpSpPr>
            <a:xfrm rot="10800000">
              <a:off x="647402" y="5645510"/>
              <a:ext cx="10838688" cy="63125"/>
              <a:chOff x="507492" y="1501519"/>
              <a:chExt cx="8129016" cy="63125"/>
            </a:xfrm>
          </p:grpSpPr>
          <p:cxnSp>
            <p:nvCxnSpPr>
              <p:cNvPr id="12" name="موصل مستقيم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موصل مستقيم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صورة 6"/>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8851128" y="0"/>
            <a:ext cx="1737680" cy="3120396"/>
          </a:xfrm>
          <a:prstGeom prst="rect">
            <a:avLst/>
          </a:prstGeom>
        </p:spPr>
      </p:pic>
      <p:sp>
        <p:nvSpPr>
          <p:cNvPr id="2" name="عنوان 1"/>
          <p:cNvSpPr>
            <a:spLocks noGrp="1"/>
          </p:cNvSpPr>
          <p:nvPr>
            <p:ph type="title"/>
          </p:nvPr>
        </p:nvSpPr>
        <p:spPr>
          <a:xfrm>
            <a:off x="1076702" y="3120396"/>
            <a:ext cx="9814076" cy="1768358"/>
          </a:xfrm>
        </p:spPr>
        <p:txBody>
          <a:bodyPr anchor="ctr">
            <a:normAutofit/>
          </a:bodyPr>
          <a:lstStyle>
            <a:lvl1pPr algn="r" latinLnBrk="0">
              <a:defRPr lang="ar-SA" sz="4400" cap="all" baseline="0">
                <a:solidFill>
                  <a:schemeClr val="bg1"/>
                </a:solidFill>
              </a:defRPr>
            </a:lvl1pPr>
          </a:lstStyle>
          <a:p>
            <a:pPr algn="r" rtl="1"/>
            <a:r>
              <a:rPr lang="ar-SA"/>
              <a:t>انقر لتحرير نمط العنوان الرئيسي</a:t>
            </a:r>
          </a:p>
        </p:txBody>
      </p:sp>
      <p:sp>
        <p:nvSpPr>
          <p:cNvPr id="3" name="عنصر نائب للنص 2"/>
          <p:cNvSpPr>
            <a:spLocks noGrp="1"/>
          </p:cNvSpPr>
          <p:nvPr>
            <p:ph type="body" idx="1"/>
          </p:nvPr>
        </p:nvSpPr>
        <p:spPr>
          <a:xfrm>
            <a:off x="1076702" y="4888754"/>
            <a:ext cx="9814076" cy="535238"/>
          </a:xfrm>
        </p:spPr>
        <p:txBody>
          <a:bodyPr>
            <a:normAutofit/>
          </a:bodyPr>
          <a:lstStyle>
            <a:lvl1pPr marL="0" indent="0" algn="r" latinLnBrk="0">
              <a:spcBef>
                <a:spcPts val="0"/>
              </a:spcBef>
              <a:buNone/>
              <a:defRPr lang="ar-SA" sz="1600">
                <a:solidFill>
                  <a:schemeClr val="bg1"/>
                </a:solidFill>
              </a:defRPr>
            </a:lvl1pPr>
            <a:lvl2pPr marL="457200" indent="0" algn="r" latinLnBrk="0">
              <a:buNone/>
              <a:defRPr lang="ar-SA" sz="2000">
                <a:solidFill>
                  <a:schemeClr val="tx1">
                    <a:tint val="75000"/>
                  </a:schemeClr>
                </a:solidFill>
              </a:defRPr>
            </a:lvl2pPr>
            <a:lvl3pPr marL="914400" indent="0" algn="r" latinLnBrk="0">
              <a:buNone/>
              <a:defRPr lang="ar-SA" sz="1800">
                <a:solidFill>
                  <a:schemeClr val="tx1">
                    <a:tint val="75000"/>
                  </a:schemeClr>
                </a:solidFill>
              </a:defRPr>
            </a:lvl3pPr>
            <a:lvl4pPr marL="1371600" indent="0" algn="r" latinLnBrk="0">
              <a:buNone/>
              <a:defRPr lang="ar-SA" sz="1600">
                <a:solidFill>
                  <a:schemeClr val="tx1">
                    <a:tint val="75000"/>
                  </a:schemeClr>
                </a:solidFill>
              </a:defRPr>
            </a:lvl4pPr>
            <a:lvl5pPr marL="1828800" indent="0" algn="r" latinLnBrk="0">
              <a:buNone/>
              <a:defRPr lang="ar-SA" sz="1600">
                <a:solidFill>
                  <a:schemeClr val="tx1">
                    <a:tint val="75000"/>
                  </a:schemeClr>
                </a:solidFill>
              </a:defRPr>
            </a:lvl5pPr>
            <a:lvl6pPr marL="2286000" indent="0" algn="r" latinLnBrk="0">
              <a:buNone/>
              <a:defRPr lang="ar-SA" sz="1600">
                <a:solidFill>
                  <a:schemeClr val="tx1">
                    <a:tint val="75000"/>
                  </a:schemeClr>
                </a:solidFill>
              </a:defRPr>
            </a:lvl6pPr>
            <a:lvl7pPr marL="2743200" indent="0" algn="r" latinLnBrk="0">
              <a:buNone/>
              <a:defRPr lang="ar-SA" sz="1600">
                <a:solidFill>
                  <a:schemeClr val="tx1">
                    <a:tint val="75000"/>
                  </a:schemeClr>
                </a:solidFill>
              </a:defRPr>
            </a:lvl7pPr>
            <a:lvl8pPr marL="3200400" indent="0" algn="r" latinLnBrk="0">
              <a:buNone/>
              <a:defRPr lang="ar-SA" sz="1600">
                <a:solidFill>
                  <a:schemeClr val="tx1">
                    <a:tint val="75000"/>
                  </a:schemeClr>
                </a:solidFill>
              </a:defRPr>
            </a:lvl8pPr>
            <a:lvl9pPr marL="3657600" indent="0" algn="r" latinLnBrk="0">
              <a:buNone/>
              <a:defRPr lang="ar-SA" sz="1600">
                <a:solidFill>
                  <a:schemeClr val="tx1">
                    <a:tint val="75000"/>
                  </a:schemeClr>
                </a:solidFill>
              </a:defRPr>
            </a:lvl9pPr>
          </a:lstStyle>
          <a:p>
            <a:pPr lvl="0" algn="r" rtl="1"/>
            <a:r>
              <a:rPr lang="ar-SA"/>
              <a:t>انقر لتحرير أنماط النص الرئيسي</a:t>
            </a:r>
          </a:p>
        </p:txBody>
      </p:sp>
      <p:sp>
        <p:nvSpPr>
          <p:cNvPr id="4" name="عنصر نائب للتاريخ 3"/>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5" name="عنصر نائب للتذييل 4"/>
          <p:cNvSpPr>
            <a:spLocks noGrp="1"/>
          </p:cNvSpPr>
          <p:nvPr>
            <p:ph type="ftr" sz="quarter" idx="11"/>
          </p:nvPr>
        </p:nvSpPr>
        <p:spPr/>
        <p:txBody>
          <a:bodyPr/>
          <a:lstStyle/>
          <a:p>
            <a:pPr rtl="1"/>
            <a:endParaRPr>
              <a:solidFill>
                <a:srgbClr val="514843">
                  <a:lumMod val="60000"/>
                  <a:lumOff val="40000"/>
                </a:srgbClr>
              </a:solidFill>
            </a:endParaRPr>
          </a:p>
        </p:txBody>
      </p:sp>
      <p:sp>
        <p:nvSpPr>
          <p:cNvPr id="6" name="عنصر نائب لرقم الشريحة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394589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a:t>انقر لتحرير نمط العنوان الرئيسي</a:t>
            </a:r>
          </a:p>
        </p:txBody>
      </p:sp>
      <p:sp>
        <p:nvSpPr>
          <p:cNvPr id="3" name="عنصر نائب للمحتوى 2"/>
          <p:cNvSpPr>
            <a:spLocks noGrp="1"/>
          </p:cNvSpPr>
          <p:nvPr>
            <p:ph sz="half" idx="1"/>
          </p:nvPr>
        </p:nvSpPr>
        <p:spPr>
          <a:xfrm>
            <a:off x="1076702" y="1680211"/>
            <a:ext cx="4789468" cy="4800599"/>
          </a:xfrm>
        </p:spPr>
        <p:txBody>
          <a:bodyPr/>
          <a:lstStyle>
            <a:lvl5pPr algn="r" latinLnBrk="0">
              <a:defRPr lang="ar-SA"/>
            </a:lvl5pPr>
            <a:lvl6pPr algn="r" latinLnBrk="0">
              <a:defRPr lang="ar-SA"/>
            </a:lvl6pPr>
            <a:lvl7pPr algn="r" latinLnBrk="0">
              <a:defRPr lang="ar-SA"/>
            </a:lvl7pPr>
            <a:lvl8pPr algn="r" latinLnBrk="0">
              <a:defRPr lang="ar-SA"/>
            </a:lvl8pPr>
            <a:lvl9pPr algn="r" latinLnBrk="0">
              <a:defRPr lang="ar-SA"/>
            </a:lvl9pPr>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4" name="عنصر نائب للمحتوى 3"/>
          <p:cNvSpPr>
            <a:spLocks noGrp="1"/>
          </p:cNvSpPr>
          <p:nvPr>
            <p:ph sz="half" idx="2"/>
          </p:nvPr>
        </p:nvSpPr>
        <p:spPr>
          <a:xfrm>
            <a:off x="6014680" y="1680211"/>
            <a:ext cx="4789468" cy="4800599"/>
          </a:xfrm>
        </p:spPr>
        <p:txBody>
          <a:bodyPr/>
          <a:lstStyle>
            <a:lvl5pPr algn="r" latinLnBrk="0">
              <a:defRPr lang="ar-SA"/>
            </a:lvl5pPr>
            <a:lvl6pPr algn="r" latinLnBrk="0">
              <a:defRPr lang="ar-SA"/>
            </a:lvl6pPr>
            <a:lvl7pPr algn="r" latinLnBrk="0">
              <a:defRPr lang="ar-SA"/>
            </a:lvl7pPr>
            <a:lvl8pPr algn="r" latinLnBrk="0">
              <a:defRPr lang="ar-SA"/>
            </a:lvl8pPr>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5" name="عنصر نائب للتاريخ 4"/>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6" name="عنصر نائب للتذييل 5"/>
          <p:cNvSpPr>
            <a:spLocks noGrp="1"/>
          </p:cNvSpPr>
          <p:nvPr>
            <p:ph type="ftr" sz="quarter" idx="11"/>
          </p:nvPr>
        </p:nvSpPr>
        <p:spPr/>
        <p:txBody>
          <a:bodyPr/>
          <a:lstStyle/>
          <a:p>
            <a:pPr rtl="1"/>
            <a:endParaRPr>
              <a:solidFill>
                <a:srgbClr val="514843">
                  <a:lumMod val="60000"/>
                  <a:lumOff val="40000"/>
                </a:srgbClr>
              </a:solidFill>
            </a:endParaRPr>
          </a:p>
        </p:txBody>
      </p:sp>
      <p:sp>
        <p:nvSpPr>
          <p:cNvPr id="7" name="عنصر نائب لرقم الشريحة 6"/>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120738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ال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rtl="1">
              <a:defRPr/>
            </a:lvl1pPr>
          </a:lstStyle>
          <a:p>
            <a:pPr algn="r" rtl="1"/>
            <a:r>
              <a:rPr lang="ar-SA"/>
              <a:t>انقر لتحرير نمط العنوان الرئيسي</a:t>
            </a:r>
          </a:p>
        </p:txBody>
      </p:sp>
      <p:sp>
        <p:nvSpPr>
          <p:cNvPr id="3" name="عنصر نائب للنص 2"/>
          <p:cNvSpPr>
            <a:spLocks noGrp="1"/>
          </p:cNvSpPr>
          <p:nvPr>
            <p:ph type="body" idx="1"/>
          </p:nvPr>
        </p:nvSpPr>
        <p:spPr>
          <a:xfrm>
            <a:off x="1076702" y="1680210"/>
            <a:ext cx="4793923" cy="865108"/>
          </a:xfrm>
        </p:spPr>
        <p:txBody>
          <a:bodyPr anchor="b"/>
          <a:lstStyle>
            <a:lvl1pPr marL="0" indent="0" algn="l" rtl="1" latinLnBrk="0">
              <a:spcBef>
                <a:spcPts val="0"/>
              </a:spcBef>
              <a:buNone/>
              <a:defRPr lang="ar-SA" sz="2400" b="1"/>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ar-SA"/>
              <a:t>انقر لتحرير أنماط النص الرئيسي</a:t>
            </a:r>
          </a:p>
        </p:txBody>
      </p:sp>
      <p:sp>
        <p:nvSpPr>
          <p:cNvPr id="4" name="عنصر نائب للمحتوى 3"/>
          <p:cNvSpPr>
            <a:spLocks noGrp="1"/>
          </p:cNvSpPr>
          <p:nvPr>
            <p:ph sz="half" idx="2"/>
          </p:nvPr>
        </p:nvSpPr>
        <p:spPr>
          <a:xfrm>
            <a:off x="1076702" y="2545318"/>
            <a:ext cx="4793923" cy="3935492"/>
          </a:xfrm>
        </p:spPr>
        <p:txBody>
          <a:bodyPr/>
          <a:lstStyle>
            <a:lvl1pPr algn="l" rtl="1">
              <a:defRPr/>
            </a:lvl1pPr>
            <a:lvl2pPr algn="l" rtl="1">
              <a:defRPr/>
            </a:lvl2pPr>
            <a:lvl3pPr algn="l" rtl="1">
              <a:defRPr/>
            </a:lvl3pPr>
            <a:lvl4pPr algn="l" rtl="1">
              <a:defRPr/>
            </a:lvl4pPr>
            <a:lvl5pPr algn="l" rtl="1">
              <a:defRPr/>
            </a:lvl5pPr>
          </a:lstStyle>
          <a:p>
            <a:pPr lvl="0" algn="r" rtl="1"/>
            <a:r>
              <a:rPr lang="ar-SA" dirty="0"/>
              <a:t>انقر لتحرير أنماط النص الرئيسي</a:t>
            </a:r>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5" name="عنصر نائب للنص 4"/>
          <p:cNvSpPr>
            <a:spLocks noGrp="1"/>
          </p:cNvSpPr>
          <p:nvPr>
            <p:ph type="body" sz="quarter" idx="3"/>
          </p:nvPr>
        </p:nvSpPr>
        <p:spPr>
          <a:xfrm>
            <a:off x="6008746" y="1680210"/>
            <a:ext cx="4793923" cy="865108"/>
          </a:xfrm>
        </p:spPr>
        <p:txBody>
          <a:bodyPr anchor="b"/>
          <a:lstStyle>
            <a:lvl1pPr marL="0" indent="0" algn="l" rtl="1" latinLnBrk="0">
              <a:spcBef>
                <a:spcPts val="0"/>
              </a:spcBef>
              <a:buNone/>
              <a:defRPr lang="ar-SA" sz="2400" b="1"/>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ar-SA"/>
              <a:t>انقر لتحرير أنماط النص الرئيسي</a:t>
            </a:r>
          </a:p>
        </p:txBody>
      </p:sp>
      <p:sp>
        <p:nvSpPr>
          <p:cNvPr id="6" name="عنصر نائب للمحتوى 5"/>
          <p:cNvSpPr>
            <a:spLocks noGrp="1"/>
          </p:cNvSpPr>
          <p:nvPr>
            <p:ph sz="quarter" idx="4"/>
          </p:nvPr>
        </p:nvSpPr>
        <p:spPr>
          <a:xfrm>
            <a:off x="6008746" y="2545318"/>
            <a:ext cx="4793923" cy="3935492"/>
          </a:xfrm>
        </p:spPr>
        <p:txBody>
          <a:bodyPr/>
          <a:lstStyle>
            <a:lvl1pPr algn="l" rtl="1">
              <a:defRPr/>
            </a:lvl1pPr>
            <a:lvl2pPr algn="l" rtl="1">
              <a:defRPr/>
            </a:lvl2pPr>
            <a:lvl3pPr algn="l" rtl="1">
              <a:defRPr/>
            </a:lvl3pPr>
            <a:lvl4pPr algn="l" rtl="1">
              <a:defRPr/>
            </a:lvl4pPr>
            <a:lvl5pPr algn="l" rtl="1">
              <a:defRPr/>
            </a:lvl5pPr>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7" name="عنصر نائب للتاريخ 6"/>
          <p:cNvSpPr>
            <a:spLocks noGrp="1"/>
          </p:cNvSpPr>
          <p:nvPr>
            <p:ph type="dt" sz="half" idx="10"/>
          </p:nvPr>
        </p:nvSpPr>
        <p:spPr/>
        <p:txBody>
          <a:bodyPr/>
          <a:lstStyle>
            <a:lvl1pPr algn="l" rtl="1">
              <a:defRPr/>
            </a:lvl1pPr>
          </a:lstStyle>
          <a:p>
            <a:pPr algn="r"/>
            <a:fld id="{402B9795-92DC-40DC-A1CA-9A4B349D7824}" type="datetimeFigureOut">
              <a:rPr smtClean="0">
                <a:solidFill>
                  <a:srgbClr val="514843">
                    <a:lumMod val="60000"/>
                    <a:lumOff val="40000"/>
                  </a:srgbClr>
                </a:solidFill>
              </a:rPr>
              <a:pPr algn="r"/>
              <a:t>05/04/36</a:t>
            </a:fld>
            <a:endParaRPr>
              <a:solidFill>
                <a:srgbClr val="514843">
                  <a:lumMod val="60000"/>
                  <a:lumOff val="40000"/>
                </a:srgbClr>
              </a:solidFill>
            </a:endParaRPr>
          </a:p>
        </p:txBody>
      </p:sp>
      <p:sp>
        <p:nvSpPr>
          <p:cNvPr id="8" name="عنصر نائب للتذييل 7"/>
          <p:cNvSpPr>
            <a:spLocks noGrp="1"/>
          </p:cNvSpPr>
          <p:nvPr>
            <p:ph type="ftr" sz="quarter" idx="11"/>
          </p:nvPr>
        </p:nvSpPr>
        <p:spPr/>
        <p:txBody>
          <a:bodyPr/>
          <a:lstStyle>
            <a:lvl1pPr algn="l" rtl="1">
              <a:defRPr/>
            </a:lvl1pPr>
          </a:lstStyle>
          <a:p>
            <a:pPr algn="r"/>
            <a:endParaRPr>
              <a:solidFill>
                <a:srgbClr val="514843">
                  <a:lumMod val="60000"/>
                  <a:lumOff val="40000"/>
                </a:srgbClr>
              </a:solidFill>
            </a:endParaRPr>
          </a:p>
        </p:txBody>
      </p:sp>
      <p:sp>
        <p:nvSpPr>
          <p:cNvPr id="9" name="عنصر نائب لرقم الشريحة 8"/>
          <p:cNvSpPr>
            <a:spLocks noGrp="1"/>
          </p:cNvSpPr>
          <p:nvPr>
            <p:ph type="sldNum" sz="quarter" idx="12"/>
          </p:nvPr>
        </p:nvSpPr>
        <p:spPr/>
        <p:txBody>
          <a:bodyPr/>
          <a:lstStyle>
            <a:lvl1pPr algn="l" rtl="1">
              <a:defRPr/>
            </a:lvl1pPr>
          </a:lstStyle>
          <a:p>
            <a:pPr algn="r"/>
            <a:fld id="{0FF54DE5-C571-48E8-A5BC-B369434E2F44}" type="slidenum">
              <a:rPr smtClean="0">
                <a:solidFill>
                  <a:srgbClr val="514843">
                    <a:lumMod val="60000"/>
                    <a:lumOff val="40000"/>
                  </a:srgbClr>
                </a:solidFill>
              </a:rPr>
              <a:pPr algn="r"/>
              <a:t>‹#›</a:t>
            </a:fld>
            <a:endParaRPr>
              <a:solidFill>
                <a:srgbClr val="514843">
                  <a:lumMod val="60000"/>
                  <a:lumOff val="40000"/>
                </a:srgbClr>
              </a:solidFill>
            </a:endParaRPr>
          </a:p>
        </p:txBody>
      </p:sp>
    </p:spTree>
    <p:extLst>
      <p:ext uri="{BB962C8B-B14F-4D97-AF65-F5344CB8AC3E}">
        <p14:creationId xmlns:p14="http://schemas.microsoft.com/office/powerpoint/2010/main" val="197700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a:t>انقر لتحرير نمط العنوان الرئيسي</a:t>
            </a:r>
          </a:p>
        </p:txBody>
      </p:sp>
      <p:sp>
        <p:nvSpPr>
          <p:cNvPr id="3" name="عنصر نائب للتاريخ 2"/>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4" name="عنصر نائب للتذييل 3"/>
          <p:cNvSpPr>
            <a:spLocks noGrp="1"/>
          </p:cNvSpPr>
          <p:nvPr>
            <p:ph type="ftr" sz="quarter" idx="11"/>
          </p:nvPr>
        </p:nvSpPr>
        <p:spPr/>
        <p:txBody>
          <a:bodyPr/>
          <a:lstStyle/>
          <a:p>
            <a:pPr rtl="1"/>
            <a:endParaRPr>
              <a:solidFill>
                <a:srgbClr val="514843">
                  <a:lumMod val="60000"/>
                  <a:lumOff val="40000"/>
                </a:srgbClr>
              </a:solidFill>
            </a:endParaRPr>
          </a:p>
        </p:txBody>
      </p:sp>
      <p:sp>
        <p:nvSpPr>
          <p:cNvPr id="5" name="عنصر نائب لرقم الشريحة 4"/>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27140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38505" y="4627256"/>
            <a:ext cx="10098723" cy="1430179"/>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38505" y="3052049"/>
            <a:ext cx="10098723" cy="1575196"/>
          </a:xfrm>
        </p:spPr>
        <p:txBody>
          <a:bodyPr anchor="b"/>
          <a:lstStyle>
            <a:lvl1pPr marL="0" indent="0">
              <a:buNone/>
              <a:defRPr sz="2400">
                <a:solidFill>
                  <a:schemeClr val="tx1">
                    <a:tint val="75000"/>
                  </a:schemeClr>
                </a:solidFill>
              </a:defRPr>
            </a:lvl1pPr>
            <a:lvl2pPr marL="544874" indent="0">
              <a:buNone/>
              <a:defRPr sz="2100">
                <a:solidFill>
                  <a:schemeClr val="tx1">
                    <a:tint val="75000"/>
                  </a:schemeClr>
                </a:solidFill>
              </a:defRPr>
            </a:lvl2pPr>
            <a:lvl3pPr marL="1089750" indent="0">
              <a:buNone/>
              <a:defRPr sz="1900">
                <a:solidFill>
                  <a:schemeClr val="tx1">
                    <a:tint val="75000"/>
                  </a:schemeClr>
                </a:solidFill>
              </a:defRPr>
            </a:lvl3pPr>
            <a:lvl4pPr marL="1634624" indent="0">
              <a:buNone/>
              <a:defRPr sz="1700">
                <a:solidFill>
                  <a:schemeClr val="tx1">
                    <a:tint val="75000"/>
                  </a:schemeClr>
                </a:solidFill>
              </a:defRPr>
            </a:lvl4pPr>
            <a:lvl5pPr marL="2179497" indent="0">
              <a:buNone/>
              <a:defRPr sz="1700">
                <a:solidFill>
                  <a:schemeClr val="tx1">
                    <a:tint val="75000"/>
                  </a:schemeClr>
                </a:solidFill>
              </a:defRPr>
            </a:lvl5pPr>
            <a:lvl6pPr marL="2724372" indent="0">
              <a:buNone/>
              <a:defRPr sz="1700">
                <a:solidFill>
                  <a:schemeClr val="tx1">
                    <a:tint val="75000"/>
                  </a:schemeClr>
                </a:solidFill>
              </a:defRPr>
            </a:lvl6pPr>
            <a:lvl7pPr marL="3269247" indent="0">
              <a:buNone/>
              <a:defRPr sz="1700">
                <a:solidFill>
                  <a:schemeClr val="tx1">
                    <a:tint val="75000"/>
                  </a:schemeClr>
                </a:solidFill>
              </a:defRPr>
            </a:lvl7pPr>
            <a:lvl8pPr marL="3814119" indent="0">
              <a:buNone/>
              <a:defRPr sz="1700">
                <a:solidFill>
                  <a:schemeClr val="tx1">
                    <a:tint val="75000"/>
                  </a:schemeClr>
                </a:solidFill>
              </a:defRPr>
            </a:lvl8pPr>
            <a:lvl9pPr marL="4358997"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1A7F207-4FFE-4980-8715-846571BE1D25}" type="datetimeFigureOut">
              <a:rPr lang="ar-SA" smtClean="0"/>
              <a:t>07/04/36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2806029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3" name="عنصر نائب للتذييل 2"/>
          <p:cNvSpPr>
            <a:spLocks noGrp="1"/>
          </p:cNvSpPr>
          <p:nvPr>
            <p:ph type="ftr" sz="quarter" idx="11"/>
          </p:nvPr>
        </p:nvSpPr>
        <p:spPr/>
        <p:txBody>
          <a:bodyPr/>
          <a:lstStyle/>
          <a:p>
            <a:pPr rtl="1"/>
            <a:endParaRPr>
              <a:solidFill>
                <a:srgbClr val="514843">
                  <a:lumMod val="60000"/>
                  <a:lumOff val="40000"/>
                </a:srgbClr>
              </a:solidFill>
            </a:endParaRPr>
          </a:p>
        </p:txBody>
      </p:sp>
      <p:sp>
        <p:nvSpPr>
          <p:cNvPr id="4" name="عنصر نائب لرقم الشريحة 3"/>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280717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nchor="b"/>
          <a:lstStyle>
            <a:lvl1pPr algn="r" latinLnBrk="0">
              <a:defRPr lang="ar-SA" sz="3200"/>
            </a:lvl1pPr>
          </a:lstStyle>
          <a:p>
            <a:pPr algn="r" rtl="1"/>
            <a:r>
              <a:rPr lang="ar-SA"/>
              <a:t>انقر لتحرير نمط العنوان الرئيسي</a:t>
            </a:r>
          </a:p>
        </p:txBody>
      </p:sp>
      <p:sp>
        <p:nvSpPr>
          <p:cNvPr id="3" name="عنصر نائب للمحتوى 2"/>
          <p:cNvSpPr>
            <a:spLocks noGrp="1"/>
          </p:cNvSpPr>
          <p:nvPr>
            <p:ph idx="1"/>
          </p:nvPr>
        </p:nvSpPr>
        <p:spPr>
          <a:xfrm>
            <a:off x="1075217" y="1680210"/>
            <a:ext cx="5306285" cy="4800601"/>
          </a:xfrm>
        </p:spPr>
        <p:txBody>
          <a:bodyPr>
            <a:normAutofit/>
          </a:bodyPr>
          <a:lstStyle>
            <a:lvl1pPr algn="r" latinLnBrk="0">
              <a:defRPr lang="ar-SA" sz="2000"/>
            </a:lvl1pPr>
            <a:lvl2pPr algn="r" latinLnBrk="0">
              <a:defRPr lang="ar-SA" sz="1600"/>
            </a:lvl2pPr>
            <a:lvl3pPr algn="r" latinLnBrk="0">
              <a:defRPr lang="ar-SA" sz="1600"/>
            </a:lvl3pPr>
            <a:lvl4pPr algn="r" latinLnBrk="0">
              <a:defRPr lang="ar-SA" sz="1400"/>
            </a:lvl4pPr>
            <a:lvl5pPr algn="r" latinLnBrk="0">
              <a:defRPr lang="ar-SA" sz="1400"/>
            </a:lvl5pPr>
            <a:lvl6pPr algn="r" latinLnBrk="0">
              <a:defRPr lang="ar-SA" sz="1400"/>
            </a:lvl6pPr>
            <a:lvl7pPr algn="r" latinLnBrk="0">
              <a:defRPr lang="ar-SA" sz="1400"/>
            </a:lvl7pPr>
            <a:lvl8pPr algn="r" latinLnBrk="0">
              <a:defRPr lang="ar-SA" sz="1400"/>
            </a:lvl8pPr>
            <a:lvl9pPr algn="r" latinLnBrk="0">
              <a:defRPr lang="ar-SA" sz="1400"/>
            </a:lvl9pPr>
          </a:lstStyle>
          <a:p>
            <a:pPr lvl="0" algn="r" rtl="1"/>
            <a:r>
              <a:rPr lang="ar-SA" dirty="0"/>
              <a:t>انقر لتحرير أنماط النص الرئيسي</a:t>
            </a:r>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4" name="عنصر نائب للنص 3"/>
          <p:cNvSpPr>
            <a:spLocks noGrp="1"/>
          </p:cNvSpPr>
          <p:nvPr>
            <p:ph type="body" sz="half" idx="2"/>
          </p:nvPr>
        </p:nvSpPr>
        <p:spPr>
          <a:xfrm>
            <a:off x="6530018" y="1680210"/>
            <a:ext cx="4272651" cy="4800600"/>
          </a:xfrm>
        </p:spPr>
        <p:txBody>
          <a:bodyPr>
            <a:normAutofit/>
          </a:bodyPr>
          <a:lstStyle>
            <a:lvl1pPr marL="0" indent="0" algn="r" latinLnBrk="0">
              <a:spcBef>
                <a:spcPts val="1200"/>
              </a:spcBef>
              <a:buNone/>
              <a:defRPr lang="ar-SA" sz="18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a:t>انقر لتحرير أنماط النص الرئيسي</a:t>
            </a:r>
          </a:p>
        </p:txBody>
      </p:sp>
      <p:sp>
        <p:nvSpPr>
          <p:cNvPr id="5" name="عنصر نائب للتاريخ 4"/>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6" name="عنصر نائب للتذييل 5"/>
          <p:cNvSpPr>
            <a:spLocks noGrp="1"/>
          </p:cNvSpPr>
          <p:nvPr>
            <p:ph type="ftr" sz="quarter" idx="11"/>
          </p:nvPr>
        </p:nvSpPr>
        <p:spPr/>
        <p:txBody>
          <a:bodyPr/>
          <a:lstStyle/>
          <a:p>
            <a:pPr rtl="1"/>
            <a:endParaRPr>
              <a:solidFill>
                <a:srgbClr val="514843">
                  <a:lumMod val="60000"/>
                  <a:lumOff val="40000"/>
                </a:srgbClr>
              </a:solidFill>
            </a:endParaRPr>
          </a:p>
        </p:txBody>
      </p:sp>
      <p:sp>
        <p:nvSpPr>
          <p:cNvPr id="7" name="عنصر نائب لرقم الشريحة 6"/>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143172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nchor="b"/>
          <a:lstStyle>
            <a:lvl1pPr algn="r" latinLnBrk="0">
              <a:defRPr lang="ar-SA" sz="3200"/>
            </a:lvl1pPr>
          </a:lstStyle>
          <a:p>
            <a:pPr algn="r" rtl="1"/>
            <a:r>
              <a:rPr lang="ar-SA"/>
              <a:t>انقر لتحرير نمط العنوان الرئيسي</a:t>
            </a:r>
          </a:p>
        </p:txBody>
      </p:sp>
      <p:sp>
        <p:nvSpPr>
          <p:cNvPr id="3" name="عنصر نائب للصورة 2"/>
          <p:cNvSpPr>
            <a:spLocks noGrp="1"/>
          </p:cNvSpPr>
          <p:nvPr>
            <p:ph type="pic" idx="1"/>
          </p:nvPr>
        </p:nvSpPr>
        <p:spPr>
          <a:xfrm>
            <a:off x="1075217" y="1680210"/>
            <a:ext cx="6266790" cy="4800601"/>
          </a:xfrm>
        </p:spPr>
        <p:txBody>
          <a:bodyPr tIns="1188720">
            <a:normAutofit/>
          </a:bodyPr>
          <a:lstStyle>
            <a:lvl1pPr marL="0" indent="0" algn="ctr" latinLnBrk="0">
              <a:buNone/>
              <a:defRPr lang="ar-SA" sz="2000"/>
            </a:lvl1pPr>
            <a:lvl2pPr marL="457200" indent="0" algn="r" latinLnBrk="0">
              <a:buNone/>
              <a:defRPr lang="ar-SA" sz="2800"/>
            </a:lvl2pPr>
            <a:lvl3pPr marL="914400" indent="0" algn="r" latinLnBrk="0">
              <a:buNone/>
              <a:defRPr lang="ar-SA" sz="2400"/>
            </a:lvl3pPr>
            <a:lvl4pPr marL="1371600" indent="0" algn="r" latinLnBrk="0">
              <a:buNone/>
              <a:defRPr lang="ar-SA" sz="2000"/>
            </a:lvl4pPr>
            <a:lvl5pPr marL="1828800" indent="0" algn="r" latinLnBrk="0">
              <a:buNone/>
              <a:defRPr lang="ar-SA" sz="2000"/>
            </a:lvl5pPr>
            <a:lvl6pPr marL="2286000" indent="0" algn="r" latinLnBrk="0">
              <a:buNone/>
              <a:defRPr lang="ar-SA" sz="2000"/>
            </a:lvl6pPr>
            <a:lvl7pPr marL="2743200" indent="0" algn="r" latinLnBrk="0">
              <a:buNone/>
              <a:defRPr lang="ar-SA" sz="2000"/>
            </a:lvl7pPr>
            <a:lvl8pPr marL="3200400" indent="0" algn="r" latinLnBrk="0">
              <a:buNone/>
              <a:defRPr lang="ar-SA" sz="2000"/>
            </a:lvl8pPr>
            <a:lvl9pPr marL="3657600" indent="0" algn="r" latinLnBrk="0">
              <a:buNone/>
              <a:defRPr lang="ar-SA" sz="2000"/>
            </a:lvl9pPr>
          </a:lstStyle>
          <a:p>
            <a:pPr algn="r" rtl="1"/>
            <a:endParaRPr lang="ar-SA" dirty="0"/>
          </a:p>
        </p:txBody>
      </p:sp>
      <p:sp>
        <p:nvSpPr>
          <p:cNvPr id="4" name="عنصر نائب للنص 3"/>
          <p:cNvSpPr>
            <a:spLocks noGrp="1"/>
          </p:cNvSpPr>
          <p:nvPr>
            <p:ph type="body" sz="half" idx="2"/>
          </p:nvPr>
        </p:nvSpPr>
        <p:spPr>
          <a:xfrm>
            <a:off x="7492367" y="1680210"/>
            <a:ext cx="3310302" cy="4800600"/>
          </a:xfrm>
        </p:spPr>
        <p:txBody>
          <a:bodyPr>
            <a:normAutofit/>
          </a:bodyPr>
          <a:lstStyle>
            <a:lvl1pPr marL="0" indent="0" algn="r" latinLnBrk="0">
              <a:spcBef>
                <a:spcPts val="1200"/>
              </a:spcBef>
              <a:buNone/>
              <a:defRPr lang="ar-SA" sz="1800"/>
            </a:lvl1pPr>
            <a:lvl2pPr marL="457200" indent="0" algn="r" latinLnBrk="0">
              <a:buNone/>
              <a:defRPr lang="ar-SA" sz="1400"/>
            </a:lvl2pPr>
            <a:lvl3pPr marL="914400" indent="0" algn="r" latinLnBrk="0">
              <a:buNone/>
              <a:defRPr lang="ar-SA" sz="1200"/>
            </a:lvl3pPr>
            <a:lvl4pPr marL="1371600" indent="0" algn="r" latinLnBrk="0">
              <a:buNone/>
              <a:defRPr lang="ar-SA" sz="1000"/>
            </a:lvl4pPr>
            <a:lvl5pPr marL="1828800" indent="0" algn="r" latinLnBrk="0">
              <a:buNone/>
              <a:defRPr lang="ar-SA" sz="1000"/>
            </a:lvl5pPr>
            <a:lvl6pPr marL="2286000" indent="0" algn="r" latinLnBrk="0">
              <a:buNone/>
              <a:defRPr lang="ar-SA" sz="1000"/>
            </a:lvl6pPr>
            <a:lvl7pPr marL="2743200" indent="0" algn="r" latinLnBrk="0">
              <a:buNone/>
              <a:defRPr lang="ar-SA" sz="1000"/>
            </a:lvl7pPr>
            <a:lvl8pPr marL="3200400" indent="0" algn="r" latinLnBrk="0">
              <a:buNone/>
              <a:defRPr lang="ar-SA" sz="1000"/>
            </a:lvl8pPr>
            <a:lvl9pPr marL="3657600" indent="0" algn="r" latinLnBrk="0">
              <a:buNone/>
              <a:defRPr lang="ar-SA" sz="1000"/>
            </a:lvl9pPr>
          </a:lstStyle>
          <a:p>
            <a:pPr lvl="0" algn="r" rtl="1"/>
            <a:r>
              <a:rPr lang="ar-SA"/>
              <a:t>انقر لتحرير أنماط النص الرئيسي</a:t>
            </a:r>
          </a:p>
        </p:txBody>
      </p:sp>
      <p:sp>
        <p:nvSpPr>
          <p:cNvPr id="5" name="عنصر نائب للتاريخ 4"/>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6" name="عنصر نائب للتذييل 5"/>
          <p:cNvSpPr>
            <a:spLocks noGrp="1"/>
          </p:cNvSpPr>
          <p:nvPr>
            <p:ph type="ftr" sz="quarter" idx="11"/>
          </p:nvPr>
        </p:nvSpPr>
        <p:spPr/>
        <p:txBody>
          <a:bodyPr/>
          <a:lstStyle/>
          <a:p>
            <a:pPr rtl="1"/>
            <a:endParaRPr>
              <a:solidFill>
                <a:srgbClr val="514843">
                  <a:lumMod val="60000"/>
                  <a:lumOff val="40000"/>
                </a:srgbClr>
              </a:solidFill>
            </a:endParaRPr>
          </a:p>
        </p:txBody>
      </p:sp>
      <p:sp>
        <p:nvSpPr>
          <p:cNvPr id="7" name="عنصر نائب لرقم الشريحة 6"/>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406020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a:t>انقر لتحرير نمط العنوان الرئيسي</a:t>
            </a:r>
          </a:p>
        </p:txBody>
      </p:sp>
      <p:sp>
        <p:nvSpPr>
          <p:cNvPr id="3" name="عنصر نائب للنص العمودي 2"/>
          <p:cNvSpPr>
            <a:spLocks noGrp="1"/>
          </p:cNvSpPr>
          <p:nvPr>
            <p:ph type="body" orient="vert" idx="1"/>
          </p:nvPr>
        </p:nvSpPr>
        <p:spPr/>
        <p:txBody>
          <a:bodyPr vert="eaVert"/>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4" name="عنصر نائب للتاريخ 3"/>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5" name="عنصر نائب للتذييل 4"/>
          <p:cNvSpPr>
            <a:spLocks noGrp="1"/>
          </p:cNvSpPr>
          <p:nvPr>
            <p:ph type="ftr" sz="quarter" idx="11"/>
          </p:nvPr>
        </p:nvSpPr>
        <p:spPr/>
        <p:txBody>
          <a:bodyPr/>
          <a:lstStyle/>
          <a:p>
            <a:pPr rtl="1"/>
            <a:endParaRPr>
              <a:solidFill>
                <a:srgbClr val="514843">
                  <a:lumMod val="60000"/>
                  <a:lumOff val="40000"/>
                </a:srgbClr>
              </a:solidFill>
            </a:endParaRPr>
          </a:p>
        </p:txBody>
      </p:sp>
      <p:sp>
        <p:nvSpPr>
          <p:cNvPr id="6" name="عنصر نائب لرقم الشريحة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221538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33403" y="383381"/>
            <a:ext cx="1670745" cy="6102430"/>
          </a:xfrm>
        </p:spPr>
        <p:txBody>
          <a:bodyPr vert="eaVert"/>
          <a:lstStyle/>
          <a:p>
            <a:pPr algn="r" rtl="1"/>
            <a:r>
              <a:rPr lang="ar-SA"/>
              <a:t>انقر لتحرير نمط العنوان الرئيسي</a:t>
            </a:r>
          </a:p>
        </p:txBody>
      </p:sp>
      <p:sp>
        <p:nvSpPr>
          <p:cNvPr id="3" name="عنصر نائب للنص العمودي 2"/>
          <p:cNvSpPr>
            <a:spLocks noGrp="1"/>
          </p:cNvSpPr>
          <p:nvPr>
            <p:ph type="body" orient="vert" idx="1"/>
          </p:nvPr>
        </p:nvSpPr>
        <p:spPr>
          <a:xfrm>
            <a:off x="1076702" y="383381"/>
            <a:ext cx="7892205" cy="6102430"/>
          </a:xfrm>
        </p:spPr>
        <p:txBody>
          <a:bodyPr vert="eaVert"/>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4" name="عنصر نائب للتاريخ 3"/>
          <p:cNvSpPr>
            <a:spLocks noGrp="1"/>
          </p:cNvSpPr>
          <p:nvPr>
            <p:ph type="dt" sz="half" idx="10"/>
          </p:nvPr>
        </p:nvSpPr>
        <p:spPr/>
        <p:txBody>
          <a:bodyPr/>
          <a:lstStyle/>
          <a:p>
            <a:pPr rtl="1"/>
            <a:fld id="{402B9795-92DC-40DC-A1CA-9A4B349D7824}" type="datetimeFigureOut">
              <a:rPr>
                <a:solidFill>
                  <a:srgbClr val="514843">
                    <a:lumMod val="60000"/>
                    <a:lumOff val="40000"/>
                  </a:srgbClr>
                </a:solidFill>
              </a:rPr>
              <a:pPr rtl="1"/>
              <a:t>08/02/35</a:t>
            </a:fld>
            <a:endParaRPr>
              <a:solidFill>
                <a:srgbClr val="514843">
                  <a:lumMod val="60000"/>
                  <a:lumOff val="40000"/>
                </a:srgbClr>
              </a:solidFill>
            </a:endParaRPr>
          </a:p>
        </p:txBody>
      </p:sp>
      <p:sp>
        <p:nvSpPr>
          <p:cNvPr id="5" name="عنصر نائب للتذييل 4"/>
          <p:cNvSpPr>
            <a:spLocks noGrp="1"/>
          </p:cNvSpPr>
          <p:nvPr>
            <p:ph type="ftr" sz="quarter" idx="11"/>
          </p:nvPr>
        </p:nvSpPr>
        <p:spPr/>
        <p:txBody>
          <a:bodyPr/>
          <a:lstStyle/>
          <a:p>
            <a:pPr rtl="1"/>
            <a:endParaRPr>
              <a:solidFill>
                <a:srgbClr val="514843">
                  <a:lumMod val="60000"/>
                  <a:lumOff val="40000"/>
                </a:srgbClr>
              </a:solidFill>
            </a:endParaRPr>
          </a:p>
        </p:txBody>
      </p:sp>
      <p:sp>
        <p:nvSpPr>
          <p:cNvPr id="6" name="عنصر نائب لرقم الشريحة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grpSp>
        <p:nvGrpSpPr>
          <p:cNvPr id="7" name="مجموعة 6"/>
          <p:cNvGrpSpPr/>
          <p:nvPr/>
        </p:nvGrpSpPr>
        <p:grpSpPr>
          <a:xfrm rot="5400000">
            <a:off x="6135110" y="3393473"/>
            <a:ext cx="5914339" cy="82249"/>
            <a:chOff x="1073150" y="1219201"/>
            <a:chExt cx="10058400" cy="63125"/>
          </a:xfrm>
        </p:grpSpPr>
        <p:cxnSp>
          <p:nvCxnSpPr>
            <p:cNvPr id="8" name="موصل مستقيم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موصل مستقيم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353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594044" y="168022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039432" y="1680221"/>
            <a:ext cx="5247375" cy="475226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1A7F207-4FFE-4980-8715-846571BE1D25}" type="datetimeFigureOut">
              <a:rPr lang="ar-SA" smtClean="0"/>
              <a:t>07/04/36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141817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2" y="1611869"/>
            <a:ext cx="5249439" cy="671750"/>
          </a:xfrm>
        </p:spPr>
        <p:txBody>
          <a:bodyPr anchor="b"/>
          <a:lstStyle>
            <a:lvl1pPr marL="0" indent="0">
              <a:buNone/>
              <a:defRPr sz="2900" b="1"/>
            </a:lvl1pPr>
            <a:lvl2pPr marL="544874" indent="0">
              <a:buNone/>
              <a:defRPr sz="2400" b="1"/>
            </a:lvl2pPr>
            <a:lvl3pPr marL="1089750" indent="0">
              <a:buNone/>
              <a:defRPr sz="2100" b="1"/>
            </a:lvl3pPr>
            <a:lvl4pPr marL="1634624" indent="0">
              <a:buNone/>
              <a:defRPr sz="1900" b="1"/>
            </a:lvl4pPr>
            <a:lvl5pPr marL="2179497" indent="0">
              <a:buNone/>
              <a:defRPr sz="1900" b="1"/>
            </a:lvl5pPr>
            <a:lvl6pPr marL="2724372" indent="0">
              <a:buNone/>
              <a:defRPr sz="1900" b="1"/>
            </a:lvl6pPr>
            <a:lvl7pPr marL="3269247" indent="0">
              <a:buNone/>
              <a:defRPr sz="1900" b="1"/>
            </a:lvl7pPr>
            <a:lvl8pPr marL="3814119" indent="0">
              <a:buNone/>
              <a:defRPr sz="1900" b="1"/>
            </a:lvl8pPr>
            <a:lvl9pPr marL="4358997"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94042" y="2283619"/>
            <a:ext cx="5249439"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035320" y="1611869"/>
            <a:ext cx="5251501" cy="671750"/>
          </a:xfrm>
        </p:spPr>
        <p:txBody>
          <a:bodyPr anchor="b"/>
          <a:lstStyle>
            <a:lvl1pPr marL="0" indent="0">
              <a:buNone/>
              <a:defRPr sz="2900" b="1"/>
            </a:lvl1pPr>
            <a:lvl2pPr marL="544874" indent="0">
              <a:buNone/>
              <a:defRPr sz="2400" b="1"/>
            </a:lvl2pPr>
            <a:lvl3pPr marL="1089750" indent="0">
              <a:buNone/>
              <a:defRPr sz="2100" b="1"/>
            </a:lvl3pPr>
            <a:lvl4pPr marL="1634624" indent="0">
              <a:buNone/>
              <a:defRPr sz="1900" b="1"/>
            </a:lvl4pPr>
            <a:lvl5pPr marL="2179497" indent="0">
              <a:buNone/>
              <a:defRPr sz="1900" b="1"/>
            </a:lvl5pPr>
            <a:lvl6pPr marL="2724372" indent="0">
              <a:buNone/>
              <a:defRPr sz="1900" b="1"/>
            </a:lvl6pPr>
            <a:lvl7pPr marL="3269247" indent="0">
              <a:buNone/>
              <a:defRPr sz="1900" b="1"/>
            </a:lvl7pPr>
            <a:lvl8pPr marL="3814119" indent="0">
              <a:buNone/>
              <a:defRPr sz="1900" b="1"/>
            </a:lvl8pPr>
            <a:lvl9pPr marL="4358997"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035320" y="2283619"/>
            <a:ext cx="5251501" cy="4148852"/>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1A7F207-4FFE-4980-8715-846571BE1D25}" type="datetimeFigureOut">
              <a:rPr lang="ar-SA" smtClean="0"/>
              <a:t>07/04/36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294741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1A7F207-4FFE-4980-8715-846571BE1D25}" type="datetimeFigureOut">
              <a:rPr lang="ar-SA" smtClean="0"/>
              <a:t>07/04/36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294826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1A7F207-4FFE-4980-8715-846571BE1D25}" type="datetimeFigureOut">
              <a:rPr lang="ar-SA" smtClean="0"/>
              <a:t>07/04/36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194308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4043" y="286702"/>
            <a:ext cx="3908718" cy="1220153"/>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645082" y="286713"/>
            <a:ext cx="6641725" cy="6145769"/>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594043" y="1506865"/>
            <a:ext cx="3908718" cy="4925616"/>
          </a:xfrm>
        </p:spPr>
        <p:txBody>
          <a:bodyPr/>
          <a:lstStyle>
            <a:lvl1pPr marL="0" indent="0">
              <a:buNone/>
              <a:defRPr sz="1700"/>
            </a:lvl1pPr>
            <a:lvl2pPr marL="544874" indent="0">
              <a:buNone/>
              <a:defRPr sz="1400"/>
            </a:lvl2pPr>
            <a:lvl3pPr marL="1089750" indent="0">
              <a:buNone/>
              <a:defRPr sz="1200"/>
            </a:lvl3pPr>
            <a:lvl4pPr marL="1634624" indent="0">
              <a:buNone/>
              <a:defRPr sz="1100"/>
            </a:lvl4pPr>
            <a:lvl5pPr marL="2179497" indent="0">
              <a:buNone/>
              <a:defRPr sz="1100"/>
            </a:lvl5pPr>
            <a:lvl6pPr marL="2724372" indent="0">
              <a:buNone/>
              <a:defRPr sz="1100"/>
            </a:lvl6pPr>
            <a:lvl7pPr marL="3269247" indent="0">
              <a:buNone/>
              <a:defRPr sz="1100"/>
            </a:lvl7pPr>
            <a:lvl8pPr marL="3814119" indent="0">
              <a:buNone/>
              <a:defRPr sz="1100"/>
            </a:lvl8pPr>
            <a:lvl9pPr marL="4358997"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A7F207-4FFE-4980-8715-846571BE1D25}" type="datetimeFigureOut">
              <a:rPr lang="ar-SA" smtClean="0"/>
              <a:t>07/04/36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391232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28730" y="5040631"/>
            <a:ext cx="7128510" cy="595075"/>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28730" y="643414"/>
            <a:ext cx="7128510" cy="4320540"/>
          </a:xfrm>
        </p:spPr>
        <p:txBody>
          <a:bodyPr/>
          <a:lstStyle>
            <a:lvl1pPr marL="0" indent="0">
              <a:buNone/>
              <a:defRPr sz="3800"/>
            </a:lvl1pPr>
            <a:lvl2pPr marL="544874" indent="0">
              <a:buNone/>
              <a:defRPr sz="3300"/>
            </a:lvl2pPr>
            <a:lvl3pPr marL="1089750" indent="0">
              <a:buNone/>
              <a:defRPr sz="2900"/>
            </a:lvl3pPr>
            <a:lvl4pPr marL="1634624" indent="0">
              <a:buNone/>
              <a:defRPr sz="2400"/>
            </a:lvl4pPr>
            <a:lvl5pPr marL="2179497" indent="0">
              <a:buNone/>
              <a:defRPr sz="2400"/>
            </a:lvl5pPr>
            <a:lvl6pPr marL="2724372" indent="0">
              <a:buNone/>
              <a:defRPr sz="2400"/>
            </a:lvl6pPr>
            <a:lvl7pPr marL="3269247" indent="0">
              <a:buNone/>
              <a:defRPr sz="2400"/>
            </a:lvl7pPr>
            <a:lvl8pPr marL="3814119" indent="0">
              <a:buNone/>
              <a:defRPr sz="2400"/>
            </a:lvl8pPr>
            <a:lvl9pPr marL="4358997" indent="0">
              <a:buNone/>
              <a:defRPr sz="2400"/>
            </a:lvl9pPr>
          </a:lstStyle>
          <a:p>
            <a:endParaRPr lang="ar-SA"/>
          </a:p>
        </p:txBody>
      </p:sp>
      <p:sp>
        <p:nvSpPr>
          <p:cNvPr id="4" name="عنصر نائب للنص 3"/>
          <p:cNvSpPr>
            <a:spLocks noGrp="1"/>
          </p:cNvSpPr>
          <p:nvPr>
            <p:ph type="body" sz="half" idx="2"/>
          </p:nvPr>
        </p:nvSpPr>
        <p:spPr>
          <a:xfrm>
            <a:off x="2328730" y="5635706"/>
            <a:ext cx="7128510" cy="845105"/>
          </a:xfrm>
        </p:spPr>
        <p:txBody>
          <a:bodyPr/>
          <a:lstStyle>
            <a:lvl1pPr marL="0" indent="0">
              <a:buNone/>
              <a:defRPr sz="1700"/>
            </a:lvl1pPr>
            <a:lvl2pPr marL="544874" indent="0">
              <a:buNone/>
              <a:defRPr sz="1400"/>
            </a:lvl2pPr>
            <a:lvl3pPr marL="1089750" indent="0">
              <a:buNone/>
              <a:defRPr sz="1200"/>
            </a:lvl3pPr>
            <a:lvl4pPr marL="1634624" indent="0">
              <a:buNone/>
              <a:defRPr sz="1100"/>
            </a:lvl4pPr>
            <a:lvl5pPr marL="2179497" indent="0">
              <a:buNone/>
              <a:defRPr sz="1100"/>
            </a:lvl5pPr>
            <a:lvl6pPr marL="2724372" indent="0">
              <a:buNone/>
              <a:defRPr sz="1100"/>
            </a:lvl6pPr>
            <a:lvl7pPr marL="3269247" indent="0">
              <a:buNone/>
              <a:defRPr sz="1100"/>
            </a:lvl7pPr>
            <a:lvl8pPr marL="3814119" indent="0">
              <a:buNone/>
              <a:defRPr sz="1100"/>
            </a:lvl8pPr>
            <a:lvl9pPr marL="4358997"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A7F207-4FFE-4980-8715-846571BE1D25}" type="datetimeFigureOut">
              <a:rPr lang="ar-SA" smtClean="0"/>
              <a:t>07/04/36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24B8A98-D188-406A-8A85-6290887329A3}" type="slidenum">
              <a:rPr lang="ar-SA" smtClean="0"/>
              <a:t>‹#›</a:t>
            </a:fld>
            <a:endParaRPr lang="ar-SA"/>
          </a:p>
        </p:txBody>
      </p:sp>
    </p:spTree>
    <p:extLst>
      <p:ext uri="{BB962C8B-B14F-4D97-AF65-F5344CB8AC3E}">
        <p14:creationId xmlns:p14="http://schemas.microsoft.com/office/powerpoint/2010/main" val="395714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94045" y="288370"/>
            <a:ext cx="10692765" cy="1200150"/>
          </a:xfrm>
          <a:prstGeom prst="rect">
            <a:avLst/>
          </a:prstGeom>
        </p:spPr>
        <p:txBody>
          <a:bodyPr vert="horz" lIns="108973" tIns="54487" rIns="108973" bIns="5448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5" y="1680221"/>
            <a:ext cx="10692765" cy="4752261"/>
          </a:xfrm>
          <a:prstGeom prst="rect">
            <a:avLst/>
          </a:prstGeom>
        </p:spPr>
        <p:txBody>
          <a:bodyPr vert="horz" lIns="108973" tIns="54487" rIns="108973" bIns="5448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514609" y="6674179"/>
            <a:ext cx="2772198" cy="383381"/>
          </a:xfrm>
          <a:prstGeom prst="rect">
            <a:avLst/>
          </a:prstGeom>
        </p:spPr>
        <p:txBody>
          <a:bodyPr vert="horz" lIns="108973" tIns="54487" rIns="108973" bIns="54487" rtlCol="1" anchor="ctr"/>
          <a:lstStyle>
            <a:lvl1pPr algn="r">
              <a:defRPr sz="1400">
                <a:solidFill>
                  <a:schemeClr val="tx1">
                    <a:tint val="75000"/>
                  </a:schemeClr>
                </a:solidFill>
              </a:defRPr>
            </a:lvl1pPr>
          </a:lstStyle>
          <a:p>
            <a:fld id="{61A7F207-4FFE-4980-8715-846571BE1D25}" type="datetimeFigureOut">
              <a:rPr lang="ar-SA" smtClean="0"/>
              <a:t>07/04/36</a:t>
            </a:fld>
            <a:endParaRPr lang="ar-SA"/>
          </a:p>
        </p:txBody>
      </p:sp>
      <p:sp>
        <p:nvSpPr>
          <p:cNvPr id="5" name="عنصر نائب للتذييل 4"/>
          <p:cNvSpPr>
            <a:spLocks noGrp="1"/>
          </p:cNvSpPr>
          <p:nvPr>
            <p:ph type="ftr" sz="quarter" idx="3"/>
          </p:nvPr>
        </p:nvSpPr>
        <p:spPr>
          <a:xfrm>
            <a:off x="4059293" y="6674179"/>
            <a:ext cx="3762269" cy="383381"/>
          </a:xfrm>
          <a:prstGeom prst="rect">
            <a:avLst/>
          </a:prstGeom>
        </p:spPr>
        <p:txBody>
          <a:bodyPr vert="horz" lIns="108973" tIns="54487" rIns="108973" bIns="54487" rtlCol="1" anchor="ctr"/>
          <a:lstStyle>
            <a:lvl1pPr algn="ctr">
              <a:defRPr sz="14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594043" y="6674179"/>
            <a:ext cx="2772198" cy="383381"/>
          </a:xfrm>
          <a:prstGeom prst="rect">
            <a:avLst/>
          </a:prstGeom>
        </p:spPr>
        <p:txBody>
          <a:bodyPr vert="horz" lIns="108973" tIns="54487" rIns="108973" bIns="54487" rtlCol="1" anchor="ctr"/>
          <a:lstStyle>
            <a:lvl1pPr algn="l">
              <a:defRPr sz="1400">
                <a:solidFill>
                  <a:schemeClr val="tx1">
                    <a:tint val="75000"/>
                  </a:schemeClr>
                </a:solidFill>
              </a:defRPr>
            </a:lvl1pPr>
          </a:lstStyle>
          <a:p>
            <a:fld id="{224B8A98-D188-406A-8A85-6290887329A3}" type="slidenum">
              <a:rPr lang="ar-SA" smtClean="0"/>
              <a:t>‹#›</a:t>
            </a:fld>
            <a:endParaRPr lang="ar-SA"/>
          </a:p>
        </p:txBody>
      </p:sp>
    </p:spTree>
    <p:extLst>
      <p:ext uri="{BB962C8B-B14F-4D97-AF65-F5344CB8AC3E}">
        <p14:creationId xmlns:p14="http://schemas.microsoft.com/office/powerpoint/2010/main" val="298105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9750" rtl="1" eaLnBrk="1" latinLnBrk="0" hangingPunct="1">
        <a:spcBef>
          <a:spcPct val="0"/>
        </a:spcBef>
        <a:buNone/>
        <a:defRPr sz="5200" kern="1200">
          <a:solidFill>
            <a:schemeClr val="tx1"/>
          </a:solidFill>
          <a:latin typeface="+mj-lt"/>
          <a:ea typeface="+mj-ea"/>
          <a:cs typeface="+mj-cs"/>
        </a:defRPr>
      </a:lvl1pPr>
    </p:titleStyle>
    <p:bodyStyle>
      <a:lvl1pPr marL="408656" indent="-408656" algn="r" defTabSz="1089750"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421" indent="-340542" algn="r" defTabSz="1089750"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186" indent="-272438" algn="r" defTabSz="1089750"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7060" indent="-272438" algn="r" defTabSz="1089750"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1942" indent="-272438" algn="r" defTabSz="1089750"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6810" indent="-272438" algn="r" defTabSz="1089750"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1684" indent="-272438" algn="r" defTabSz="1089750"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6558" indent="-272438" algn="r" defTabSz="1089750"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1428" indent="-272438" algn="r" defTabSz="1089750"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89750" rtl="1" eaLnBrk="1" latinLnBrk="0" hangingPunct="1">
        <a:defRPr sz="2100" kern="1200">
          <a:solidFill>
            <a:schemeClr val="tx1"/>
          </a:solidFill>
          <a:latin typeface="+mn-lt"/>
          <a:ea typeface="+mn-ea"/>
          <a:cs typeface="+mn-cs"/>
        </a:defRPr>
      </a:lvl1pPr>
      <a:lvl2pPr marL="544874" algn="r" defTabSz="1089750" rtl="1" eaLnBrk="1" latinLnBrk="0" hangingPunct="1">
        <a:defRPr sz="2100" kern="1200">
          <a:solidFill>
            <a:schemeClr val="tx1"/>
          </a:solidFill>
          <a:latin typeface="+mn-lt"/>
          <a:ea typeface="+mn-ea"/>
          <a:cs typeface="+mn-cs"/>
        </a:defRPr>
      </a:lvl2pPr>
      <a:lvl3pPr marL="1089750" algn="r" defTabSz="1089750" rtl="1" eaLnBrk="1" latinLnBrk="0" hangingPunct="1">
        <a:defRPr sz="2100" kern="1200">
          <a:solidFill>
            <a:schemeClr val="tx1"/>
          </a:solidFill>
          <a:latin typeface="+mn-lt"/>
          <a:ea typeface="+mn-ea"/>
          <a:cs typeface="+mn-cs"/>
        </a:defRPr>
      </a:lvl3pPr>
      <a:lvl4pPr marL="1634624" algn="r" defTabSz="1089750" rtl="1" eaLnBrk="1" latinLnBrk="0" hangingPunct="1">
        <a:defRPr sz="2100" kern="1200">
          <a:solidFill>
            <a:schemeClr val="tx1"/>
          </a:solidFill>
          <a:latin typeface="+mn-lt"/>
          <a:ea typeface="+mn-ea"/>
          <a:cs typeface="+mn-cs"/>
        </a:defRPr>
      </a:lvl4pPr>
      <a:lvl5pPr marL="2179497" algn="r" defTabSz="1089750" rtl="1" eaLnBrk="1" latinLnBrk="0" hangingPunct="1">
        <a:defRPr sz="2100" kern="1200">
          <a:solidFill>
            <a:schemeClr val="tx1"/>
          </a:solidFill>
          <a:latin typeface="+mn-lt"/>
          <a:ea typeface="+mn-ea"/>
          <a:cs typeface="+mn-cs"/>
        </a:defRPr>
      </a:lvl5pPr>
      <a:lvl6pPr marL="2724372" algn="r" defTabSz="1089750" rtl="1" eaLnBrk="1" latinLnBrk="0" hangingPunct="1">
        <a:defRPr sz="2100" kern="1200">
          <a:solidFill>
            <a:schemeClr val="tx1"/>
          </a:solidFill>
          <a:latin typeface="+mn-lt"/>
          <a:ea typeface="+mn-ea"/>
          <a:cs typeface="+mn-cs"/>
        </a:defRPr>
      </a:lvl6pPr>
      <a:lvl7pPr marL="3269247" algn="r" defTabSz="1089750" rtl="1" eaLnBrk="1" latinLnBrk="0" hangingPunct="1">
        <a:defRPr sz="2100" kern="1200">
          <a:solidFill>
            <a:schemeClr val="tx1"/>
          </a:solidFill>
          <a:latin typeface="+mn-lt"/>
          <a:ea typeface="+mn-ea"/>
          <a:cs typeface="+mn-cs"/>
        </a:defRPr>
      </a:lvl7pPr>
      <a:lvl8pPr marL="3814119" algn="r" defTabSz="1089750" rtl="1" eaLnBrk="1" latinLnBrk="0" hangingPunct="1">
        <a:defRPr sz="2100" kern="1200">
          <a:solidFill>
            <a:schemeClr val="tx1"/>
          </a:solidFill>
          <a:latin typeface="+mn-lt"/>
          <a:ea typeface="+mn-ea"/>
          <a:cs typeface="+mn-cs"/>
        </a:defRPr>
      </a:lvl8pPr>
      <a:lvl9pPr marL="4358997" algn="r" defTabSz="1089750" rtl="1"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594045" y="288370"/>
            <a:ext cx="10692765" cy="1200150"/>
          </a:xfrm>
          <a:prstGeom prst="rect">
            <a:avLst/>
          </a:prstGeom>
        </p:spPr>
        <p:txBody>
          <a:bodyPr vert="horz" lIns="109021" tIns="54511" rIns="109021" bIns="54511"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94045" y="1680213"/>
            <a:ext cx="10692765" cy="4752261"/>
          </a:xfrm>
          <a:prstGeom prst="rect">
            <a:avLst/>
          </a:prstGeom>
        </p:spPr>
        <p:txBody>
          <a:bodyPr vert="horz" lIns="109021" tIns="54511" rIns="109021" bIns="54511"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514609" y="6674170"/>
            <a:ext cx="2772198" cy="383381"/>
          </a:xfrm>
          <a:prstGeom prst="rect">
            <a:avLst/>
          </a:prstGeom>
        </p:spPr>
        <p:txBody>
          <a:bodyPr vert="horz" lIns="109021" tIns="54511" rIns="109021" bIns="54511" rtlCol="1" anchor="ctr"/>
          <a:lstStyle>
            <a:lvl1pPr algn="r">
              <a:defRPr sz="1400">
                <a:solidFill>
                  <a:schemeClr val="tx1">
                    <a:tint val="75000"/>
                  </a:schemeClr>
                </a:solidFill>
              </a:defRPr>
            </a:lvl1pPr>
          </a:lstStyle>
          <a:p>
            <a:pPr defTabSz="1090215"/>
            <a:fld id="{46802D91-9EC6-4E46-86EC-20CA2B28D50B}" type="datetimeFigureOut">
              <a:rPr lang="ar-SA" smtClean="0">
                <a:solidFill>
                  <a:prstClr val="black">
                    <a:tint val="75000"/>
                  </a:prstClr>
                </a:solidFill>
              </a:rPr>
              <a:pPr defTabSz="1090215"/>
              <a:t>07/04/36</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059293" y="6674170"/>
            <a:ext cx="3762269" cy="383381"/>
          </a:xfrm>
          <a:prstGeom prst="rect">
            <a:avLst/>
          </a:prstGeom>
        </p:spPr>
        <p:txBody>
          <a:bodyPr vert="horz" lIns="109021" tIns="54511" rIns="109021" bIns="54511" rtlCol="1" anchor="ctr"/>
          <a:lstStyle>
            <a:lvl1pPr algn="ctr">
              <a:defRPr sz="1400">
                <a:solidFill>
                  <a:schemeClr val="tx1">
                    <a:tint val="75000"/>
                  </a:schemeClr>
                </a:solidFill>
              </a:defRPr>
            </a:lvl1pPr>
          </a:lstStyle>
          <a:p>
            <a:pPr defTabSz="1090215"/>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594043" y="6674170"/>
            <a:ext cx="2772198" cy="383381"/>
          </a:xfrm>
          <a:prstGeom prst="rect">
            <a:avLst/>
          </a:prstGeom>
        </p:spPr>
        <p:txBody>
          <a:bodyPr vert="horz" lIns="109021" tIns="54511" rIns="109021" bIns="54511" rtlCol="1" anchor="ctr"/>
          <a:lstStyle>
            <a:lvl1pPr algn="l">
              <a:defRPr sz="1400">
                <a:solidFill>
                  <a:schemeClr val="tx1">
                    <a:tint val="75000"/>
                  </a:schemeClr>
                </a:solidFill>
              </a:defRPr>
            </a:lvl1pPr>
          </a:lstStyle>
          <a:p>
            <a:pPr defTabSz="1090215"/>
            <a:fld id="{81D61CA2-06DE-45C3-A852-BAFD52A3A8E6}" type="slidenum">
              <a:rPr lang="ar-SA" smtClean="0">
                <a:solidFill>
                  <a:prstClr val="black">
                    <a:tint val="75000"/>
                  </a:prstClr>
                </a:solidFill>
              </a:rPr>
              <a:pPr defTabSz="1090215"/>
              <a:t>‹#›</a:t>
            </a:fld>
            <a:endParaRPr lang="ar-SA">
              <a:solidFill>
                <a:prstClr val="black">
                  <a:tint val="75000"/>
                </a:prstClr>
              </a:solidFill>
            </a:endParaRPr>
          </a:p>
        </p:txBody>
      </p:sp>
    </p:spTree>
    <p:extLst>
      <p:ext uri="{BB962C8B-B14F-4D97-AF65-F5344CB8AC3E}">
        <p14:creationId xmlns:p14="http://schemas.microsoft.com/office/powerpoint/2010/main" val="764687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90215" rtl="1" eaLnBrk="1" latinLnBrk="0" hangingPunct="1">
        <a:spcBef>
          <a:spcPct val="0"/>
        </a:spcBef>
        <a:buNone/>
        <a:defRPr sz="5200" kern="1200">
          <a:solidFill>
            <a:schemeClr val="tx1"/>
          </a:solidFill>
          <a:latin typeface="+mj-lt"/>
          <a:ea typeface="+mj-ea"/>
          <a:cs typeface="+mj-cs"/>
        </a:defRPr>
      </a:lvl1pPr>
    </p:titleStyle>
    <p:bodyStyle>
      <a:lvl1pPr marL="408830" indent="-408830" algn="r" defTabSz="1090215"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799" indent="-340691" algn="r" defTabSz="1090215"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768" indent="-272554" algn="r" defTabSz="1090215"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7875" indent="-272554" algn="r" defTabSz="1090215"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2983" indent="-272554" algn="r" defTabSz="1090215"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089" indent="-272554" algn="r" defTabSz="1090215"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196" indent="-272554" algn="r" defTabSz="1090215"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303" indent="-272554" algn="r" defTabSz="1090215"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411" indent="-272554" algn="r" defTabSz="1090215"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90215" rtl="1" eaLnBrk="1" latinLnBrk="0" hangingPunct="1">
        <a:defRPr sz="2100" kern="1200">
          <a:solidFill>
            <a:schemeClr val="tx1"/>
          </a:solidFill>
          <a:latin typeface="+mn-lt"/>
          <a:ea typeface="+mn-ea"/>
          <a:cs typeface="+mn-cs"/>
        </a:defRPr>
      </a:lvl1pPr>
      <a:lvl2pPr marL="545106" algn="r" defTabSz="1090215" rtl="1" eaLnBrk="1" latinLnBrk="0" hangingPunct="1">
        <a:defRPr sz="2100" kern="1200">
          <a:solidFill>
            <a:schemeClr val="tx1"/>
          </a:solidFill>
          <a:latin typeface="+mn-lt"/>
          <a:ea typeface="+mn-ea"/>
          <a:cs typeface="+mn-cs"/>
        </a:defRPr>
      </a:lvl2pPr>
      <a:lvl3pPr marL="1090215" algn="r" defTabSz="1090215" rtl="1" eaLnBrk="1" latinLnBrk="0" hangingPunct="1">
        <a:defRPr sz="2100" kern="1200">
          <a:solidFill>
            <a:schemeClr val="tx1"/>
          </a:solidFill>
          <a:latin typeface="+mn-lt"/>
          <a:ea typeface="+mn-ea"/>
          <a:cs typeface="+mn-cs"/>
        </a:defRPr>
      </a:lvl3pPr>
      <a:lvl4pPr marL="1635322" algn="r" defTabSz="1090215" rtl="1" eaLnBrk="1" latinLnBrk="0" hangingPunct="1">
        <a:defRPr sz="2100" kern="1200">
          <a:solidFill>
            <a:schemeClr val="tx1"/>
          </a:solidFill>
          <a:latin typeface="+mn-lt"/>
          <a:ea typeface="+mn-ea"/>
          <a:cs typeface="+mn-cs"/>
        </a:defRPr>
      </a:lvl4pPr>
      <a:lvl5pPr marL="2180427" algn="r" defTabSz="1090215" rtl="1" eaLnBrk="1" latinLnBrk="0" hangingPunct="1">
        <a:defRPr sz="2100" kern="1200">
          <a:solidFill>
            <a:schemeClr val="tx1"/>
          </a:solidFill>
          <a:latin typeface="+mn-lt"/>
          <a:ea typeface="+mn-ea"/>
          <a:cs typeface="+mn-cs"/>
        </a:defRPr>
      </a:lvl5pPr>
      <a:lvl6pPr marL="2725535" algn="r" defTabSz="1090215" rtl="1" eaLnBrk="1" latinLnBrk="0" hangingPunct="1">
        <a:defRPr sz="2100" kern="1200">
          <a:solidFill>
            <a:schemeClr val="tx1"/>
          </a:solidFill>
          <a:latin typeface="+mn-lt"/>
          <a:ea typeface="+mn-ea"/>
          <a:cs typeface="+mn-cs"/>
        </a:defRPr>
      </a:lvl6pPr>
      <a:lvl7pPr marL="3270643" algn="r" defTabSz="1090215" rtl="1" eaLnBrk="1" latinLnBrk="0" hangingPunct="1">
        <a:defRPr sz="2100" kern="1200">
          <a:solidFill>
            <a:schemeClr val="tx1"/>
          </a:solidFill>
          <a:latin typeface="+mn-lt"/>
          <a:ea typeface="+mn-ea"/>
          <a:cs typeface="+mn-cs"/>
        </a:defRPr>
      </a:lvl7pPr>
      <a:lvl8pPr marL="3815749" algn="r" defTabSz="1090215" rtl="1" eaLnBrk="1" latinLnBrk="0" hangingPunct="1">
        <a:defRPr sz="2100" kern="1200">
          <a:solidFill>
            <a:schemeClr val="tx1"/>
          </a:solidFill>
          <a:latin typeface="+mn-lt"/>
          <a:ea typeface="+mn-ea"/>
          <a:cs typeface="+mn-cs"/>
        </a:defRPr>
      </a:lvl8pPr>
      <a:lvl9pPr marL="4360857" algn="r" defTabSz="1090215" rtl="1"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076702" y="80010"/>
            <a:ext cx="9725967" cy="1151810"/>
          </a:xfrm>
          <a:prstGeom prst="rect">
            <a:avLst/>
          </a:prstGeom>
        </p:spPr>
        <p:txBody>
          <a:bodyPr vert="horz" lIns="0" tIns="45720" rIns="0" bIns="45720" rtlCol="1" anchor="b">
            <a:normAutofit/>
          </a:bodyPr>
          <a:lstStyle/>
          <a:p>
            <a:pPr algn="r" rtl="1"/>
            <a:r>
              <a:rPr lang="ar-SA"/>
              <a:t>انقر لتحرير نمط العنوان الرئيسي</a:t>
            </a:r>
          </a:p>
        </p:txBody>
      </p:sp>
      <p:sp>
        <p:nvSpPr>
          <p:cNvPr id="3" name="عنصر نائب للنص 2"/>
          <p:cNvSpPr>
            <a:spLocks noGrp="1"/>
          </p:cNvSpPr>
          <p:nvPr>
            <p:ph type="body" idx="1"/>
          </p:nvPr>
        </p:nvSpPr>
        <p:spPr>
          <a:xfrm>
            <a:off x="1076702" y="1680210"/>
            <a:ext cx="9727446" cy="4800600"/>
          </a:xfrm>
          <a:prstGeom prst="rect">
            <a:avLst/>
          </a:prstGeom>
        </p:spPr>
        <p:txBody>
          <a:bodyPr vert="horz" lIns="0" tIns="45720" rIns="0" bIns="45720" rtlCol="1">
            <a:normAutofit/>
          </a:bodyPr>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a:p>
            <a:pPr lvl="5" algn="r" rtl="1"/>
            <a:r>
              <a:rPr lang="ar-SA"/>
              <a:t>المستوى السادس</a:t>
            </a:r>
          </a:p>
          <a:p>
            <a:pPr lvl="6" algn="r" rtl="1"/>
            <a:r>
              <a:rPr lang="ar-SA"/>
              <a:t>المستوى السابع</a:t>
            </a:r>
          </a:p>
          <a:p>
            <a:pPr lvl="7" algn="r" rtl="1"/>
            <a:r>
              <a:rPr lang="ar-SA"/>
              <a:t>المستوى الثامن</a:t>
            </a:r>
          </a:p>
          <a:p>
            <a:pPr lvl="8" algn="r" rtl="1"/>
            <a:r>
              <a:rPr lang="ar-SA"/>
              <a:t>المستوى التاسع</a:t>
            </a:r>
          </a:p>
        </p:txBody>
      </p:sp>
      <p:sp>
        <p:nvSpPr>
          <p:cNvPr id="4" name="عنصر نائب للتاريخ 3"/>
          <p:cNvSpPr>
            <a:spLocks noGrp="1"/>
          </p:cNvSpPr>
          <p:nvPr>
            <p:ph type="dt" sz="half" idx="2"/>
          </p:nvPr>
        </p:nvSpPr>
        <p:spPr>
          <a:xfrm>
            <a:off x="9021281" y="6674169"/>
            <a:ext cx="1782867" cy="383381"/>
          </a:xfrm>
          <a:prstGeom prst="rect">
            <a:avLst/>
          </a:prstGeom>
        </p:spPr>
        <p:txBody>
          <a:bodyPr vert="horz" lIns="0" tIns="45720" rIns="0" bIns="45720" rtlCol="1" anchor="ctr"/>
          <a:lstStyle>
            <a:lvl1pPr algn="r" latinLnBrk="0">
              <a:defRPr lang="ar-SA"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defTabSz="914400"/>
            <a:fld id="{402B9795-92DC-40DC-A1CA-9A4B349D7824}" type="datetimeFigureOut">
              <a:rPr smtClean="0">
                <a:solidFill>
                  <a:srgbClr val="514843">
                    <a:lumMod val="60000"/>
                    <a:lumOff val="40000"/>
                  </a:srgbClr>
                </a:solidFill>
              </a:rPr>
              <a:pPr defTabSz="914400"/>
              <a:t>05/04/36</a:t>
            </a:fld>
            <a:endParaRPr>
              <a:solidFill>
                <a:srgbClr val="514843">
                  <a:lumMod val="60000"/>
                  <a:lumOff val="40000"/>
                </a:srgbClr>
              </a:solidFill>
            </a:endParaRPr>
          </a:p>
        </p:txBody>
      </p:sp>
      <p:sp>
        <p:nvSpPr>
          <p:cNvPr id="5" name="عنصر نائب للتذييل 4"/>
          <p:cNvSpPr>
            <a:spLocks noGrp="1"/>
          </p:cNvSpPr>
          <p:nvPr>
            <p:ph type="ftr" sz="quarter" idx="3"/>
          </p:nvPr>
        </p:nvSpPr>
        <p:spPr>
          <a:xfrm>
            <a:off x="2859569" y="6674168"/>
            <a:ext cx="6161712" cy="383382"/>
          </a:xfrm>
          <a:prstGeom prst="rect">
            <a:avLst/>
          </a:prstGeom>
        </p:spPr>
        <p:txBody>
          <a:bodyPr vert="horz" lIns="0" tIns="45720" rIns="0" bIns="45720" rtlCol="1" anchor="ctr"/>
          <a:lstStyle>
            <a:lvl1pPr algn="r" latinLnBrk="0">
              <a:defRPr lang="ar-SA"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defTabSz="914400"/>
            <a:endParaRPr>
              <a:solidFill>
                <a:srgbClr val="514843">
                  <a:lumMod val="60000"/>
                  <a:lumOff val="40000"/>
                </a:srgbClr>
              </a:solidFill>
            </a:endParaRPr>
          </a:p>
        </p:txBody>
      </p:sp>
      <p:sp>
        <p:nvSpPr>
          <p:cNvPr id="6" name="عنصر نائب لرقم الشريحة 5"/>
          <p:cNvSpPr>
            <a:spLocks noGrp="1"/>
          </p:cNvSpPr>
          <p:nvPr>
            <p:ph type="sldNum" sz="quarter" idx="4"/>
          </p:nvPr>
        </p:nvSpPr>
        <p:spPr>
          <a:xfrm>
            <a:off x="1075217" y="6674169"/>
            <a:ext cx="1782128" cy="383381"/>
          </a:xfrm>
          <a:prstGeom prst="rect">
            <a:avLst/>
          </a:prstGeom>
        </p:spPr>
        <p:txBody>
          <a:bodyPr vert="horz" lIns="0" tIns="45720" rIns="0" bIns="45720" rtlCol="1" anchor="ctr"/>
          <a:lstStyle>
            <a:lvl1pPr algn="r" latinLnBrk="0">
              <a:defRPr lang="ar-SA"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defTabSz="914400" rtl="0"/>
            <a:fld id="{0FF54DE5-C571-48E8-A5BC-B369434E2F44}" type="slidenum">
              <a:rPr smtClean="0">
                <a:solidFill>
                  <a:srgbClr val="514843">
                    <a:lumMod val="60000"/>
                    <a:lumOff val="40000"/>
                  </a:srgbClr>
                </a:solidFill>
              </a:rPr>
              <a:pPr defTabSz="914400" rtl="0"/>
              <a:t>‹#›</a:t>
            </a:fld>
            <a:endParaRPr>
              <a:solidFill>
                <a:srgbClr val="514843">
                  <a:lumMod val="60000"/>
                  <a:lumOff val="40000"/>
                </a:srgbClr>
              </a:solidFill>
            </a:endParaRPr>
          </a:p>
        </p:txBody>
      </p:sp>
      <p:grpSp>
        <p:nvGrpSpPr>
          <p:cNvPr id="15" name="مجموعة 14"/>
          <p:cNvGrpSpPr/>
          <p:nvPr/>
        </p:nvGrpSpPr>
        <p:grpSpPr>
          <a:xfrm>
            <a:off x="1075217" y="1280162"/>
            <a:ext cx="9730416" cy="88623"/>
            <a:chOff x="1073150" y="1219201"/>
            <a:chExt cx="10058400" cy="63125"/>
          </a:xfrm>
        </p:grpSpPr>
        <p:cxnSp>
          <p:nvCxnSpPr>
            <p:cNvPr id="13" name="موصل مستقيم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موصل مستقيم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361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lang="ar-SA"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0" eaLnBrk="1" latinLnBrk="0" hangingPunct="1">
        <a:lnSpc>
          <a:spcPct val="90000"/>
        </a:lnSpc>
        <a:spcBef>
          <a:spcPts val="1800"/>
        </a:spcBef>
        <a:buFont typeface="Wingdings" panose="05000000000000000000" pitchFamily="2" charset="2"/>
        <a:buChar char="§"/>
        <a:defRPr lang="ar-SA"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0" eaLnBrk="1" latinLnBrk="0" hangingPunct="1">
        <a:lnSpc>
          <a:spcPct val="90000"/>
        </a:lnSpc>
        <a:spcBef>
          <a:spcPts val="600"/>
        </a:spcBef>
        <a:buFont typeface="Wingdings" panose="05000000000000000000" pitchFamily="2" charset="2"/>
        <a:buChar char="§"/>
        <a:defRPr lang="ar-SA"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0" eaLnBrk="1" latinLnBrk="0" hangingPunct="1">
        <a:lnSpc>
          <a:spcPct val="90000"/>
        </a:lnSpc>
        <a:spcBef>
          <a:spcPts val="600"/>
        </a:spcBef>
        <a:buFont typeface="Wingdings" panose="05000000000000000000" pitchFamily="2" charset="2"/>
        <a:buChar char="§"/>
        <a:defRPr lang="ar-SA"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0" eaLnBrk="1" latinLnBrk="0" hangingPunct="1">
        <a:lnSpc>
          <a:spcPct val="90000"/>
        </a:lnSpc>
        <a:spcBef>
          <a:spcPts val="600"/>
        </a:spcBef>
        <a:buFont typeface="Wingdings" panose="05000000000000000000" pitchFamily="2" charset="2"/>
        <a:buChar char="§"/>
        <a:defRPr lang="ar-SA"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0" eaLnBrk="1" latinLnBrk="0" hangingPunct="1">
        <a:lnSpc>
          <a:spcPct val="90000"/>
        </a:lnSpc>
        <a:spcBef>
          <a:spcPts val="600"/>
        </a:spcBef>
        <a:buFont typeface="Wingdings" panose="05000000000000000000" pitchFamily="2" charset="2"/>
        <a:buChar char="§"/>
        <a:defRPr lang="ar-SA"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0" eaLnBrk="1" latinLnBrk="0" hangingPunct="1">
        <a:lnSpc>
          <a:spcPct val="90000"/>
        </a:lnSpc>
        <a:spcBef>
          <a:spcPts val="500"/>
        </a:spcBef>
        <a:buFont typeface="Wingdings" panose="05000000000000000000" pitchFamily="2" charset="2"/>
        <a:buChar char="§"/>
        <a:defRPr lang="ar-SA"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0" eaLnBrk="1" latinLnBrk="0" hangingPunct="1">
        <a:lnSpc>
          <a:spcPct val="90000"/>
        </a:lnSpc>
        <a:spcBef>
          <a:spcPts val="500"/>
        </a:spcBef>
        <a:buFont typeface="Wingdings" panose="05000000000000000000" pitchFamily="2" charset="2"/>
        <a:buChar char="§"/>
        <a:defRPr lang="ar-SA"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0" eaLnBrk="1" latinLnBrk="0" hangingPunct="1">
        <a:lnSpc>
          <a:spcPct val="90000"/>
        </a:lnSpc>
        <a:spcBef>
          <a:spcPts val="500"/>
        </a:spcBef>
        <a:buFont typeface="Wingdings" panose="05000000000000000000" pitchFamily="2" charset="2"/>
        <a:buChar char="§"/>
        <a:defRPr lang="ar-SA"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0" eaLnBrk="1" latinLnBrk="0" hangingPunct="1">
        <a:lnSpc>
          <a:spcPct val="90000"/>
        </a:lnSpc>
        <a:spcBef>
          <a:spcPts val="500"/>
        </a:spcBef>
        <a:buFont typeface="Wingdings" panose="05000000000000000000" pitchFamily="2" charset="2"/>
        <a:buChar char="§"/>
        <a:defRPr lang="ar-SA"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lang="ar-SA"/>
      </a:defPPr>
      <a:lvl1pPr marL="0" algn="r" defTabSz="914400" rtl="0" eaLnBrk="1" latinLnBrk="0" hangingPunct="1">
        <a:defRPr lang="ar-SA" sz="1800" kern="1200">
          <a:solidFill>
            <a:schemeClr val="tx1"/>
          </a:solidFill>
          <a:latin typeface="+mn-lt"/>
          <a:ea typeface="+mn-ea"/>
          <a:cs typeface="+mn-cs"/>
        </a:defRPr>
      </a:lvl1pPr>
      <a:lvl2pPr marL="457200" algn="r" defTabSz="914400" rtl="0" eaLnBrk="1" latinLnBrk="0" hangingPunct="1">
        <a:defRPr lang="ar-SA" sz="1800" kern="1200">
          <a:solidFill>
            <a:schemeClr val="tx1"/>
          </a:solidFill>
          <a:latin typeface="+mn-lt"/>
          <a:ea typeface="+mn-ea"/>
          <a:cs typeface="+mn-cs"/>
        </a:defRPr>
      </a:lvl2pPr>
      <a:lvl3pPr marL="914400" algn="r" defTabSz="914400" rtl="0" eaLnBrk="1" latinLnBrk="0" hangingPunct="1">
        <a:defRPr lang="ar-SA" sz="1800" kern="1200">
          <a:solidFill>
            <a:schemeClr val="tx1"/>
          </a:solidFill>
          <a:latin typeface="+mn-lt"/>
          <a:ea typeface="+mn-ea"/>
          <a:cs typeface="+mn-cs"/>
        </a:defRPr>
      </a:lvl3pPr>
      <a:lvl4pPr marL="1371600" algn="r" defTabSz="914400" rtl="0" eaLnBrk="1" latinLnBrk="0" hangingPunct="1">
        <a:defRPr lang="ar-SA" sz="1800" kern="1200">
          <a:solidFill>
            <a:schemeClr val="tx1"/>
          </a:solidFill>
          <a:latin typeface="+mn-lt"/>
          <a:ea typeface="+mn-ea"/>
          <a:cs typeface="+mn-cs"/>
        </a:defRPr>
      </a:lvl4pPr>
      <a:lvl5pPr marL="1828800" algn="r" defTabSz="914400" rtl="0" eaLnBrk="1" latinLnBrk="0" hangingPunct="1">
        <a:defRPr lang="ar-SA" sz="1800" kern="1200">
          <a:solidFill>
            <a:schemeClr val="tx1"/>
          </a:solidFill>
          <a:latin typeface="+mn-lt"/>
          <a:ea typeface="+mn-ea"/>
          <a:cs typeface="+mn-cs"/>
        </a:defRPr>
      </a:lvl5pPr>
      <a:lvl6pPr marL="2286000" algn="r" defTabSz="914400" rtl="0" eaLnBrk="1" latinLnBrk="0" hangingPunct="1">
        <a:defRPr lang="ar-SA" sz="1800" kern="1200">
          <a:solidFill>
            <a:schemeClr val="tx1"/>
          </a:solidFill>
          <a:latin typeface="+mn-lt"/>
          <a:ea typeface="+mn-ea"/>
          <a:cs typeface="+mn-cs"/>
        </a:defRPr>
      </a:lvl6pPr>
      <a:lvl7pPr marL="2743200" algn="r" defTabSz="914400" rtl="0" eaLnBrk="1" latinLnBrk="0" hangingPunct="1">
        <a:defRPr lang="ar-SA" sz="1800" kern="1200">
          <a:solidFill>
            <a:schemeClr val="tx1"/>
          </a:solidFill>
          <a:latin typeface="+mn-lt"/>
          <a:ea typeface="+mn-ea"/>
          <a:cs typeface="+mn-cs"/>
        </a:defRPr>
      </a:lvl7pPr>
      <a:lvl8pPr marL="3200400" algn="r" defTabSz="914400" rtl="0" eaLnBrk="1" latinLnBrk="0" hangingPunct="1">
        <a:defRPr lang="ar-SA" sz="1800" kern="1200">
          <a:solidFill>
            <a:schemeClr val="tx1"/>
          </a:solidFill>
          <a:latin typeface="+mn-lt"/>
          <a:ea typeface="+mn-ea"/>
          <a:cs typeface="+mn-cs"/>
        </a:defRPr>
      </a:lvl8pPr>
      <a:lvl9pPr marL="3657600" algn="r" defTabSz="914400" rtl="0" eaLnBrk="1" latinLnBrk="0" hangingPunct="1">
        <a:defRPr lang="ar-SA"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win\Downloads\تاريخ\clasis - 1\جامعة الدول العربية\The_Arab_countries (1).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9705" y="1019074"/>
            <a:ext cx="7436532" cy="5315730"/>
          </a:xfrm>
          <a:prstGeom prst="rect">
            <a:avLst/>
          </a:prstGeom>
          <a:noFill/>
          <a:extLst>
            <a:ext uri="{909E8E84-426E-40DD-AFC4-6F175D3DCCD1}">
              <a14:hiddenFill xmlns:a14="http://schemas.microsoft.com/office/drawing/2010/main">
                <a:solidFill>
                  <a:srgbClr val="FFFFFF"/>
                </a:solidFill>
              </a14:hiddenFill>
            </a:ext>
          </a:extLst>
        </p:spPr>
      </p:pic>
      <p:sp>
        <p:nvSpPr>
          <p:cNvPr id="6" name="عنوان 5"/>
          <p:cNvSpPr>
            <a:spLocks noGrp="1"/>
          </p:cNvSpPr>
          <p:nvPr>
            <p:ph type="ctrTitle"/>
          </p:nvPr>
        </p:nvSpPr>
        <p:spPr>
          <a:xfrm>
            <a:off x="6510303" y="3312418"/>
            <a:ext cx="5370547" cy="936104"/>
          </a:xfrm>
        </p:spPr>
        <p:txBody>
          <a:bodyPr anchor="ctr">
            <a:normAutofit/>
          </a:bodyPr>
          <a:lstStyle/>
          <a:p>
            <a:pPr defTabSz="914254" fontAlgn="base">
              <a:spcAft>
                <a:spcPct val="0"/>
              </a:spcAft>
            </a:pPr>
            <a:r>
              <a:rPr lang="ar-SA" sz="4000" dirty="0">
                <a:solidFill>
                  <a:schemeClr val="accent1"/>
                </a:solidFill>
                <a:latin typeface="Franklin Gothic Heavy" pitchFamily="34" charset="0"/>
              </a:rPr>
              <a:t>المناخ في الوطن العربي</a:t>
            </a:r>
          </a:p>
        </p:txBody>
      </p:sp>
      <p:sp>
        <p:nvSpPr>
          <p:cNvPr id="2" name="مستطيل 1"/>
          <p:cNvSpPr/>
          <p:nvPr/>
        </p:nvSpPr>
        <p:spPr>
          <a:xfrm>
            <a:off x="51671" y="5456133"/>
            <a:ext cx="3403496" cy="461665"/>
          </a:xfrm>
          <a:prstGeom prst="rect">
            <a:avLst/>
          </a:prstGeom>
        </p:spPr>
        <p:txBody>
          <a:bodyPr wrap="none">
            <a:spAutoFit/>
          </a:bodyPr>
          <a:lstStyle/>
          <a:p>
            <a:r>
              <a:rPr lang="ar-SA" sz="2400" b="1" dirty="0" smtClean="0">
                <a:solidFill>
                  <a:schemeClr val="accent1">
                    <a:lumMod val="75000"/>
                  </a:schemeClr>
                </a:solidFill>
              </a:rPr>
              <a:t>المشرف التربوي/ فايز القحطاني</a:t>
            </a:r>
            <a:endParaRPr lang="ar-SA" sz="2400" b="1" dirty="0">
              <a:solidFill>
                <a:schemeClr val="accent1">
                  <a:lumMod val="75000"/>
                </a:schemeClr>
              </a:solidFill>
            </a:endParaRPr>
          </a:p>
        </p:txBody>
      </p:sp>
      <p:sp>
        <p:nvSpPr>
          <p:cNvPr id="9" name="مستطيل 8"/>
          <p:cNvSpPr/>
          <p:nvPr/>
        </p:nvSpPr>
        <p:spPr>
          <a:xfrm>
            <a:off x="7529979" y="5472658"/>
            <a:ext cx="4350871" cy="461665"/>
          </a:xfrm>
          <a:prstGeom prst="rect">
            <a:avLst/>
          </a:prstGeom>
        </p:spPr>
        <p:txBody>
          <a:bodyPr wrap="none">
            <a:spAutoFit/>
          </a:bodyPr>
          <a:lstStyle/>
          <a:p>
            <a:pPr marL="76323" lvl="0" defTabSz="914400">
              <a:spcBef>
                <a:spcPts val="358"/>
              </a:spcBef>
              <a:buClr>
                <a:srgbClr val="80716A"/>
              </a:buClr>
            </a:pPr>
            <a:r>
              <a:rPr lang="ar-SA" sz="2400" b="1" dirty="0">
                <a:solidFill>
                  <a:schemeClr val="accent1">
                    <a:lumMod val="75000"/>
                  </a:schemeClr>
                </a:solidFill>
                <a:latin typeface="Georgia"/>
                <a:cs typeface="Arial"/>
              </a:rPr>
              <a:t>إعداد وتصميم المعلم / عبدالرحمن اليحيى</a:t>
            </a:r>
          </a:p>
        </p:txBody>
      </p:sp>
      <p:sp>
        <p:nvSpPr>
          <p:cNvPr id="10" name="مستطيل 9"/>
          <p:cNvSpPr/>
          <p:nvPr/>
        </p:nvSpPr>
        <p:spPr>
          <a:xfrm>
            <a:off x="8388697" y="1753404"/>
            <a:ext cx="250741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1800" b="1" i="0" u="none" strike="noStrike" kern="0" cap="none" spc="0" normalizeH="0" baseline="0" noProof="0" dirty="0">
                <a:ln>
                  <a:noFill/>
                </a:ln>
                <a:solidFill>
                  <a:srgbClr val="39502A"/>
                </a:solidFill>
                <a:effectLst/>
                <a:uLnTx/>
                <a:uFillTx/>
              </a:rPr>
              <a:t>الهيئة الملكية بالجبيل الصناعية</a:t>
            </a:r>
          </a:p>
        </p:txBody>
      </p:sp>
    </p:spTree>
    <p:extLst>
      <p:ext uri="{BB962C8B-B14F-4D97-AF65-F5344CB8AC3E}">
        <p14:creationId xmlns:p14="http://schemas.microsoft.com/office/powerpoint/2010/main" val="412257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مجموعة 9"/>
          <p:cNvGrpSpPr/>
          <p:nvPr/>
        </p:nvGrpSpPr>
        <p:grpSpPr>
          <a:xfrm>
            <a:off x="899865" y="936156"/>
            <a:ext cx="10801197" cy="6192738"/>
            <a:chOff x="161384" y="936156"/>
            <a:chExt cx="11611687" cy="6192738"/>
          </a:xfrm>
        </p:grpSpPr>
        <p:pic>
          <p:nvPicPr>
            <p:cNvPr id="9" name="صورة 8"/>
            <p:cNvPicPr>
              <a:picLocks/>
            </p:cNvPicPr>
            <p:nvPr/>
          </p:nvPicPr>
          <p:blipFill rotWithShape="1">
            <a:blip r:embed="rId2">
              <a:extLst>
                <a:ext uri="{28A0092B-C50C-407E-A947-70E740481C1C}">
                  <a14:useLocalDpi xmlns:a14="http://schemas.microsoft.com/office/drawing/2010/main" val="0"/>
                </a:ext>
              </a:extLst>
            </a:blip>
            <a:srcRect l="1579" t="3599" r="2248" b="13318"/>
            <a:stretch/>
          </p:blipFill>
          <p:spPr>
            <a:xfrm>
              <a:off x="161384" y="936156"/>
              <a:ext cx="9755960" cy="3096342"/>
            </a:xfrm>
            <a:prstGeom prst="rect">
              <a:avLst/>
            </a:prstGeom>
            <a:ln>
              <a:solidFill>
                <a:schemeClr val="bg1"/>
              </a:solidFill>
            </a:ln>
            <a:effectLst>
              <a:softEdge rad="12700"/>
            </a:effectLst>
          </p:spPr>
        </p:pic>
        <p:grpSp>
          <p:nvGrpSpPr>
            <p:cNvPr id="8" name="مجموعة 7"/>
            <p:cNvGrpSpPr/>
            <p:nvPr/>
          </p:nvGrpSpPr>
          <p:grpSpPr>
            <a:xfrm>
              <a:off x="161384" y="936156"/>
              <a:ext cx="11611687" cy="6192738"/>
              <a:chOff x="2772073" y="1610407"/>
              <a:chExt cx="8839614" cy="5301309"/>
            </a:xfrm>
          </p:grpSpPr>
          <p:sp>
            <p:nvSpPr>
              <p:cNvPr id="3" name="Text Box 3"/>
              <p:cNvSpPr txBox="1">
                <a:spLocks noChangeArrowheads="1"/>
              </p:cNvSpPr>
              <p:nvPr/>
            </p:nvSpPr>
            <p:spPr bwMode="auto">
              <a:xfrm flipH="1">
                <a:off x="10188933" y="1610407"/>
                <a:ext cx="1422754" cy="5301309"/>
              </a:xfrm>
              <a:prstGeom prst="rect">
                <a:avLst/>
              </a:prstGeom>
              <a:solidFill>
                <a:srgbClr val="00B050"/>
              </a:solidFill>
              <a:ln>
                <a:noFill/>
              </a:ln>
              <a:effectLst/>
              <a:extLst>
                <a:ext uri="{91240B29-F687-4F45-9708-019B960494DF}">
                  <a14:hiddenLine xmlns:a14="http://schemas.microsoft.com/office/drawing/2010/main" w="6350" algn="ctr">
                    <a:solidFill>
                      <a:srgbClr val="2A5580"/>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txBody>
              <a:bodyPr vert="horz" wrap="square" lIns="201168" tIns="182880" rIns="201168" bIns="182880" numCol="1" anchor="t" anchorCtr="0" compatLnSpc="1">
                <a:prstTxWarp prst="textNoShape">
                  <a:avLst/>
                </a:prstTxWarp>
              </a:bodyPr>
              <a:lstStyle/>
              <a:p>
                <a:pPr defTabSz="913793" fontAlgn="base">
                  <a:spcBef>
                    <a:spcPct val="0"/>
                  </a:spcBef>
                  <a:spcAft>
                    <a:spcPts val="1000"/>
                  </a:spcAft>
                </a:pPr>
                <a:r>
                  <a:rPr lang="ar-SA" sz="2400" b="1" dirty="0" smtClean="0">
                    <a:solidFill>
                      <a:srgbClr val="FFFFFF"/>
                    </a:solidFill>
                    <a:latin typeface="Arial" pitchFamily="34" charset="0"/>
                    <a:cs typeface="Arial" pitchFamily="34" charset="0"/>
                  </a:rPr>
                  <a:t>تمهيد</a:t>
                </a:r>
                <a:endParaRPr lang="ar-SA" sz="2400" b="1" dirty="0">
                  <a:solidFill>
                    <a:srgbClr val="FFFFFF"/>
                  </a:solidFill>
                  <a:latin typeface="Arial" pitchFamily="34" charset="0"/>
                  <a:cs typeface="Arial" pitchFamily="34" charset="0"/>
                </a:endParaRPr>
              </a:p>
              <a:p>
                <a:pPr defTabSz="913793" fontAlgn="base">
                  <a:spcBef>
                    <a:spcPct val="0"/>
                  </a:spcBef>
                  <a:spcAft>
                    <a:spcPts val="1000"/>
                  </a:spcAft>
                </a:pPr>
                <a:endParaRPr lang="ar-SA" sz="2000" dirty="0" smtClean="0">
                  <a:solidFill>
                    <a:srgbClr val="FFFFFF"/>
                  </a:solidFill>
                  <a:latin typeface="Arial" pitchFamily="34" charset="0"/>
                  <a:cs typeface="Arial" pitchFamily="34" charset="0"/>
                </a:endParaRPr>
              </a:p>
              <a:p>
                <a:pPr defTabSz="913793" fontAlgn="base">
                  <a:spcBef>
                    <a:spcPct val="0"/>
                  </a:spcBef>
                  <a:spcAft>
                    <a:spcPts val="1000"/>
                  </a:spcAft>
                </a:pPr>
                <a:r>
                  <a:rPr lang="ar-SA" sz="2000" dirty="0" smtClean="0">
                    <a:solidFill>
                      <a:srgbClr val="FFFFFF"/>
                    </a:solidFill>
                    <a:latin typeface="Arial" pitchFamily="34" charset="0"/>
                    <a:cs typeface="Arial" pitchFamily="34" charset="0"/>
                  </a:rPr>
                  <a:t>يسود المناخ الصحراوي معظم أجزاء الوطن العربي ،حيث يسود التطرف درجات ‏الحرارة صيفاً وشتاء كما تقل أو تنعدم الأمطار باستثناء بعض القمم الجبلية</a:t>
                </a:r>
                <a:endParaRPr lang="ar-SA" sz="4400" dirty="0">
                  <a:latin typeface="Arial" pitchFamily="34" charset="0"/>
                  <a:cs typeface="Arial" pitchFamily="34" charset="0"/>
                </a:endParaRPr>
              </a:p>
            </p:txBody>
          </p:sp>
          <p:grpSp>
            <p:nvGrpSpPr>
              <p:cNvPr id="7" name="مجموعة 6"/>
              <p:cNvGrpSpPr/>
              <p:nvPr/>
            </p:nvGrpSpPr>
            <p:grpSpPr>
              <a:xfrm>
                <a:off x="2772073" y="4261039"/>
                <a:ext cx="7416862" cy="2648379"/>
                <a:chOff x="6732513" y="4261039"/>
                <a:chExt cx="3456422" cy="2648379"/>
              </a:xfrm>
            </p:grpSpPr>
            <p:sp>
              <p:nvSpPr>
                <p:cNvPr id="4" name="Text Box 10"/>
                <p:cNvSpPr txBox="1">
                  <a:spLocks noChangeArrowheads="1"/>
                </p:cNvSpPr>
                <p:nvPr/>
              </p:nvSpPr>
              <p:spPr bwMode="auto">
                <a:xfrm flipH="1">
                  <a:off x="6732513" y="4261039"/>
                  <a:ext cx="3456422" cy="132959"/>
                </a:xfrm>
                <a:prstGeom prst="rect">
                  <a:avLst/>
                </a:prstGeom>
                <a:solidFill>
                  <a:srgbClr val="1C1C1C"/>
                </a:solidFill>
                <a:ln>
                  <a:noFill/>
                </a:ln>
                <a:effectLst/>
                <a:extLst>
                  <a:ext uri="{91240B29-F687-4F45-9708-019B960494DF}">
                    <a14:hiddenLine xmlns:a14="http://schemas.microsoft.com/office/drawing/2010/main" w="6350" algn="ctr">
                      <a:solidFill>
                        <a:srgbClr val="2A5580"/>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txBody>
                <a:bodyPr vert="horz" wrap="square" lIns="91440" tIns="0" rIns="0" bIns="0" numCol="1" anchor="t" anchorCtr="0" compatLnSpc="1">
                  <a:prstTxWarp prst="textNoShape">
                    <a:avLst/>
                  </a:prstTxWarp>
                </a:bodyPr>
                <a:lstStyle/>
                <a:p>
                  <a:pPr defTabSz="913793" fontAlgn="base">
                    <a:spcBef>
                      <a:spcPct val="0"/>
                    </a:spcBef>
                    <a:spcAft>
                      <a:spcPct val="0"/>
                    </a:spcAft>
                  </a:pPr>
                  <a:r>
                    <a:rPr lang="ar-SA" sz="800" b="1" dirty="0">
                      <a:solidFill>
                        <a:srgbClr val="FFFFFF"/>
                      </a:solidFill>
                      <a:latin typeface="Arial" pitchFamily="34" charset="0"/>
                      <a:cs typeface="Arial" pitchFamily="34" charset="0"/>
                    </a:rPr>
                    <a:t> </a:t>
                  </a:r>
                  <a:r>
                    <a:rPr lang="ar-SA" sz="800" b="1" dirty="0" smtClean="0">
                      <a:solidFill>
                        <a:srgbClr val="FFFFFF"/>
                      </a:solidFill>
                      <a:latin typeface="Arial" pitchFamily="34" charset="0"/>
                      <a:cs typeface="Arial" pitchFamily="34" charset="0"/>
                    </a:rPr>
                    <a:t>     المناخ في الوطن العربي</a:t>
                  </a:r>
                  <a:endParaRPr lang="ar-SA" sz="1800" dirty="0">
                    <a:latin typeface="Arial" pitchFamily="34" charset="0"/>
                    <a:cs typeface="Arial" pitchFamily="34" charset="0"/>
                  </a:endParaRPr>
                </a:p>
              </p:txBody>
            </p:sp>
            <p:sp>
              <p:nvSpPr>
                <p:cNvPr id="5" name="Text Box 11"/>
                <p:cNvSpPr txBox="1">
                  <a:spLocks noChangeArrowheads="1"/>
                </p:cNvSpPr>
                <p:nvPr/>
              </p:nvSpPr>
              <p:spPr bwMode="auto">
                <a:xfrm flipH="1">
                  <a:off x="6735997" y="4516156"/>
                  <a:ext cx="3247364" cy="2393262"/>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6350" algn="ctr">
                      <a:solidFill>
                        <a:srgbClr val="2A5580"/>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txBody>
                <a:bodyPr vert="horz" wrap="square" lIns="45720" tIns="45720" rIns="45720" bIns="45720" numCol="1" anchor="t" anchorCtr="0" compatLnSpc="1">
                  <a:prstTxWarp prst="textNoShape">
                    <a:avLst/>
                  </a:prstTxWarp>
                </a:bodyPr>
                <a:lstStyle/>
                <a:p>
                  <a:pPr defTabSz="913793" fontAlgn="base">
                    <a:spcBef>
                      <a:spcPts val="1200"/>
                    </a:spcBef>
                    <a:spcAft>
                      <a:spcPts val="600"/>
                    </a:spcAft>
                  </a:pPr>
                  <a:r>
                    <a:rPr lang="ar-SA" sz="2200" b="1" dirty="0" smtClean="0">
                      <a:solidFill>
                        <a:srgbClr val="1C1C1C"/>
                      </a:solidFill>
                      <a:latin typeface="Arial" pitchFamily="34" charset="0"/>
                      <a:cs typeface="Arial" pitchFamily="34" charset="0"/>
                    </a:rPr>
                    <a:t>المناخ في الوطن العربي</a:t>
                  </a:r>
                  <a:endParaRPr lang="ar-SA" sz="2200" b="1" dirty="0">
                    <a:solidFill>
                      <a:srgbClr val="1C1C1C"/>
                    </a:solidFill>
                    <a:latin typeface="Arial" pitchFamily="34" charset="0"/>
                    <a:cs typeface="Arial" pitchFamily="34" charset="0"/>
                  </a:endParaRPr>
                </a:p>
                <a:p>
                  <a:pPr defTabSz="913793" fontAlgn="base">
                    <a:spcBef>
                      <a:spcPct val="0"/>
                    </a:spcBef>
                    <a:spcAft>
                      <a:spcPts val="1000"/>
                    </a:spcAft>
                  </a:pPr>
                  <a:r>
                    <a:rPr lang="ar-SA" sz="1600" dirty="0" smtClean="0">
                      <a:solidFill>
                        <a:srgbClr val="4D4D4D"/>
                      </a:solidFill>
                      <a:latin typeface="Arial" pitchFamily="34" charset="0"/>
                      <a:cs typeface="Arial" pitchFamily="34" charset="0"/>
                    </a:rPr>
                    <a:t>تختلف درجات الحرارة من منطقة إلى أخرى فقد ترتفع في جهة، وتعتدل في جهة أخرى وأيضا كمية الأمطار ومواعيد سقوطها فقد تسقط الأمطار شتاء في بعض الدول وتسقط صيفا في دول أخرى.</a:t>
                  </a:r>
                </a:p>
                <a:p>
                  <a:pPr defTabSz="913793" fontAlgn="base">
                    <a:spcBef>
                      <a:spcPct val="0"/>
                    </a:spcBef>
                    <a:spcAft>
                      <a:spcPts val="1000"/>
                    </a:spcAft>
                  </a:pPr>
                  <a:r>
                    <a:rPr lang="ar-SA" sz="1600" dirty="0" smtClean="0">
                      <a:solidFill>
                        <a:srgbClr val="4D4D4D"/>
                      </a:solidFill>
                      <a:latin typeface="Arial" pitchFamily="34" charset="0"/>
                      <a:cs typeface="Arial" pitchFamily="34" charset="0"/>
                    </a:rPr>
                    <a:t> يمتد الوطن العربي في مناطق تختلف فيها زاوية سقوط أشعة الشمس وبالتالي تتفاوت فيه درجات الحرارة من مكان لآخر.</a:t>
                  </a:r>
                </a:p>
                <a:p>
                  <a:pPr defTabSz="913793" fontAlgn="base">
                    <a:spcBef>
                      <a:spcPct val="0"/>
                    </a:spcBef>
                    <a:spcAft>
                      <a:spcPts val="1000"/>
                    </a:spcAft>
                  </a:pPr>
                  <a:r>
                    <a:rPr lang="ar-SA" sz="1600" dirty="0" smtClean="0">
                      <a:solidFill>
                        <a:srgbClr val="4D4D4D"/>
                      </a:solidFill>
                      <a:latin typeface="Arial" pitchFamily="34" charset="0"/>
                      <a:cs typeface="Arial" pitchFamily="34" charset="0"/>
                    </a:rPr>
                    <a:t> لقد أدى اختلاف أشكال تضاريس الوطن العربي إلى التنوع في درجات الحرارة والأمطار الساقطة والرياح التي تهب عليها  </a:t>
                  </a:r>
                </a:p>
                <a:p>
                  <a:pPr defTabSz="913793" fontAlgn="base">
                    <a:spcBef>
                      <a:spcPct val="0"/>
                    </a:spcBef>
                    <a:spcAft>
                      <a:spcPts val="1000"/>
                    </a:spcAft>
                  </a:pPr>
                  <a:r>
                    <a:rPr lang="ar-SA" sz="1600" dirty="0" smtClean="0">
                      <a:solidFill>
                        <a:srgbClr val="4D4D4D"/>
                      </a:solidFill>
                      <a:latin typeface="Arial" pitchFamily="34" charset="0"/>
                      <a:cs typeface="Arial" pitchFamily="34" charset="0"/>
                    </a:rPr>
                    <a:t>ويعد الوطن العربي من أشد مناطق العالم حرارة وأكثرها جفافا لأن غالبية أراضيه تقع في المنطقة الحارة عدا مناطق تطل على البحر المتوسط والمناطق المرتفعة كجبال الحجاز وجبال أطلس والجبل الأخضر </a:t>
                  </a:r>
                </a:p>
                <a:p>
                  <a:pPr defTabSz="913793" fontAlgn="base">
                    <a:spcBef>
                      <a:spcPct val="0"/>
                    </a:spcBef>
                    <a:spcAft>
                      <a:spcPts val="1000"/>
                    </a:spcAft>
                  </a:pPr>
                  <a:endParaRPr lang="ar-SA" sz="1600" dirty="0">
                    <a:latin typeface="Arial" pitchFamily="34" charset="0"/>
                    <a:cs typeface="Arial" pitchFamily="34" charset="0"/>
                  </a:endParaRPr>
                </a:p>
              </p:txBody>
            </p:sp>
          </p:grpSp>
        </p:grpSp>
      </p:grpSp>
      <p:grpSp>
        <p:nvGrpSpPr>
          <p:cNvPr id="11" name="مجموعة 10"/>
          <p:cNvGrpSpPr/>
          <p:nvPr/>
        </p:nvGrpSpPr>
        <p:grpSpPr>
          <a:xfrm>
            <a:off x="179784" y="259286"/>
            <a:ext cx="11520000" cy="452465"/>
            <a:chOff x="395809" y="259283"/>
            <a:chExt cx="11089233" cy="452465"/>
          </a:xfrm>
          <a:solidFill>
            <a:srgbClr val="4A665D"/>
          </a:solidFill>
        </p:grpSpPr>
        <p:sp>
          <p:nvSpPr>
            <p:cNvPr id="12" name="Rectangle 3"/>
            <p:cNvSpPr>
              <a:spLocks noChangeArrowheads="1"/>
            </p:cNvSpPr>
            <p:nvPr/>
          </p:nvSpPr>
          <p:spPr bwMode="auto">
            <a:xfrm flipH="1">
              <a:off x="395809" y="259283"/>
              <a:ext cx="11017224" cy="452465"/>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13" name="Group 4"/>
            <p:cNvGrpSpPr>
              <a:grpSpLocks/>
            </p:cNvGrpSpPr>
            <p:nvPr/>
          </p:nvGrpSpPr>
          <p:grpSpPr bwMode="auto">
            <a:xfrm>
              <a:off x="10915972" y="354677"/>
              <a:ext cx="284535" cy="202335"/>
              <a:chOff x="114434530" y="106950636"/>
              <a:chExt cx="244963" cy="202297"/>
            </a:xfrm>
            <a:grpFill/>
          </p:grpSpPr>
          <p:sp>
            <p:nvSpPr>
              <p:cNvPr id="16" name="AutoShape 5"/>
              <p:cNvSpPr>
                <a:spLocks noChangeArrowheads="1"/>
              </p:cNvSpPr>
              <p:nvPr/>
            </p:nvSpPr>
            <p:spPr bwMode="auto">
              <a:xfrm flipH="1">
                <a:off x="114434530" y="10695063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17" name="AutoShape 6"/>
              <p:cNvSpPr>
                <a:spLocks noChangeArrowheads="1"/>
              </p:cNvSpPr>
              <p:nvPr/>
            </p:nvSpPr>
            <p:spPr bwMode="auto">
              <a:xfrm flipH="1">
                <a:off x="114434530" y="10703190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18" name="AutoShape 7"/>
              <p:cNvSpPr>
                <a:spLocks noChangeArrowheads="1"/>
              </p:cNvSpPr>
              <p:nvPr/>
            </p:nvSpPr>
            <p:spPr bwMode="auto">
              <a:xfrm flipH="1">
                <a:off x="114434530" y="107114033"/>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14" name="Rectangle 8"/>
            <p:cNvSpPr>
              <a:spLocks noChangeArrowheads="1"/>
            </p:cNvSpPr>
            <p:nvPr/>
          </p:nvSpPr>
          <p:spPr bwMode="auto">
            <a:xfrm>
              <a:off x="11366486" y="259283"/>
              <a:ext cx="118556" cy="45246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15" name="Text Box 11"/>
            <p:cNvSpPr txBox="1">
              <a:spLocks noChangeArrowheads="1"/>
            </p:cNvSpPr>
            <p:nvPr/>
          </p:nvSpPr>
          <p:spPr bwMode="auto">
            <a:xfrm flipH="1">
              <a:off x="581634" y="259283"/>
              <a:ext cx="9799970" cy="452465"/>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defTabSz="914254" fontAlgn="base">
                <a:spcBef>
                  <a:spcPct val="0"/>
                </a:spcBef>
                <a:spcAft>
                  <a:spcPct val="0"/>
                </a:spcAft>
              </a:pPr>
              <a:r>
                <a:rPr lang="ar-SA" sz="2400" dirty="0">
                  <a:solidFill>
                    <a:srgbClr val="FFFFFF"/>
                  </a:solidFill>
                  <a:latin typeface="Franklin Gothic Heavy" pitchFamily="34" charset="0"/>
                </a:rPr>
                <a:t>المناخ في الوطن العربي</a:t>
              </a:r>
            </a:p>
          </p:txBody>
        </p:sp>
      </p:grpSp>
    </p:spTree>
    <p:extLst>
      <p:ext uri="{BB962C8B-B14F-4D97-AF65-F5344CB8AC3E}">
        <p14:creationId xmlns:p14="http://schemas.microsoft.com/office/powerpoint/2010/main" val="3344479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مجموعة 15"/>
          <p:cNvGrpSpPr/>
          <p:nvPr/>
        </p:nvGrpSpPr>
        <p:grpSpPr>
          <a:xfrm>
            <a:off x="179784" y="252130"/>
            <a:ext cx="11520000" cy="468000"/>
            <a:chOff x="179784" y="252127"/>
            <a:chExt cx="11520000" cy="467999"/>
          </a:xfrm>
          <a:solidFill>
            <a:srgbClr val="4A665D"/>
          </a:solidFill>
        </p:grpSpPr>
        <p:grpSp>
          <p:nvGrpSpPr>
            <p:cNvPr id="53" name="مجموعة 52"/>
            <p:cNvGrpSpPr/>
            <p:nvPr/>
          </p:nvGrpSpPr>
          <p:grpSpPr>
            <a:xfrm>
              <a:off x="179784" y="259283"/>
              <a:ext cx="11520000" cy="452465"/>
              <a:chOff x="395809" y="259283"/>
              <a:chExt cx="11089233" cy="452465"/>
            </a:xfrm>
            <a:grpFill/>
          </p:grpSpPr>
          <p:sp>
            <p:nvSpPr>
              <p:cNvPr id="3" name="Rectangle 3"/>
              <p:cNvSpPr>
                <a:spLocks noChangeArrowheads="1"/>
              </p:cNvSpPr>
              <p:nvPr/>
            </p:nvSpPr>
            <p:spPr bwMode="auto">
              <a:xfrm flipH="1">
                <a:off x="395809" y="259283"/>
                <a:ext cx="11017224" cy="452465"/>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4" name="Group 4"/>
              <p:cNvGrpSpPr>
                <a:grpSpLocks/>
              </p:cNvGrpSpPr>
              <p:nvPr/>
            </p:nvGrpSpPr>
            <p:grpSpPr bwMode="auto">
              <a:xfrm>
                <a:off x="10915972" y="354677"/>
                <a:ext cx="284535" cy="202335"/>
                <a:chOff x="114434530" y="106950636"/>
                <a:chExt cx="244963" cy="202297"/>
              </a:xfrm>
              <a:grpFill/>
            </p:grpSpPr>
            <p:sp>
              <p:nvSpPr>
                <p:cNvPr id="17" name="AutoShape 5"/>
                <p:cNvSpPr>
                  <a:spLocks noChangeArrowheads="1"/>
                </p:cNvSpPr>
                <p:nvPr/>
              </p:nvSpPr>
              <p:spPr bwMode="auto">
                <a:xfrm flipH="1">
                  <a:off x="114434530" y="10695063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18" name="AutoShape 6"/>
                <p:cNvSpPr>
                  <a:spLocks noChangeArrowheads="1"/>
                </p:cNvSpPr>
                <p:nvPr/>
              </p:nvSpPr>
              <p:spPr bwMode="auto">
                <a:xfrm flipH="1">
                  <a:off x="114434530" y="10703190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19" name="AutoShape 7"/>
                <p:cNvSpPr>
                  <a:spLocks noChangeArrowheads="1"/>
                </p:cNvSpPr>
                <p:nvPr/>
              </p:nvSpPr>
              <p:spPr bwMode="auto">
                <a:xfrm flipH="1">
                  <a:off x="114434530" y="107114033"/>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5" name="Rectangle 8"/>
              <p:cNvSpPr>
                <a:spLocks noChangeArrowheads="1"/>
              </p:cNvSpPr>
              <p:nvPr/>
            </p:nvSpPr>
            <p:spPr bwMode="auto">
              <a:xfrm>
                <a:off x="11366486" y="259283"/>
                <a:ext cx="118556" cy="45246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8" name="Text Box 11"/>
              <p:cNvSpPr txBox="1">
                <a:spLocks noChangeArrowheads="1"/>
              </p:cNvSpPr>
              <p:nvPr/>
            </p:nvSpPr>
            <p:spPr bwMode="auto">
              <a:xfrm flipH="1">
                <a:off x="581634" y="259283"/>
                <a:ext cx="9799970" cy="452465"/>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defTabSz="914254" fontAlgn="base">
                  <a:spcBef>
                    <a:spcPct val="0"/>
                  </a:spcBef>
                  <a:spcAft>
                    <a:spcPct val="0"/>
                  </a:spcAft>
                </a:pPr>
                <a:r>
                  <a:rPr lang="ar-SA" sz="2400" dirty="0">
                    <a:solidFill>
                      <a:srgbClr val="FFFFFF"/>
                    </a:solidFill>
                    <a:latin typeface="Franklin Gothic Heavy" pitchFamily="34" charset="0"/>
                  </a:rPr>
                  <a:t>المناخ في الوطن العربي</a:t>
                </a:r>
              </a:p>
            </p:txBody>
          </p:sp>
        </p:grpSp>
        <p:sp>
          <p:nvSpPr>
            <p:cNvPr id="2" name="مستطيل 1"/>
            <p:cNvSpPr/>
            <p:nvPr/>
          </p:nvSpPr>
          <p:spPr>
            <a:xfrm>
              <a:off x="539825" y="252127"/>
              <a:ext cx="4651418" cy="467999"/>
            </a:xfrm>
            <a:prstGeom prst="rect">
              <a:avLst/>
            </a:prstGeom>
            <a:grpFill/>
          </p:spPr>
          <p:txBody>
            <a:bodyPr wrap="square">
              <a:spAutoFit/>
            </a:bodyPr>
            <a:lstStyle/>
            <a:p>
              <a:pPr defTabSz="914254">
                <a:defRPr/>
              </a:pPr>
              <a:r>
                <a:rPr lang="ar-EG" sz="2400" b="1" kern="0" dirty="0">
                  <a:solidFill>
                    <a:srgbClr val="CBAF05"/>
                  </a:solidFill>
                  <a:latin typeface="Arial"/>
                </a:rPr>
                <a:t>العوامل المؤثرة في مناخ الوطن العربي</a:t>
              </a:r>
              <a:endParaRPr lang="ar-SA" sz="1800" kern="0" dirty="0">
                <a:solidFill>
                  <a:srgbClr val="CBAF05"/>
                </a:solidFill>
              </a:endParaRPr>
            </a:p>
          </p:txBody>
        </p:sp>
      </p:grpSp>
      <p:grpSp>
        <p:nvGrpSpPr>
          <p:cNvPr id="6" name="مجموعة 5"/>
          <p:cNvGrpSpPr>
            <a:grpSpLocks noChangeAspect="1"/>
          </p:cNvGrpSpPr>
          <p:nvPr/>
        </p:nvGrpSpPr>
        <p:grpSpPr>
          <a:xfrm>
            <a:off x="2412035" y="1584226"/>
            <a:ext cx="8950027" cy="5112568"/>
            <a:chOff x="2720536" y="1946825"/>
            <a:chExt cx="6621124" cy="4530881"/>
          </a:xfrm>
        </p:grpSpPr>
        <p:sp>
          <p:nvSpPr>
            <p:cNvPr id="7" name="شكل بيضاوي 6"/>
            <p:cNvSpPr/>
            <p:nvPr/>
          </p:nvSpPr>
          <p:spPr>
            <a:xfrm>
              <a:off x="8197654" y="1946825"/>
              <a:ext cx="1132720" cy="1132720"/>
            </a:xfrm>
            <a:prstGeom prst="ellipse">
              <a:avLst/>
            </a:prstGeom>
            <a:solidFill>
              <a:srgbClr val="6F6F74">
                <a:alpha val="50000"/>
                <a:hueOff val="0"/>
                <a:satOff val="0"/>
                <a:lumOff val="0"/>
                <a:alphaOff val="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sp>
        <p:sp>
          <p:nvSpPr>
            <p:cNvPr id="9" name="شكل حر 8"/>
            <p:cNvSpPr/>
            <p:nvPr/>
          </p:nvSpPr>
          <p:spPr>
            <a:xfrm>
              <a:off x="2720536" y="1946825"/>
              <a:ext cx="6043478" cy="1132720"/>
            </a:xfrm>
            <a:custGeom>
              <a:avLst/>
              <a:gdLst>
                <a:gd name="connsiteX0" fmla="*/ 0 w 6043478"/>
                <a:gd name="connsiteY0" fmla="*/ 0 h 1132720"/>
                <a:gd name="connsiteX1" fmla="*/ 6043478 w 6043478"/>
                <a:gd name="connsiteY1" fmla="*/ 0 h 1132720"/>
                <a:gd name="connsiteX2" fmla="*/ 6043478 w 6043478"/>
                <a:gd name="connsiteY2" fmla="*/ 1132720 h 1132720"/>
                <a:gd name="connsiteX3" fmla="*/ 0 w 6043478"/>
                <a:gd name="connsiteY3" fmla="*/ 1132720 h 1132720"/>
                <a:gd name="connsiteX4" fmla="*/ 0 w 6043478"/>
                <a:gd name="connsiteY4" fmla="*/ 0 h 113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478" h="1132720">
                  <a:moveTo>
                    <a:pt x="0" y="0"/>
                  </a:moveTo>
                  <a:lnTo>
                    <a:pt x="6043478" y="0"/>
                  </a:lnTo>
                  <a:lnTo>
                    <a:pt x="6043478" y="1132720"/>
                  </a:lnTo>
                  <a:lnTo>
                    <a:pt x="0" y="113272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50800" rIns="0" bIns="50800" numCol="1" spcCol="1270" anchor="ctr" anchorCtr="0">
              <a:noAutofit/>
            </a:bodyPr>
            <a:lstStyle/>
            <a:p>
              <a:pPr defTabSz="1777715">
                <a:lnSpc>
                  <a:spcPct val="90000"/>
                </a:lnSpc>
                <a:spcBef>
                  <a:spcPct val="0"/>
                </a:spcBef>
                <a:spcAft>
                  <a:spcPct val="35000"/>
                </a:spcAft>
              </a:pPr>
              <a:r>
                <a:rPr lang="ar-SA" sz="4100" dirty="0">
                  <a:solidFill>
                    <a:srgbClr val="000000">
                      <a:hueOff val="0"/>
                      <a:satOff val="0"/>
                      <a:lumOff val="0"/>
                      <a:alphaOff val="0"/>
                    </a:srgbClr>
                  </a:solidFill>
                  <a:latin typeface="Franklin Gothic Book"/>
                  <a:cs typeface="Tahoma"/>
                </a:rPr>
                <a:t>الموقع الفلكي</a:t>
              </a:r>
            </a:p>
          </p:txBody>
        </p:sp>
        <p:sp>
          <p:nvSpPr>
            <p:cNvPr id="10" name="شكل بيضاوي 9"/>
            <p:cNvSpPr/>
            <p:nvPr/>
          </p:nvSpPr>
          <p:spPr>
            <a:xfrm>
              <a:off x="8208940" y="3079545"/>
              <a:ext cx="1132720" cy="1132720"/>
            </a:xfrm>
            <a:prstGeom prst="ellipse">
              <a:avLst/>
            </a:prstGeom>
            <a:solidFill>
              <a:srgbClr val="6F6F74">
                <a:alpha val="50000"/>
                <a:hueOff val="0"/>
                <a:satOff val="0"/>
                <a:lumOff val="0"/>
                <a:alphaOff val="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sp>
        <p:sp>
          <p:nvSpPr>
            <p:cNvPr id="11" name="شكل حر 10"/>
            <p:cNvSpPr/>
            <p:nvPr/>
          </p:nvSpPr>
          <p:spPr>
            <a:xfrm>
              <a:off x="2742006" y="3068694"/>
              <a:ext cx="6088622" cy="1132720"/>
            </a:xfrm>
            <a:custGeom>
              <a:avLst/>
              <a:gdLst>
                <a:gd name="connsiteX0" fmla="*/ 0 w 6088622"/>
                <a:gd name="connsiteY0" fmla="*/ 0 h 1132720"/>
                <a:gd name="connsiteX1" fmla="*/ 6088622 w 6088622"/>
                <a:gd name="connsiteY1" fmla="*/ 0 h 1132720"/>
                <a:gd name="connsiteX2" fmla="*/ 6088622 w 6088622"/>
                <a:gd name="connsiteY2" fmla="*/ 1132720 h 1132720"/>
                <a:gd name="connsiteX3" fmla="*/ 0 w 6088622"/>
                <a:gd name="connsiteY3" fmla="*/ 1132720 h 1132720"/>
                <a:gd name="connsiteX4" fmla="*/ 0 w 6088622"/>
                <a:gd name="connsiteY4" fmla="*/ 0 h 113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622" h="1132720">
                  <a:moveTo>
                    <a:pt x="0" y="0"/>
                  </a:moveTo>
                  <a:lnTo>
                    <a:pt x="6088622" y="0"/>
                  </a:lnTo>
                  <a:lnTo>
                    <a:pt x="6088622" y="1132720"/>
                  </a:lnTo>
                  <a:lnTo>
                    <a:pt x="0" y="113272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50800" rIns="0" bIns="50800" numCol="1" spcCol="1270" anchor="ctr" anchorCtr="0">
              <a:noAutofit/>
            </a:bodyPr>
            <a:lstStyle/>
            <a:p>
              <a:pPr defTabSz="1777715">
                <a:lnSpc>
                  <a:spcPct val="90000"/>
                </a:lnSpc>
                <a:spcBef>
                  <a:spcPct val="0"/>
                </a:spcBef>
                <a:spcAft>
                  <a:spcPct val="35000"/>
                </a:spcAft>
              </a:pPr>
              <a:r>
                <a:rPr lang="ar-SA" sz="4100" dirty="0">
                  <a:solidFill>
                    <a:srgbClr val="000000">
                      <a:hueOff val="0"/>
                      <a:satOff val="0"/>
                      <a:lumOff val="0"/>
                      <a:alphaOff val="0"/>
                    </a:srgbClr>
                  </a:solidFill>
                  <a:latin typeface="Franklin Gothic Book"/>
                  <a:cs typeface="Tahoma"/>
                </a:rPr>
                <a:t>القرب أو البعد عن المسطحات المائية</a:t>
              </a:r>
            </a:p>
          </p:txBody>
        </p:sp>
        <p:sp>
          <p:nvSpPr>
            <p:cNvPr id="12" name="شكل بيضاوي 11"/>
            <p:cNvSpPr/>
            <p:nvPr/>
          </p:nvSpPr>
          <p:spPr>
            <a:xfrm>
              <a:off x="8197654" y="4212266"/>
              <a:ext cx="1132720" cy="1132720"/>
            </a:xfrm>
            <a:prstGeom prst="ellipse">
              <a:avLst/>
            </a:prstGeom>
            <a:solidFill>
              <a:srgbClr val="6F6F74">
                <a:alpha val="50000"/>
                <a:hueOff val="0"/>
                <a:satOff val="0"/>
                <a:lumOff val="0"/>
                <a:alphaOff val="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sp>
        <p:sp>
          <p:nvSpPr>
            <p:cNvPr id="13" name="شكل حر 12"/>
            <p:cNvSpPr/>
            <p:nvPr/>
          </p:nvSpPr>
          <p:spPr>
            <a:xfrm>
              <a:off x="2720536" y="4212266"/>
              <a:ext cx="6043478" cy="1132720"/>
            </a:xfrm>
            <a:custGeom>
              <a:avLst/>
              <a:gdLst>
                <a:gd name="connsiteX0" fmla="*/ 0 w 6043478"/>
                <a:gd name="connsiteY0" fmla="*/ 0 h 1132720"/>
                <a:gd name="connsiteX1" fmla="*/ 6043478 w 6043478"/>
                <a:gd name="connsiteY1" fmla="*/ 0 h 1132720"/>
                <a:gd name="connsiteX2" fmla="*/ 6043478 w 6043478"/>
                <a:gd name="connsiteY2" fmla="*/ 1132720 h 1132720"/>
                <a:gd name="connsiteX3" fmla="*/ 0 w 6043478"/>
                <a:gd name="connsiteY3" fmla="*/ 1132720 h 1132720"/>
                <a:gd name="connsiteX4" fmla="*/ 0 w 6043478"/>
                <a:gd name="connsiteY4" fmla="*/ 0 h 113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478" h="1132720">
                  <a:moveTo>
                    <a:pt x="0" y="0"/>
                  </a:moveTo>
                  <a:lnTo>
                    <a:pt x="6043478" y="0"/>
                  </a:lnTo>
                  <a:lnTo>
                    <a:pt x="6043478" y="1132720"/>
                  </a:lnTo>
                  <a:lnTo>
                    <a:pt x="0" y="113272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50800" rIns="0" bIns="50800" numCol="1" spcCol="1270" anchor="ctr" anchorCtr="0">
              <a:noAutofit/>
            </a:bodyPr>
            <a:lstStyle/>
            <a:p>
              <a:pPr defTabSz="1777715">
                <a:lnSpc>
                  <a:spcPct val="90000"/>
                </a:lnSpc>
                <a:spcBef>
                  <a:spcPct val="0"/>
                </a:spcBef>
                <a:spcAft>
                  <a:spcPct val="35000"/>
                </a:spcAft>
              </a:pPr>
              <a:r>
                <a:rPr lang="ar-SA" sz="4100" dirty="0">
                  <a:solidFill>
                    <a:srgbClr val="000000">
                      <a:hueOff val="0"/>
                      <a:satOff val="0"/>
                      <a:lumOff val="0"/>
                      <a:alphaOff val="0"/>
                    </a:srgbClr>
                  </a:solidFill>
                  <a:latin typeface="Franklin Gothic Book"/>
                  <a:cs typeface="Tahoma"/>
                </a:rPr>
                <a:t>مناطق الضغط الجوي العامة</a:t>
              </a:r>
            </a:p>
          </p:txBody>
        </p:sp>
        <p:sp>
          <p:nvSpPr>
            <p:cNvPr id="14" name="شكل بيضاوي 13"/>
            <p:cNvSpPr/>
            <p:nvPr/>
          </p:nvSpPr>
          <p:spPr>
            <a:xfrm>
              <a:off x="8197654" y="5344986"/>
              <a:ext cx="1132720" cy="1132720"/>
            </a:xfrm>
            <a:prstGeom prst="ellipse">
              <a:avLst/>
            </a:prstGeom>
            <a:solidFill>
              <a:srgbClr val="6F6F74">
                <a:alpha val="50000"/>
                <a:hueOff val="0"/>
                <a:satOff val="0"/>
                <a:lumOff val="0"/>
                <a:alphaOff val="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sp>
        <p:sp>
          <p:nvSpPr>
            <p:cNvPr id="15" name="شكل حر 14"/>
            <p:cNvSpPr/>
            <p:nvPr/>
          </p:nvSpPr>
          <p:spPr>
            <a:xfrm>
              <a:off x="2720536" y="5344986"/>
              <a:ext cx="6043478" cy="1132720"/>
            </a:xfrm>
            <a:custGeom>
              <a:avLst/>
              <a:gdLst>
                <a:gd name="connsiteX0" fmla="*/ 0 w 6043478"/>
                <a:gd name="connsiteY0" fmla="*/ 0 h 1132720"/>
                <a:gd name="connsiteX1" fmla="*/ 6043478 w 6043478"/>
                <a:gd name="connsiteY1" fmla="*/ 0 h 1132720"/>
                <a:gd name="connsiteX2" fmla="*/ 6043478 w 6043478"/>
                <a:gd name="connsiteY2" fmla="*/ 1132720 h 1132720"/>
                <a:gd name="connsiteX3" fmla="*/ 0 w 6043478"/>
                <a:gd name="connsiteY3" fmla="*/ 1132720 h 1132720"/>
                <a:gd name="connsiteX4" fmla="*/ 0 w 6043478"/>
                <a:gd name="connsiteY4" fmla="*/ 0 h 113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478" h="1132720">
                  <a:moveTo>
                    <a:pt x="0" y="0"/>
                  </a:moveTo>
                  <a:lnTo>
                    <a:pt x="6043478" y="0"/>
                  </a:lnTo>
                  <a:lnTo>
                    <a:pt x="6043478" y="1132720"/>
                  </a:lnTo>
                  <a:lnTo>
                    <a:pt x="0" y="113272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50800" rIns="0" bIns="50800" numCol="1" spcCol="1270" anchor="ctr" anchorCtr="0">
              <a:noAutofit/>
            </a:bodyPr>
            <a:lstStyle/>
            <a:p>
              <a:pPr defTabSz="1777715">
                <a:lnSpc>
                  <a:spcPct val="90000"/>
                </a:lnSpc>
                <a:spcBef>
                  <a:spcPct val="0"/>
                </a:spcBef>
                <a:spcAft>
                  <a:spcPct val="35000"/>
                </a:spcAft>
              </a:pPr>
              <a:r>
                <a:rPr lang="ar-SA" sz="4100" dirty="0">
                  <a:solidFill>
                    <a:srgbClr val="000000">
                      <a:hueOff val="0"/>
                      <a:satOff val="0"/>
                      <a:lumOff val="0"/>
                      <a:alphaOff val="0"/>
                    </a:srgbClr>
                  </a:solidFill>
                  <a:latin typeface="Franklin Gothic Book"/>
                  <a:cs typeface="Tahoma"/>
                </a:rPr>
                <a:t>التضاريس</a:t>
              </a:r>
            </a:p>
          </p:txBody>
        </p:sp>
      </p:grpSp>
    </p:spTree>
    <p:extLst>
      <p:ext uri="{BB962C8B-B14F-4D97-AF65-F5344CB8AC3E}">
        <p14:creationId xmlns:p14="http://schemas.microsoft.com/office/powerpoint/2010/main" val="9927525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مجموعة 43"/>
          <p:cNvGrpSpPr/>
          <p:nvPr/>
        </p:nvGrpSpPr>
        <p:grpSpPr>
          <a:xfrm>
            <a:off x="8964761" y="957476"/>
            <a:ext cx="2514780" cy="6099358"/>
            <a:chOff x="8964761" y="669444"/>
            <a:chExt cx="2514780" cy="6099358"/>
          </a:xfrm>
        </p:grpSpPr>
        <p:sp>
          <p:nvSpPr>
            <p:cNvPr id="4" name="Rectangle 3"/>
            <p:cNvSpPr>
              <a:spLocks noChangeArrowheads="1"/>
            </p:cNvSpPr>
            <p:nvPr/>
          </p:nvSpPr>
          <p:spPr bwMode="auto">
            <a:xfrm flipH="1">
              <a:off x="8964761" y="996352"/>
              <a:ext cx="2514780" cy="5772450"/>
            </a:xfrm>
            <a:prstGeom prst="rect">
              <a:avLst/>
            </a:prstGeom>
            <a:solidFill>
              <a:srgbClr val="E8EFEF"/>
            </a:solidFill>
            <a:ln>
              <a:noFill/>
            </a:ln>
            <a:effectLst/>
            <a:extLst>
              <a:ext uri="{91240B29-F687-4F45-9708-019B960494DF}">
                <a14:hiddenLine xmlns:a14="http://schemas.microsoft.com/office/drawing/2010/main" w="9525" algn="in">
                  <a:solidFill>
                    <a:srgbClr val="646B86"/>
                  </a:solidFill>
                  <a:prstDash val="sysDot"/>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 name="Line 10"/>
            <p:cNvSpPr>
              <a:spLocks noChangeShapeType="1"/>
            </p:cNvSpPr>
            <p:nvPr/>
          </p:nvSpPr>
          <p:spPr bwMode="auto">
            <a:xfrm flipH="1">
              <a:off x="8964761" y="929748"/>
              <a:ext cx="2514780" cy="1"/>
            </a:xfrm>
            <a:prstGeom prst="line">
              <a:avLst/>
            </a:prstGeom>
            <a:noFill/>
            <a:ln w="6350" algn="ctr">
              <a:solidFill>
                <a:srgbClr val="7E9C9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6" name="Group 11"/>
            <p:cNvGrpSpPr>
              <a:grpSpLocks noChangeAspect="1"/>
            </p:cNvGrpSpPr>
            <p:nvPr/>
          </p:nvGrpSpPr>
          <p:grpSpPr bwMode="auto">
            <a:xfrm flipH="1">
              <a:off x="10016396" y="669444"/>
              <a:ext cx="411510" cy="520606"/>
              <a:chOff x="113526220" y="109289989"/>
              <a:chExt cx="473772" cy="473772"/>
            </a:xfrm>
          </p:grpSpPr>
          <p:sp>
            <p:nvSpPr>
              <p:cNvPr id="7" name="Oval 12"/>
              <p:cNvSpPr>
                <a:spLocks noChangeAspect="1" noChangeArrowheads="1"/>
              </p:cNvSpPr>
              <p:nvPr/>
            </p:nvSpPr>
            <p:spPr bwMode="auto">
              <a:xfrm>
                <a:off x="113526220" y="109289989"/>
                <a:ext cx="473772" cy="473772"/>
              </a:xfrm>
              <a:prstGeom prst="ellipse">
                <a:avLst/>
              </a:prstGeom>
              <a:solidFill>
                <a:srgbClr val="FFFFFF"/>
              </a:solidFill>
              <a:ln w="254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8" name="Oval 13"/>
              <p:cNvSpPr>
                <a:spLocks noChangeAspect="1" noChangeArrowheads="1"/>
              </p:cNvSpPr>
              <p:nvPr/>
            </p:nvSpPr>
            <p:spPr bwMode="auto">
              <a:xfrm>
                <a:off x="113620034" y="109383297"/>
                <a:ext cx="286144" cy="287156"/>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9" name="Oval 14"/>
              <p:cNvSpPr>
                <a:spLocks noChangeAspect="1" noChangeArrowheads="1"/>
              </p:cNvSpPr>
              <p:nvPr/>
            </p:nvSpPr>
            <p:spPr bwMode="auto">
              <a:xfrm>
                <a:off x="113584730" y="109348642"/>
                <a:ext cx="356752" cy="356469"/>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10" name="Text Box 15"/>
            <p:cNvSpPr txBox="1">
              <a:spLocks noChangeArrowheads="1" noChangeShapeType="1"/>
            </p:cNvSpPr>
            <p:nvPr/>
          </p:nvSpPr>
          <p:spPr bwMode="auto">
            <a:xfrm flipH="1">
              <a:off x="8964761" y="1165066"/>
              <a:ext cx="2514780" cy="5133745"/>
            </a:xfrm>
            <a:prstGeom prst="rect">
              <a:avLst/>
            </a:prstGeom>
            <a:noFill/>
            <a:ln>
              <a:noFill/>
            </a:ln>
            <a:effectLst/>
            <a:extLst>
              <a:ext uri="{909E8E84-426E-40DD-AFC4-6F175D3DCCD1}">
                <a14:hiddenFill xmlns:a14="http://schemas.microsoft.com/office/drawing/2010/main">
                  <a:solidFill>
                    <a:srgbClr val="D16349">
                      <a:alpha val="50000"/>
                    </a:srgbClr>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274320" tIns="91440" rIns="274320" bIns="91440" numCol="1" anchor="t" anchorCtr="0" compatLnSpc="1">
              <a:prstTxWarp prst="textNoShape">
                <a:avLst/>
              </a:prstTxWarp>
            </a:bodyPr>
            <a:lstStyle/>
            <a:p>
              <a:pPr defTabSz="914254" rtl="0" fontAlgn="base">
                <a:spcBef>
                  <a:spcPct val="0"/>
                </a:spcBef>
                <a:spcAft>
                  <a:spcPts val="600"/>
                </a:spcAft>
              </a:pPr>
              <a:r>
                <a:rPr lang="ar-SA" sz="2000" b="1" dirty="0">
                  <a:solidFill>
                    <a:srgbClr val="002060"/>
                  </a:solidFill>
                  <a:effectLst>
                    <a:outerShdw blurRad="38100" dist="38100" dir="2700000" algn="tl">
                      <a:srgbClr val="C0C0C0"/>
                    </a:outerShdw>
                  </a:effectLst>
                  <a:latin typeface="Arial" pitchFamily="34" charset="0"/>
                </a:rPr>
                <a:t>الموقع الفلكي</a:t>
              </a:r>
            </a:p>
            <a:p>
              <a:pPr defTabSz="914254" fontAlgn="base">
                <a:spcBef>
                  <a:spcPct val="0"/>
                </a:spcBef>
                <a:spcAft>
                  <a:spcPts val="600"/>
                </a:spcAft>
              </a:pPr>
              <a:endParaRPr lang="ar-SA" sz="1800" b="1" dirty="0" smtClean="0">
                <a:solidFill>
                  <a:prstClr val="black"/>
                </a:solidFill>
                <a:latin typeface="Arial" pitchFamily="34" charset="0"/>
                <a:cs typeface="Arial" pitchFamily="34" charset="0"/>
              </a:endParaRPr>
            </a:p>
            <a:p>
              <a:pPr defTabSz="914254" fontAlgn="base">
                <a:spcBef>
                  <a:spcPct val="0"/>
                </a:spcBef>
                <a:spcAft>
                  <a:spcPts val="600"/>
                </a:spcAft>
              </a:pPr>
              <a:r>
                <a:rPr lang="ar-SA" sz="1800" b="1" dirty="0" smtClean="0">
                  <a:solidFill>
                    <a:prstClr val="black"/>
                  </a:solidFill>
                  <a:latin typeface="Arial" pitchFamily="34" charset="0"/>
                  <a:cs typeface="Arial" pitchFamily="34" charset="0"/>
                </a:rPr>
                <a:t>يمتد </a:t>
              </a:r>
              <a:r>
                <a:rPr lang="ar-SA" sz="1800" b="1" dirty="0">
                  <a:solidFill>
                    <a:prstClr val="black"/>
                  </a:solidFill>
                  <a:latin typeface="Arial" pitchFamily="34" charset="0"/>
                  <a:cs typeface="Arial" pitchFamily="34" charset="0"/>
                </a:rPr>
                <a:t>الوطن العربي بين دائرتي عرض 2 جنوباً 37,5 شمالاً أي أن الأجزاء الجنوبية داخل المنطقة المدارية والأجزاء الشمالية داخل المنطقة المعتدلة.</a:t>
              </a:r>
            </a:p>
            <a:p>
              <a:pPr defTabSz="914254" fontAlgn="base">
                <a:spcBef>
                  <a:spcPct val="0"/>
                </a:spcBef>
                <a:spcAft>
                  <a:spcPts val="600"/>
                </a:spcAft>
              </a:pPr>
              <a:r>
                <a:rPr lang="ar-SA" sz="1800" b="1" dirty="0">
                  <a:solidFill>
                    <a:prstClr val="black"/>
                  </a:solidFill>
                  <a:latin typeface="Arial" pitchFamily="34" charset="0"/>
                  <a:cs typeface="Arial" pitchFamily="34" charset="0"/>
                </a:rPr>
                <a:t>درجة الحرارة مرتفعة طول العام </a:t>
              </a:r>
              <a:r>
                <a:rPr lang="ar-SA" sz="1800" b="1" dirty="0" err="1">
                  <a:solidFill>
                    <a:prstClr val="black"/>
                  </a:solidFill>
                  <a:latin typeface="Arial" pitchFamily="34" charset="0"/>
                  <a:cs typeface="Arial" pitchFamily="34" charset="0"/>
                </a:rPr>
                <a:t>فى</a:t>
              </a:r>
              <a:r>
                <a:rPr lang="ar-SA" sz="1800" b="1" dirty="0">
                  <a:solidFill>
                    <a:prstClr val="black"/>
                  </a:solidFill>
                  <a:latin typeface="Arial" pitchFamily="34" charset="0"/>
                  <a:cs typeface="Arial" pitchFamily="34" charset="0"/>
                </a:rPr>
                <a:t> الأجزاء الجنوبية بسبب القرب من خط الاستواء</a:t>
              </a:r>
            </a:p>
            <a:p>
              <a:pPr defTabSz="914254" fontAlgn="base">
                <a:spcBef>
                  <a:spcPct val="0"/>
                </a:spcBef>
                <a:spcAft>
                  <a:spcPts val="600"/>
                </a:spcAft>
              </a:pPr>
              <a:r>
                <a:rPr lang="ar-SA" sz="1800" b="1" dirty="0">
                  <a:solidFill>
                    <a:prstClr val="black"/>
                  </a:solidFill>
                  <a:latin typeface="Arial" pitchFamily="34" charset="0"/>
                  <a:cs typeface="Arial" pitchFamily="34" charset="0"/>
                </a:rPr>
                <a:t>تقل درجة الحرارة على الأجزاء الشمالية بسبب البعد عن خط الاستواء.</a:t>
              </a:r>
            </a:p>
          </p:txBody>
        </p:sp>
        <p:sp>
          <p:nvSpPr>
            <p:cNvPr id="11" name="Rectangle 16"/>
            <p:cNvSpPr>
              <a:spLocks noChangeArrowheads="1"/>
            </p:cNvSpPr>
            <p:nvPr/>
          </p:nvSpPr>
          <p:spPr bwMode="auto">
            <a:xfrm flipH="1">
              <a:off x="8964761" y="6306042"/>
              <a:ext cx="2514780" cy="462760"/>
            </a:xfrm>
            <a:prstGeom prst="rect">
              <a:avLst/>
            </a:prstGeom>
            <a:solidFill>
              <a:srgbClr val="8CADAE"/>
            </a:solidFill>
            <a:ln>
              <a:noFill/>
            </a:ln>
            <a:effectLst/>
            <a:extLst>
              <a:ext uri="{91240B29-F687-4F45-9708-019B960494DF}">
                <a14:hiddenLine xmlns:a14="http://schemas.microsoft.com/office/drawing/2010/main" w="9525" algn="in">
                  <a:solidFill>
                    <a:srgbClr val="646B86"/>
                  </a:solidFill>
                  <a:prstDash val="sysDot"/>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grpSp>
        <p:nvGrpSpPr>
          <p:cNvPr id="43" name="مجموعة 42"/>
          <p:cNvGrpSpPr/>
          <p:nvPr/>
        </p:nvGrpSpPr>
        <p:grpSpPr>
          <a:xfrm>
            <a:off x="6089941" y="957476"/>
            <a:ext cx="2514780" cy="6099358"/>
            <a:chOff x="6089941" y="669444"/>
            <a:chExt cx="2514780" cy="6099358"/>
          </a:xfrm>
        </p:grpSpPr>
        <p:sp>
          <p:nvSpPr>
            <p:cNvPr id="14" name="Rectangle 3"/>
            <p:cNvSpPr>
              <a:spLocks noChangeArrowheads="1"/>
            </p:cNvSpPr>
            <p:nvPr/>
          </p:nvSpPr>
          <p:spPr bwMode="auto">
            <a:xfrm flipH="1">
              <a:off x="6089941" y="996352"/>
              <a:ext cx="2514780" cy="5772450"/>
            </a:xfrm>
            <a:prstGeom prst="rect">
              <a:avLst/>
            </a:prstGeom>
            <a:solidFill>
              <a:srgbClr val="E8EFEF"/>
            </a:solidFill>
            <a:ln>
              <a:noFill/>
            </a:ln>
            <a:effectLst/>
            <a:extLst>
              <a:ext uri="{91240B29-F687-4F45-9708-019B960494DF}">
                <a14:hiddenLine xmlns:a14="http://schemas.microsoft.com/office/drawing/2010/main" w="9525" algn="in">
                  <a:solidFill>
                    <a:srgbClr val="646B86"/>
                  </a:solidFill>
                  <a:prstDash val="sysDot"/>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15" name="Line 10"/>
            <p:cNvSpPr>
              <a:spLocks noChangeShapeType="1"/>
            </p:cNvSpPr>
            <p:nvPr/>
          </p:nvSpPr>
          <p:spPr bwMode="auto">
            <a:xfrm flipH="1">
              <a:off x="6089941" y="929748"/>
              <a:ext cx="2514780" cy="1"/>
            </a:xfrm>
            <a:prstGeom prst="line">
              <a:avLst/>
            </a:prstGeom>
            <a:noFill/>
            <a:ln w="6350" algn="ctr">
              <a:solidFill>
                <a:srgbClr val="7E9C9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16" name="Group 11"/>
            <p:cNvGrpSpPr>
              <a:grpSpLocks noChangeAspect="1"/>
            </p:cNvGrpSpPr>
            <p:nvPr/>
          </p:nvGrpSpPr>
          <p:grpSpPr bwMode="auto">
            <a:xfrm flipH="1">
              <a:off x="7141576" y="669444"/>
              <a:ext cx="411510" cy="520606"/>
              <a:chOff x="113526220" y="109289989"/>
              <a:chExt cx="473772" cy="473772"/>
            </a:xfrm>
          </p:grpSpPr>
          <p:sp>
            <p:nvSpPr>
              <p:cNvPr id="19" name="Oval 12"/>
              <p:cNvSpPr>
                <a:spLocks noChangeAspect="1" noChangeArrowheads="1"/>
              </p:cNvSpPr>
              <p:nvPr/>
            </p:nvSpPr>
            <p:spPr bwMode="auto">
              <a:xfrm>
                <a:off x="113526220" y="109289989"/>
                <a:ext cx="473772" cy="473772"/>
              </a:xfrm>
              <a:prstGeom prst="ellipse">
                <a:avLst/>
              </a:prstGeom>
              <a:solidFill>
                <a:srgbClr val="FFFFFF"/>
              </a:solidFill>
              <a:ln w="254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20" name="Oval 13"/>
              <p:cNvSpPr>
                <a:spLocks noChangeAspect="1" noChangeArrowheads="1"/>
              </p:cNvSpPr>
              <p:nvPr/>
            </p:nvSpPr>
            <p:spPr bwMode="auto">
              <a:xfrm>
                <a:off x="113620034" y="109383297"/>
                <a:ext cx="286144" cy="287156"/>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21" name="Oval 14"/>
              <p:cNvSpPr>
                <a:spLocks noChangeAspect="1" noChangeArrowheads="1"/>
              </p:cNvSpPr>
              <p:nvPr/>
            </p:nvSpPr>
            <p:spPr bwMode="auto">
              <a:xfrm>
                <a:off x="113584730" y="109348642"/>
                <a:ext cx="356752" cy="356469"/>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17" name="Text Box 15"/>
            <p:cNvSpPr txBox="1">
              <a:spLocks noChangeArrowheads="1" noChangeShapeType="1"/>
            </p:cNvSpPr>
            <p:nvPr/>
          </p:nvSpPr>
          <p:spPr bwMode="auto">
            <a:xfrm flipH="1">
              <a:off x="6089941" y="1165066"/>
              <a:ext cx="2514780" cy="5133745"/>
            </a:xfrm>
            <a:prstGeom prst="rect">
              <a:avLst/>
            </a:prstGeom>
            <a:noFill/>
            <a:ln>
              <a:noFill/>
            </a:ln>
            <a:effectLst/>
            <a:extLst>
              <a:ext uri="{909E8E84-426E-40DD-AFC4-6F175D3DCCD1}">
                <a14:hiddenFill xmlns:a14="http://schemas.microsoft.com/office/drawing/2010/main">
                  <a:solidFill>
                    <a:srgbClr val="D16349">
                      <a:alpha val="50000"/>
                    </a:srgbClr>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274320" tIns="91440" rIns="274320" bIns="91440" numCol="1" anchor="t" anchorCtr="0" compatLnSpc="1">
              <a:prstTxWarp prst="textNoShape">
                <a:avLst/>
              </a:prstTxWarp>
            </a:bodyPr>
            <a:lstStyle/>
            <a:p>
              <a:pPr algn="ctr" defTabSz="914254" fontAlgn="base">
                <a:spcBef>
                  <a:spcPct val="0"/>
                </a:spcBef>
                <a:spcAft>
                  <a:spcPts val="600"/>
                </a:spcAft>
              </a:pPr>
              <a:r>
                <a:rPr lang="ar-SA" sz="2000" b="1" dirty="0">
                  <a:solidFill>
                    <a:srgbClr val="002060"/>
                  </a:solidFill>
                  <a:effectLst>
                    <a:outerShdw blurRad="38100" dist="38100" dir="2700000" algn="tl">
                      <a:srgbClr val="C0C0C0"/>
                    </a:outerShdw>
                  </a:effectLst>
                  <a:latin typeface="Arial" pitchFamily="34" charset="0"/>
                </a:rPr>
                <a:t>القرب أو البعد </a:t>
              </a:r>
            </a:p>
            <a:p>
              <a:pPr algn="ctr" defTabSz="914254" fontAlgn="base">
                <a:spcBef>
                  <a:spcPct val="0"/>
                </a:spcBef>
                <a:spcAft>
                  <a:spcPts val="600"/>
                </a:spcAft>
              </a:pPr>
              <a:r>
                <a:rPr lang="ar-SA" sz="2000" b="1" dirty="0">
                  <a:solidFill>
                    <a:srgbClr val="002060"/>
                  </a:solidFill>
                  <a:effectLst>
                    <a:outerShdw blurRad="38100" dist="38100" dir="2700000" algn="tl">
                      <a:srgbClr val="C0C0C0"/>
                    </a:outerShdw>
                  </a:effectLst>
                  <a:latin typeface="Arial" pitchFamily="34" charset="0"/>
                </a:rPr>
                <a:t>عن المسطحات المائية</a:t>
              </a:r>
            </a:p>
            <a:p>
              <a:pPr algn="ctr" defTabSz="914254" fontAlgn="base">
                <a:spcBef>
                  <a:spcPct val="0"/>
                </a:spcBef>
                <a:spcAft>
                  <a:spcPts val="600"/>
                </a:spcAft>
              </a:pPr>
              <a:endParaRPr lang="ar-SA" sz="2000" b="1" dirty="0">
                <a:solidFill>
                  <a:srgbClr val="002060"/>
                </a:solidFill>
                <a:effectLst>
                  <a:outerShdw blurRad="38100" dist="38100" dir="2700000" algn="tl">
                    <a:srgbClr val="C0C0C0"/>
                  </a:outerShdw>
                </a:effectLst>
                <a:latin typeface="Arial" pitchFamily="34" charset="0"/>
              </a:endParaRPr>
            </a:p>
          </p:txBody>
        </p:sp>
        <p:sp>
          <p:nvSpPr>
            <p:cNvPr id="18" name="Rectangle 16"/>
            <p:cNvSpPr>
              <a:spLocks noChangeArrowheads="1"/>
            </p:cNvSpPr>
            <p:nvPr/>
          </p:nvSpPr>
          <p:spPr bwMode="auto">
            <a:xfrm flipH="1">
              <a:off x="6089941" y="6306042"/>
              <a:ext cx="2514780" cy="462760"/>
            </a:xfrm>
            <a:prstGeom prst="rect">
              <a:avLst/>
            </a:prstGeom>
            <a:solidFill>
              <a:srgbClr val="8CADAE"/>
            </a:solidFill>
            <a:ln>
              <a:noFill/>
            </a:ln>
            <a:effectLst/>
            <a:extLst>
              <a:ext uri="{91240B29-F687-4F45-9708-019B960494DF}">
                <a14:hiddenLine xmlns:a14="http://schemas.microsoft.com/office/drawing/2010/main" w="9525" algn="in">
                  <a:solidFill>
                    <a:srgbClr val="646B86"/>
                  </a:solidFill>
                  <a:prstDash val="sysDot"/>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grpSp>
        <p:nvGrpSpPr>
          <p:cNvPr id="42" name="مجموعة 41"/>
          <p:cNvGrpSpPr/>
          <p:nvPr/>
        </p:nvGrpSpPr>
        <p:grpSpPr>
          <a:xfrm>
            <a:off x="3204121" y="957476"/>
            <a:ext cx="2514780" cy="6099358"/>
            <a:chOff x="3204121" y="648122"/>
            <a:chExt cx="2514780" cy="6099358"/>
          </a:xfrm>
        </p:grpSpPr>
        <p:sp>
          <p:nvSpPr>
            <p:cNvPr id="23" name="Rectangle 3"/>
            <p:cNvSpPr>
              <a:spLocks noChangeArrowheads="1"/>
            </p:cNvSpPr>
            <p:nvPr/>
          </p:nvSpPr>
          <p:spPr bwMode="auto">
            <a:xfrm flipH="1">
              <a:off x="3204121" y="975030"/>
              <a:ext cx="2514780" cy="5772450"/>
            </a:xfrm>
            <a:prstGeom prst="rect">
              <a:avLst/>
            </a:prstGeom>
            <a:solidFill>
              <a:srgbClr val="E8EFEF"/>
            </a:solidFill>
            <a:ln>
              <a:noFill/>
            </a:ln>
            <a:effectLst/>
            <a:extLst>
              <a:ext uri="{91240B29-F687-4F45-9708-019B960494DF}">
                <a14:hiddenLine xmlns:a14="http://schemas.microsoft.com/office/drawing/2010/main" w="9525" algn="in">
                  <a:solidFill>
                    <a:srgbClr val="646B86"/>
                  </a:solidFill>
                  <a:prstDash val="sysDot"/>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24" name="Line 10"/>
            <p:cNvSpPr>
              <a:spLocks noChangeShapeType="1"/>
            </p:cNvSpPr>
            <p:nvPr/>
          </p:nvSpPr>
          <p:spPr bwMode="auto">
            <a:xfrm flipH="1">
              <a:off x="3204121" y="908426"/>
              <a:ext cx="2514780" cy="1"/>
            </a:xfrm>
            <a:prstGeom prst="line">
              <a:avLst/>
            </a:prstGeom>
            <a:noFill/>
            <a:ln w="6350" algn="ctr">
              <a:solidFill>
                <a:srgbClr val="7E9C9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25" name="Group 11"/>
            <p:cNvGrpSpPr>
              <a:grpSpLocks noChangeAspect="1"/>
            </p:cNvGrpSpPr>
            <p:nvPr/>
          </p:nvGrpSpPr>
          <p:grpSpPr bwMode="auto">
            <a:xfrm flipH="1">
              <a:off x="4255756" y="648122"/>
              <a:ext cx="411510" cy="520606"/>
              <a:chOff x="113526220" y="109289989"/>
              <a:chExt cx="473772" cy="473772"/>
            </a:xfrm>
          </p:grpSpPr>
          <p:sp>
            <p:nvSpPr>
              <p:cNvPr id="28" name="Oval 12"/>
              <p:cNvSpPr>
                <a:spLocks noChangeAspect="1" noChangeArrowheads="1"/>
              </p:cNvSpPr>
              <p:nvPr/>
            </p:nvSpPr>
            <p:spPr bwMode="auto">
              <a:xfrm>
                <a:off x="113526220" y="109289989"/>
                <a:ext cx="473772" cy="473772"/>
              </a:xfrm>
              <a:prstGeom prst="ellipse">
                <a:avLst/>
              </a:prstGeom>
              <a:solidFill>
                <a:srgbClr val="FFFFFF"/>
              </a:solidFill>
              <a:ln w="254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29" name="Oval 13"/>
              <p:cNvSpPr>
                <a:spLocks noChangeAspect="1" noChangeArrowheads="1"/>
              </p:cNvSpPr>
              <p:nvPr/>
            </p:nvSpPr>
            <p:spPr bwMode="auto">
              <a:xfrm>
                <a:off x="113620034" y="109383297"/>
                <a:ext cx="286144" cy="287156"/>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30" name="Oval 14"/>
              <p:cNvSpPr>
                <a:spLocks noChangeAspect="1" noChangeArrowheads="1"/>
              </p:cNvSpPr>
              <p:nvPr/>
            </p:nvSpPr>
            <p:spPr bwMode="auto">
              <a:xfrm>
                <a:off x="113584730" y="109348642"/>
                <a:ext cx="356752" cy="356469"/>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26" name="Text Box 15"/>
            <p:cNvSpPr txBox="1">
              <a:spLocks noChangeArrowheads="1" noChangeShapeType="1"/>
            </p:cNvSpPr>
            <p:nvPr/>
          </p:nvSpPr>
          <p:spPr bwMode="auto">
            <a:xfrm flipH="1">
              <a:off x="3204121" y="1143744"/>
              <a:ext cx="2514780" cy="5133745"/>
            </a:xfrm>
            <a:prstGeom prst="rect">
              <a:avLst/>
            </a:prstGeom>
            <a:noFill/>
            <a:ln>
              <a:noFill/>
            </a:ln>
            <a:effectLst/>
            <a:extLst>
              <a:ext uri="{909E8E84-426E-40DD-AFC4-6F175D3DCCD1}">
                <a14:hiddenFill xmlns:a14="http://schemas.microsoft.com/office/drawing/2010/main">
                  <a:solidFill>
                    <a:srgbClr val="D16349">
                      <a:alpha val="50000"/>
                    </a:srgbClr>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274320" tIns="91440" rIns="274320" bIns="91440" numCol="1" anchor="t" anchorCtr="0" compatLnSpc="1">
              <a:prstTxWarp prst="textNoShape">
                <a:avLst/>
              </a:prstTxWarp>
            </a:bodyPr>
            <a:lstStyle/>
            <a:p>
              <a:pPr algn="ctr" defTabSz="914254" fontAlgn="base">
                <a:spcBef>
                  <a:spcPct val="0"/>
                </a:spcBef>
                <a:spcAft>
                  <a:spcPts val="600"/>
                </a:spcAft>
              </a:pPr>
              <a:r>
                <a:rPr lang="ar-SA" sz="2000" b="1" dirty="0">
                  <a:solidFill>
                    <a:srgbClr val="002060"/>
                  </a:solidFill>
                  <a:effectLst>
                    <a:outerShdw blurRad="38100" dist="38100" dir="2700000" algn="tl">
                      <a:srgbClr val="C0C0C0"/>
                    </a:outerShdw>
                  </a:effectLst>
                  <a:latin typeface="Arial" pitchFamily="34" charset="0"/>
                </a:rPr>
                <a:t>مناطق الضغط الجوي العامة</a:t>
              </a:r>
            </a:p>
            <a:p>
              <a:pPr defTabSz="914254" fontAlgn="base">
                <a:spcBef>
                  <a:spcPct val="0"/>
                </a:spcBef>
                <a:spcAft>
                  <a:spcPts val="600"/>
                </a:spcAft>
              </a:pPr>
              <a:r>
                <a:rPr lang="ar-SA" sz="1800" b="1" dirty="0">
                  <a:solidFill>
                    <a:prstClr val="black"/>
                  </a:solidFill>
                  <a:latin typeface="Arial" pitchFamily="34" charset="0"/>
                  <a:cs typeface="Arial" pitchFamily="34" charset="0"/>
                </a:rPr>
                <a:t>وتوجد مجموعة منها </a:t>
              </a:r>
              <a:r>
                <a:rPr lang="ar-SA" sz="1800" b="1" dirty="0" err="1">
                  <a:solidFill>
                    <a:prstClr val="black"/>
                  </a:solidFill>
                  <a:latin typeface="Arial" pitchFamily="34" charset="0"/>
                  <a:cs typeface="Arial" pitchFamily="34" charset="0"/>
                </a:rPr>
                <a:t>تؤر</a:t>
              </a:r>
              <a:r>
                <a:rPr lang="ar-SA" sz="1800" b="1" dirty="0">
                  <a:solidFill>
                    <a:prstClr val="black"/>
                  </a:solidFill>
                  <a:latin typeface="Arial" pitchFamily="34" charset="0"/>
                  <a:cs typeface="Arial" pitchFamily="34" charset="0"/>
                </a:rPr>
                <a:t> على مناخ الوطن العربي وهي</a:t>
              </a:r>
            </a:p>
            <a:p>
              <a:pPr defTabSz="914254" fontAlgn="base">
                <a:spcBef>
                  <a:spcPct val="0"/>
                </a:spcBef>
                <a:spcAft>
                  <a:spcPts val="600"/>
                </a:spcAft>
                <a:buFont typeface="+mj-lt"/>
                <a:buAutoNum type="arabicPeriod"/>
              </a:pPr>
              <a:r>
                <a:rPr lang="ar-SA" sz="1800" b="1" dirty="0" smtClean="0">
                  <a:solidFill>
                    <a:prstClr val="black"/>
                  </a:solidFill>
                  <a:latin typeface="Arial" pitchFamily="34" charset="0"/>
                </a:rPr>
                <a:t>منطقة </a:t>
              </a:r>
              <a:r>
                <a:rPr lang="ar-SA" sz="1800" b="1" dirty="0">
                  <a:solidFill>
                    <a:prstClr val="black"/>
                  </a:solidFill>
                  <a:latin typeface="Arial" pitchFamily="34" charset="0"/>
                </a:rPr>
                <a:t>الضغط المرتفع الدائم </a:t>
              </a:r>
              <a:r>
                <a:rPr lang="ar-SA" sz="1800" b="1" dirty="0" smtClean="0">
                  <a:solidFill>
                    <a:prstClr val="black"/>
                  </a:solidFill>
                  <a:latin typeface="Arial" pitchFamily="34" charset="0"/>
                </a:rPr>
                <a:t>(</a:t>
              </a:r>
              <a:r>
                <a:rPr lang="ar-SA" sz="1800" b="1" dirty="0" err="1" smtClean="0">
                  <a:solidFill>
                    <a:prstClr val="black"/>
                  </a:solidFill>
                  <a:latin typeface="Arial" pitchFamily="34" charset="0"/>
                </a:rPr>
                <a:t>الأزوري</a:t>
              </a:r>
              <a:r>
                <a:rPr lang="ar-SA" sz="1800" b="1" dirty="0">
                  <a:solidFill>
                    <a:prstClr val="black"/>
                  </a:solidFill>
                  <a:latin typeface="Arial" pitchFamily="34" charset="0"/>
                </a:rPr>
                <a:t>) شمال مدار السرطان</a:t>
              </a:r>
            </a:p>
            <a:p>
              <a:pPr defTabSz="914254" fontAlgn="base">
                <a:spcBef>
                  <a:spcPct val="0"/>
                </a:spcBef>
                <a:spcAft>
                  <a:spcPts val="600"/>
                </a:spcAft>
                <a:buFont typeface="+mj-lt"/>
                <a:buAutoNum type="arabicPeriod"/>
              </a:pPr>
              <a:r>
                <a:rPr lang="ar-SA" sz="1800" b="1" dirty="0">
                  <a:solidFill>
                    <a:prstClr val="black"/>
                  </a:solidFill>
                  <a:latin typeface="Arial" pitchFamily="34" charset="0"/>
                </a:rPr>
                <a:t>منطقة الضغط المنخفض الاستوائي</a:t>
              </a:r>
            </a:p>
            <a:p>
              <a:pPr defTabSz="914254" fontAlgn="base">
                <a:spcBef>
                  <a:spcPct val="0"/>
                </a:spcBef>
                <a:spcAft>
                  <a:spcPts val="600"/>
                </a:spcAft>
                <a:buFont typeface="+mj-lt"/>
                <a:buAutoNum type="arabicPeriod"/>
              </a:pPr>
              <a:r>
                <a:rPr lang="ar-SA" sz="1800" b="1" dirty="0">
                  <a:solidFill>
                    <a:prstClr val="black"/>
                  </a:solidFill>
                  <a:latin typeface="Arial" pitchFamily="34" charset="0"/>
                </a:rPr>
                <a:t>منطقة الضغط الجوي في وسط </a:t>
              </a:r>
              <a:r>
                <a:rPr lang="ar-SA" sz="1800" b="1" dirty="0" err="1">
                  <a:solidFill>
                    <a:prstClr val="black"/>
                  </a:solidFill>
                  <a:latin typeface="Arial" pitchFamily="34" charset="0"/>
                </a:rPr>
                <a:t>اسيا</a:t>
              </a:r>
              <a:endParaRPr lang="ar-SA" sz="1800" b="1" dirty="0">
                <a:solidFill>
                  <a:prstClr val="black"/>
                </a:solidFill>
                <a:latin typeface="Arial" pitchFamily="34" charset="0"/>
              </a:endParaRPr>
            </a:p>
            <a:p>
              <a:pPr defTabSz="914254" fontAlgn="base">
                <a:spcBef>
                  <a:spcPct val="0"/>
                </a:spcBef>
                <a:spcAft>
                  <a:spcPts val="600"/>
                </a:spcAft>
                <a:buFont typeface="+mj-lt"/>
                <a:buAutoNum type="arabicPeriod"/>
              </a:pPr>
              <a:r>
                <a:rPr lang="ar-SA" sz="1800" b="1" dirty="0">
                  <a:solidFill>
                    <a:prstClr val="black"/>
                  </a:solidFill>
                  <a:latin typeface="Arial" pitchFamily="34" charset="0"/>
                </a:rPr>
                <a:t>منطقة الضغط الجوي فوق المحيط الهندي</a:t>
              </a:r>
            </a:p>
          </p:txBody>
        </p:sp>
        <p:sp>
          <p:nvSpPr>
            <p:cNvPr id="27" name="Rectangle 16"/>
            <p:cNvSpPr>
              <a:spLocks noChangeArrowheads="1"/>
            </p:cNvSpPr>
            <p:nvPr/>
          </p:nvSpPr>
          <p:spPr bwMode="auto">
            <a:xfrm flipH="1">
              <a:off x="3204121" y="6284720"/>
              <a:ext cx="2514780" cy="462760"/>
            </a:xfrm>
            <a:prstGeom prst="rect">
              <a:avLst/>
            </a:prstGeom>
            <a:solidFill>
              <a:srgbClr val="8CADAE"/>
            </a:solidFill>
            <a:ln>
              <a:noFill/>
            </a:ln>
            <a:effectLst/>
            <a:extLst>
              <a:ext uri="{91240B29-F687-4F45-9708-019B960494DF}">
                <a14:hiddenLine xmlns:a14="http://schemas.microsoft.com/office/drawing/2010/main" w="9525" algn="in">
                  <a:solidFill>
                    <a:srgbClr val="646B86"/>
                  </a:solidFill>
                  <a:prstDash val="sysDot"/>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grpSp>
        <p:nvGrpSpPr>
          <p:cNvPr id="41" name="مجموعة 40"/>
          <p:cNvGrpSpPr/>
          <p:nvPr/>
        </p:nvGrpSpPr>
        <p:grpSpPr>
          <a:xfrm>
            <a:off x="323801" y="957476"/>
            <a:ext cx="2514780" cy="6099358"/>
            <a:chOff x="323801" y="669444"/>
            <a:chExt cx="2514780" cy="6099358"/>
          </a:xfrm>
        </p:grpSpPr>
        <p:sp>
          <p:nvSpPr>
            <p:cNvPr id="32" name="Rectangle 3"/>
            <p:cNvSpPr>
              <a:spLocks noChangeArrowheads="1"/>
            </p:cNvSpPr>
            <p:nvPr/>
          </p:nvSpPr>
          <p:spPr bwMode="auto">
            <a:xfrm flipH="1">
              <a:off x="323801" y="996352"/>
              <a:ext cx="2514780" cy="5772450"/>
            </a:xfrm>
            <a:prstGeom prst="rect">
              <a:avLst/>
            </a:prstGeom>
            <a:solidFill>
              <a:srgbClr val="E8EFEF"/>
            </a:solidFill>
            <a:ln>
              <a:noFill/>
            </a:ln>
            <a:effectLst/>
            <a:extLst>
              <a:ext uri="{91240B29-F687-4F45-9708-019B960494DF}">
                <a14:hiddenLine xmlns:a14="http://schemas.microsoft.com/office/drawing/2010/main" w="9525" algn="in">
                  <a:solidFill>
                    <a:srgbClr val="646B86"/>
                  </a:solidFill>
                  <a:prstDash val="sysDot"/>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33" name="Line 10"/>
            <p:cNvSpPr>
              <a:spLocks noChangeShapeType="1"/>
            </p:cNvSpPr>
            <p:nvPr/>
          </p:nvSpPr>
          <p:spPr bwMode="auto">
            <a:xfrm flipH="1">
              <a:off x="323801" y="929748"/>
              <a:ext cx="2514780" cy="1"/>
            </a:xfrm>
            <a:prstGeom prst="line">
              <a:avLst/>
            </a:prstGeom>
            <a:noFill/>
            <a:ln w="6350" algn="ctr">
              <a:solidFill>
                <a:srgbClr val="7E9C9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34" name="Group 11"/>
            <p:cNvGrpSpPr>
              <a:grpSpLocks noChangeAspect="1"/>
            </p:cNvGrpSpPr>
            <p:nvPr/>
          </p:nvGrpSpPr>
          <p:grpSpPr bwMode="auto">
            <a:xfrm flipH="1">
              <a:off x="1375436" y="669444"/>
              <a:ext cx="411510" cy="520606"/>
              <a:chOff x="113526220" y="109289989"/>
              <a:chExt cx="473772" cy="473772"/>
            </a:xfrm>
          </p:grpSpPr>
          <p:sp>
            <p:nvSpPr>
              <p:cNvPr id="37" name="Oval 12"/>
              <p:cNvSpPr>
                <a:spLocks noChangeAspect="1" noChangeArrowheads="1"/>
              </p:cNvSpPr>
              <p:nvPr/>
            </p:nvSpPr>
            <p:spPr bwMode="auto">
              <a:xfrm>
                <a:off x="113526220" y="109289989"/>
                <a:ext cx="473772" cy="473772"/>
              </a:xfrm>
              <a:prstGeom prst="ellipse">
                <a:avLst/>
              </a:prstGeom>
              <a:solidFill>
                <a:srgbClr val="FFFFFF"/>
              </a:solidFill>
              <a:ln w="254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38" name="Oval 13"/>
              <p:cNvSpPr>
                <a:spLocks noChangeAspect="1" noChangeArrowheads="1"/>
              </p:cNvSpPr>
              <p:nvPr/>
            </p:nvSpPr>
            <p:spPr bwMode="auto">
              <a:xfrm>
                <a:off x="113620034" y="109383297"/>
                <a:ext cx="286144" cy="287156"/>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39" name="Oval 14"/>
              <p:cNvSpPr>
                <a:spLocks noChangeAspect="1" noChangeArrowheads="1"/>
              </p:cNvSpPr>
              <p:nvPr/>
            </p:nvSpPr>
            <p:spPr bwMode="auto">
              <a:xfrm>
                <a:off x="113584730" y="109348642"/>
                <a:ext cx="356752" cy="356469"/>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35" name="Text Box 15"/>
            <p:cNvSpPr txBox="1">
              <a:spLocks noChangeArrowheads="1" noChangeShapeType="1"/>
            </p:cNvSpPr>
            <p:nvPr/>
          </p:nvSpPr>
          <p:spPr bwMode="auto">
            <a:xfrm flipH="1">
              <a:off x="323801" y="1165066"/>
              <a:ext cx="2514780" cy="5133745"/>
            </a:xfrm>
            <a:prstGeom prst="rect">
              <a:avLst/>
            </a:prstGeom>
            <a:noFill/>
            <a:ln>
              <a:noFill/>
            </a:ln>
            <a:effectLst/>
            <a:extLst>
              <a:ext uri="{909E8E84-426E-40DD-AFC4-6F175D3DCCD1}">
                <a14:hiddenFill xmlns:a14="http://schemas.microsoft.com/office/drawing/2010/main">
                  <a:solidFill>
                    <a:srgbClr val="D16349">
                      <a:alpha val="50000"/>
                    </a:srgbClr>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274320" tIns="91440" rIns="274320" bIns="91440" numCol="1" anchor="t" anchorCtr="0" compatLnSpc="1">
              <a:prstTxWarp prst="textNoShape">
                <a:avLst/>
              </a:prstTxWarp>
            </a:bodyPr>
            <a:lstStyle/>
            <a:p>
              <a:pPr defTabSz="913647" fontAlgn="base">
                <a:spcBef>
                  <a:spcPts val="600"/>
                </a:spcBef>
                <a:spcAft>
                  <a:spcPts val="800"/>
                </a:spcAft>
              </a:pPr>
              <a:r>
                <a:rPr lang="en-US" sz="2000" dirty="0">
                  <a:solidFill>
                    <a:srgbClr val="002060"/>
                  </a:solidFill>
                  <a:latin typeface="Arial" pitchFamily="34" charset="0"/>
                  <a:cs typeface="Arial" pitchFamily="34" charset="0"/>
                </a:rPr>
                <a:t> </a:t>
              </a:r>
              <a:r>
                <a:rPr lang="ar-SA" sz="2000" b="1" dirty="0">
                  <a:solidFill>
                    <a:srgbClr val="002060"/>
                  </a:solidFill>
                  <a:effectLst>
                    <a:outerShdw blurRad="38100" dist="38100" dir="2700000" algn="tl">
                      <a:srgbClr val="C0C0C0"/>
                    </a:outerShdw>
                  </a:effectLst>
                  <a:latin typeface="Arial" pitchFamily="34" charset="0"/>
                </a:rPr>
                <a:t>التضاريس </a:t>
              </a:r>
            </a:p>
            <a:p>
              <a:pPr algn="l" defTabSz="914254" fontAlgn="base">
                <a:spcBef>
                  <a:spcPct val="0"/>
                </a:spcBef>
                <a:spcAft>
                  <a:spcPts val="600"/>
                </a:spcAft>
              </a:pPr>
              <a:endParaRPr lang="ar-SA" sz="1600" b="1" dirty="0">
                <a:solidFill>
                  <a:prstClr val="black"/>
                </a:solidFill>
                <a:effectLst>
                  <a:outerShdw blurRad="38100" dist="38100" dir="2700000" algn="tl">
                    <a:srgbClr val="C0C0C0"/>
                  </a:outerShdw>
                </a:effectLst>
                <a:latin typeface="Arial" pitchFamily="34" charset="0"/>
              </a:endParaRPr>
            </a:p>
            <a:p>
              <a:pPr marL="285704" indent="-285704" defTabSz="914254" fontAlgn="base">
                <a:spcBef>
                  <a:spcPct val="0"/>
                </a:spcBef>
                <a:spcAft>
                  <a:spcPts val="600"/>
                </a:spcAft>
                <a:buFont typeface="Courier New" pitchFamily="49" charset="0"/>
                <a:buChar char="o"/>
              </a:pPr>
              <a:r>
                <a:rPr lang="ar-SA" sz="1800" b="1" dirty="0">
                  <a:solidFill>
                    <a:prstClr val="black"/>
                  </a:solidFill>
                  <a:latin typeface="Arial" pitchFamily="34" charset="0"/>
                  <a:cs typeface="Arial" pitchFamily="34" charset="0"/>
                </a:rPr>
                <a:t>تنخفض درجة الحرارة على بعض الجهات الجبلية العالية ,ويكسو الجليد بعض قمم الجبال لأن كلما ارتفعنا 150 متر عن سطح البحر تقل درجة الحرارة درجة واحدة مئوية.</a:t>
              </a:r>
            </a:p>
            <a:p>
              <a:pPr marL="285704" indent="-285704" defTabSz="914254" fontAlgn="base">
                <a:spcBef>
                  <a:spcPct val="0"/>
                </a:spcBef>
                <a:spcAft>
                  <a:spcPts val="600"/>
                </a:spcAft>
                <a:buFont typeface="Courier New" pitchFamily="49" charset="0"/>
                <a:buChar char="o"/>
              </a:pPr>
              <a:r>
                <a:rPr lang="ar-SA" sz="1800" b="1" dirty="0">
                  <a:solidFill>
                    <a:prstClr val="black"/>
                  </a:solidFill>
                  <a:latin typeface="Arial" pitchFamily="34" charset="0"/>
                  <a:cs typeface="Arial" pitchFamily="34" charset="0"/>
                </a:rPr>
                <a:t>السفوح المواجهة للرياح أمطارها أغزر من السفوح الداخلية</a:t>
              </a:r>
            </a:p>
          </p:txBody>
        </p:sp>
        <p:sp>
          <p:nvSpPr>
            <p:cNvPr id="36" name="Rectangle 16"/>
            <p:cNvSpPr>
              <a:spLocks noChangeArrowheads="1"/>
            </p:cNvSpPr>
            <p:nvPr/>
          </p:nvSpPr>
          <p:spPr bwMode="auto">
            <a:xfrm flipH="1">
              <a:off x="323801" y="6306042"/>
              <a:ext cx="2514780" cy="462760"/>
            </a:xfrm>
            <a:prstGeom prst="rect">
              <a:avLst/>
            </a:prstGeom>
            <a:solidFill>
              <a:srgbClr val="8CADAE"/>
            </a:solidFill>
            <a:ln>
              <a:noFill/>
            </a:ln>
            <a:effectLst/>
            <a:extLst>
              <a:ext uri="{91240B29-F687-4F45-9708-019B960494DF}">
                <a14:hiddenLine xmlns:a14="http://schemas.microsoft.com/office/drawing/2010/main" w="9525" algn="in">
                  <a:solidFill>
                    <a:srgbClr val="646B86"/>
                  </a:solidFill>
                  <a:prstDash val="sysDot"/>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graphicFrame>
        <p:nvGraphicFramePr>
          <p:cNvPr id="40" name="Group 3"/>
          <p:cNvGraphicFramePr>
            <a:graphicFrameLocks noGrp="1"/>
          </p:cNvGraphicFramePr>
          <p:nvPr>
            <p:extLst>
              <p:ext uri="{D42A27DB-BD31-4B8C-83A1-F6EECF244321}">
                <p14:modId xmlns:p14="http://schemas.microsoft.com/office/powerpoint/2010/main" val="1053118125"/>
              </p:ext>
            </p:extLst>
          </p:nvPr>
        </p:nvGraphicFramePr>
        <p:xfrm>
          <a:off x="6155631" y="2318297"/>
          <a:ext cx="2412000" cy="4090466"/>
        </p:xfrm>
        <a:graphic>
          <a:graphicData uri="http://schemas.openxmlformats.org/drawingml/2006/table">
            <a:tbl>
              <a:tblPr rtl="1" firstRow="1" bandRow="1" bandCol="1">
                <a:tableStyleId>{7DF18680-E054-41AD-8BC1-D1AEF772440D}</a:tableStyleId>
              </a:tblPr>
              <a:tblGrid>
                <a:gridCol w="1206000"/>
                <a:gridCol w="1206000"/>
              </a:tblGrid>
              <a:tr h="44440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1600" u="none" strike="noStrike" cap="none" normalizeH="0" baseline="0" dirty="0" smtClean="0">
                          <a:ln>
                            <a:noFill/>
                          </a:ln>
                          <a:effectLst/>
                        </a:rPr>
                        <a:t>المناخ القاري</a:t>
                      </a:r>
                      <a:endParaRPr kumimoji="0" lang="en-US" sz="1600" b="1" i="1" u="none" strike="noStrike" cap="none" normalizeH="0" baseline="0" dirty="0" smtClean="0">
                        <a:ln>
                          <a:noFill/>
                        </a:ln>
                        <a:solidFill>
                          <a:srgbClr val="080808"/>
                        </a:solidFill>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1600" u="none" strike="noStrike" cap="none" normalizeH="0" baseline="0" dirty="0" smtClean="0">
                          <a:ln>
                            <a:noFill/>
                          </a:ln>
                          <a:effectLst/>
                        </a:rPr>
                        <a:t>المناخ الساحلي</a:t>
                      </a:r>
                      <a:endParaRPr kumimoji="0" lang="en-US" sz="1600" b="1" i="1" u="none" strike="noStrike" cap="none" normalizeH="0" baseline="0" dirty="0" smtClean="0">
                        <a:ln>
                          <a:noFill/>
                        </a:ln>
                        <a:solidFill>
                          <a:srgbClr val="080808"/>
                        </a:solidFill>
                        <a:effectLst/>
                        <a:latin typeface="Arial" pitchFamily="34" charset="0"/>
                        <a:cs typeface="Arial" pitchFamily="34" charset="0"/>
                      </a:endParaRPr>
                    </a:p>
                  </a:txBody>
                  <a:tcPr anchor="ctr" horzOverflow="overflow"/>
                </a:tc>
              </a:tr>
              <a:tr h="36460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ar-EG" sz="1400" u="none" strike="noStrike" cap="none" normalizeH="0" baseline="0" dirty="0" smtClean="0">
                          <a:ln>
                            <a:noFill/>
                          </a:ln>
                          <a:effectLst/>
                        </a:rPr>
                        <a:t>هو مناخ الجهات الداخلية حيث لا أثر للمسطحات المائية</a:t>
                      </a:r>
                    </a:p>
                    <a:p>
                      <a:pPr marL="0" marR="0" lvl="0" indent="0" algn="r" defTabSz="914400" rtl="1" eaLnBrk="1" fontAlgn="base" latinLnBrk="0" hangingPunct="1">
                        <a:lnSpc>
                          <a:spcPct val="150000"/>
                        </a:lnSpc>
                        <a:spcBef>
                          <a:spcPct val="20000"/>
                        </a:spcBef>
                        <a:spcAft>
                          <a:spcPct val="0"/>
                        </a:spcAft>
                        <a:buClr>
                          <a:schemeClr val="hlink"/>
                        </a:buClr>
                        <a:buSzPct val="80000"/>
                        <a:buFont typeface="Wingdings" pitchFamily="2" charset="2"/>
                        <a:buChar char="Ø"/>
                        <a:tabLst/>
                      </a:pPr>
                      <a:r>
                        <a:rPr kumimoji="0" lang="ar-EG" sz="1400" u="none" strike="noStrike" cap="none" normalizeH="0" baseline="0" dirty="0" smtClean="0">
                          <a:ln>
                            <a:noFill/>
                          </a:ln>
                          <a:effectLst/>
                        </a:rPr>
                        <a:t>يتميز مناخه بارتفاع في درجة الحرارة صيفاً وانخفاض درجة الحرارة شتاءً</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ar-EG" sz="1400" u="none" strike="noStrike" cap="none" normalizeH="0" baseline="0" dirty="0" smtClean="0">
                          <a:ln>
                            <a:noFill/>
                          </a:ln>
                          <a:effectLst/>
                        </a:rPr>
                        <a:t>يتمثل هذا المناخ في الجهات الصحراوية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endParaRPr kumimoji="0" lang="en-US" sz="14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horzOverflow="overflow"/>
                </a:tc>
                <a:tc>
                  <a:txBody>
                    <a:bodyPr/>
                    <a:lstStyle/>
                    <a:p>
                      <a:pPr marL="0" marR="0" lvl="0" indent="0" algn="r" defTabSz="914400" rtl="1" eaLnBrk="1" fontAlgn="base" latinLnBrk="0" hangingPunct="1">
                        <a:lnSpc>
                          <a:spcPct val="150000"/>
                        </a:lnSpc>
                        <a:spcBef>
                          <a:spcPct val="20000"/>
                        </a:spcBef>
                        <a:spcAft>
                          <a:spcPct val="0"/>
                        </a:spcAft>
                        <a:buClr>
                          <a:schemeClr val="hlink"/>
                        </a:buClr>
                        <a:buSzPct val="80000"/>
                        <a:buFont typeface="Wingdings" pitchFamily="2" charset="2"/>
                        <a:buChar char="Ø"/>
                        <a:tabLst/>
                      </a:pPr>
                      <a:r>
                        <a:rPr kumimoji="0" lang="ar-EG" sz="1400" u="none" strike="noStrike" cap="none" normalizeH="0" baseline="0" dirty="0" smtClean="0">
                          <a:ln>
                            <a:noFill/>
                          </a:ln>
                          <a:effectLst/>
                        </a:rPr>
                        <a:t>هو مناخ الجهات الساحلية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ar-EG" sz="1400" u="none" strike="noStrike" cap="none" normalizeH="0" baseline="0" dirty="0" smtClean="0">
                          <a:ln>
                            <a:noFill/>
                          </a:ln>
                          <a:effectLst/>
                        </a:rPr>
                        <a:t>يتميز مناخه باعتدال الحرارة صيفاً والدفيء شتاءً</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endParaRPr kumimoji="0" lang="ar-SA" sz="1400" u="none" strike="noStrike" cap="none" normalizeH="0" baseline="0" dirty="0" smtClean="0">
                        <a:ln>
                          <a:noFill/>
                        </a:ln>
                        <a:effectLst/>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ar-EG" sz="1400" u="none" strike="noStrike" cap="none" normalizeH="0" baseline="0" dirty="0" smtClean="0">
                          <a:ln>
                            <a:noFill/>
                          </a:ln>
                          <a:effectLst/>
                        </a:rPr>
                        <a:t>يتمثل هذا المناخ في الجهات المطلة على البحر المتوسط والمحيط الأطلنطي.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bl>
          </a:graphicData>
        </a:graphic>
      </p:graphicFrame>
      <p:grpSp>
        <p:nvGrpSpPr>
          <p:cNvPr id="45" name="مجموعة 44"/>
          <p:cNvGrpSpPr/>
          <p:nvPr/>
        </p:nvGrpSpPr>
        <p:grpSpPr>
          <a:xfrm>
            <a:off x="179784" y="258465"/>
            <a:ext cx="11520000" cy="453287"/>
            <a:chOff x="179784" y="258462"/>
            <a:chExt cx="11520000" cy="453286"/>
          </a:xfrm>
          <a:solidFill>
            <a:srgbClr val="4A665D"/>
          </a:solidFill>
        </p:grpSpPr>
        <p:grpSp>
          <p:nvGrpSpPr>
            <p:cNvPr id="46" name="مجموعة 45"/>
            <p:cNvGrpSpPr/>
            <p:nvPr/>
          </p:nvGrpSpPr>
          <p:grpSpPr>
            <a:xfrm>
              <a:off x="179784" y="259283"/>
              <a:ext cx="11520000" cy="452465"/>
              <a:chOff x="395809" y="259283"/>
              <a:chExt cx="11089233" cy="452465"/>
            </a:xfrm>
            <a:grpFill/>
          </p:grpSpPr>
          <p:sp>
            <p:nvSpPr>
              <p:cNvPr id="48" name="Rectangle 3"/>
              <p:cNvSpPr>
                <a:spLocks noChangeArrowheads="1"/>
              </p:cNvSpPr>
              <p:nvPr/>
            </p:nvSpPr>
            <p:spPr bwMode="auto">
              <a:xfrm flipH="1">
                <a:off x="395809" y="259283"/>
                <a:ext cx="11017224" cy="452465"/>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49" name="Group 4"/>
              <p:cNvGrpSpPr>
                <a:grpSpLocks/>
              </p:cNvGrpSpPr>
              <p:nvPr/>
            </p:nvGrpSpPr>
            <p:grpSpPr bwMode="auto">
              <a:xfrm>
                <a:off x="10915972" y="354677"/>
                <a:ext cx="284535" cy="202335"/>
                <a:chOff x="114434530" y="106950636"/>
                <a:chExt cx="244963" cy="202297"/>
              </a:xfrm>
              <a:grpFill/>
            </p:grpSpPr>
            <p:sp>
              <p:nvSpPr>
                <p:cNvPr id="52" name="AutoShape 5"/>
                <p:cNvSpPr>
                  <a:spLocks noChangeArrowheads="1"/>
                </p:cNvSpPr>
                <p:nvPr/>
              </p:nvSpPr>
              <p:spPr bwMode="auto">
                <a:xfrm flipH="1">
                  <a:off x="114434530" y="10695063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3" name="AutoShape 6"/>
                <p:cNvSpPr>
                  <a:spLocks noChangeArrowheads="1"/>
                </p:cNvSpPr>
                <p:nvPr/>
              </p:nvSpPr>
              <p:spPr bwMode="auto">
                <a:xfrm flipH="1">
                  <a:off x="114434530" y="10703190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4" name="AutoShape 7"/>
                <p:cNvSpPr>
                  <a:spLocks noChangeArrowheads="1"/>
                </p:cNvSpPr>
                <p:nvPr/>
              </p:nvSpPr>
              <p:spPr bwMode="auto">
                <a:xfrm flipH="1">
                  <a:off x="114434530" y="107114033"/>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50" name="Rectangle 8"/>
              <p:cNvSpPr>
                <a:spLocks noChangeArrowheads="1"/>
              </p:cNvSpPr>
              <p:nvPr/>
            </p:nvSpPr>
            <p:spPr bwMode="auto">
              <a:xfrm>
                <a:off x="11366486" y="259283"/>
                <a:ext cx="118556" cy="45246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1" name="Text Box 11"/>
              <p:cNvSpPr txBox="1">
                <a:spLocks noChangeArrowheads="1"/>
              </p:cNvSpPr>
              <p:nvPr/>
            </p:nvSpPr>
            <p:spPr bwMode="auto">
              <a:xfrm flipH="1">
                <a:off x="581634" y="259283"/>
                <a:ext cx="9799970" cy="452465"/>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defTabSz="914254" fontAlgn="base">
                  <a:spcBef>
                    <a:spcPct val="0"/>
                  </a:spcBef>
                  <a:spcAft>
                    <a:spcPct val="0"/>
                  </a:spcAft>
                </a:pPr>
                <a:r>
                  <a:rPr lang="ar-SA" sz="2400" dirty="0">
                    <a:solidFill>
                      <a:srgbClr val="FFFFFF"/>
                    </a:solidFill>
                    <a:latin typeface="Franklin Gothic Heavy" pitchFamily="34" charset="0"/>
                  </a:rPr>
                  <a:t>المناخ في الوطن العربي</a:t>
                </a:r>
              </a:p>
            </p:txBody>
          </p:sp>
        </p:grpSp>
        <p:sp>
          <p:nvSpPr>
            <p:cNvPr id="47" name="مستطيل 46"/>
            <p:cNvSpPr/>
            <p:nvPr/>
          </p:nvSpPr>
          <p:spPr>
            <a:xfrm>
              <a:off x="539825" y="258462"/>
              <a:ext cx="4651418" cy="431999"/>
            </a:xfrm>
            <a:prstGeom prst="rect">
              <a:avLst/>
            </a:prstGeom>
            <a:grpFill/>
          </p:spPr>
          <p:txBody>
            <a:bodyPr wrap="square">
              <a:spAutoFit/>
            </a:bodyPr>
            <a:lstStyle/>
            <a:p>
              <a:pPr defTabSz="914254">
                <a:defRPr/>
              </a:pPr>
              <a:r>
                <a:rPr lang="ar-EG" sz="2400" b="1" kern="0" dirty="0">
                  <a:solidFill>
                    <a:srgbClr val="CBAF05"/>
                  </a:solidFill>
                  <a:latin typeface="Arial"/>
                </a:rPr>
                <a:t>العوامل المؤثرة في مناخ الوطن العربي</a:t>
              </a:r>
              <a:endParaRPr lang="ar-SA" sz="1800" kern="0" dirty="0">
                <a:solidFill>
                  <a:srgbClr val="CBAF05"/>
                </a:solidFill>
              </a:endParaRPr>
            </a:p>
          </p:txBody>
        </p:sp>
      </p:grpSp>
    </p:spTree>
    <p:extLst>
      <p:ext uri="{BB962C8B-B14F-4D97-AF65-F5344CB8AC3E}">
        <p14:creationId xmlns:p14="http://schemas.microsoft.com/office/powerpoint/2010/main" val="3163924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9781" y="936168"/>
            <a:ext cx="11593288" cy="6192000"/>
            <a:chOff x="105439465" y="106855260"/>
            <a:chExt cx="9452261" cy="6568432"/>
          </a:xfrm>
        </p:grpSpPr>
        <p:sp>
          <p:nvSpPr>
            <p:cNvPr id="3" name="Text Box 3"/>
            <p:cNvSpPr txBox="1">
              <a:spLocks noChangeArrowheads="1"/>
            </p:cNvSpPr>
            <p:nvPr/>
          </p:nvSpPr>
          <p:spPr bwMode="auto">
            <a:xfrm flipH="1">
              <a:off x="112308503" y="107771886"/>
              <a:ext cx="2583223" cy="521717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342846" indent="-342846" defTabSz="914254" fontAlgn="base">
                <a:lnSpc>
                  <a:spcPct val="90000"/>
                </a:lnSpc>
                <a:spcBef>
                  <a:spcPct val="20000"/>
                </a:spcBef>
                <a:spcAft>
                  <a:spcPct val="0"/>
                </a:spcAft>
                <a:buClr>
                  <a:srgbClr val="99FF99"/>
                </a:buClr>
                <a:buSzPct val="80000"/>
              </a:pPr>
              <a:r>
                <a:rPr lang="ar-EG" sz="2700" b="1" kern="0" dirty="0">
                  <a:solidFill>
                    <a:srgbClr val="FF3300"/>
                  </a:solidFill>
                  <a:effectLst>
                    <a:outerShdw blurRad="38100" dist="38100" dir="2700000" algn="tl">
                      <a:srgbClr val="000000"/>
                    </a:outerShdw>
                  </a:effectLst>
                  <a:latin typeface="Arial"/>
                </a:rPr>
                <a:t>الحرارة</a:t>
              </a:r>
            </a:p>
            <a:p>
              <a:pPr marL="182534" indent="-182534" defTabSz="914254" fontAlgn="base">
                <a:lnSpc>
                  <a:spcPct val="90000"/>
                </a:lnSpc>
                <a:spcBef>
                  <a:spcPct val="20000"/>
                </a:spcBef>
                <a:spcAft>
                  <a:spcPct val="0"/>
                </a:spcAft>
                <a:buClr>
                  <a:srgbClr val="99FF99"/>
                </a:buClr>
                <a:buSzPct val="80000"/>
              </a:pPr>
              <a:r>
                <a:rPr lang="ar-EG" sz="1400" b="1" kern="0" dirty="0">
                  <a:solidFill>
                    <a:prstClr val="black"/>
                  </a:solidFill>
                  <a:latin typeface="Arial"/>
                </a:rPr>
                <a:t>     تتعامد الشمس على مدار السرطان فترتفع درجة الحرارة في معظم أنحاء الوطن العربي وتكون درجة الحرارة معتدلة على سواحل البحر المتوسط.</a:t>
              </a:r>
              <a:endParaRPr lang="ar-SA" sz="1400" b="1" kern="0" dirty="0">
                <a:solidFill>
                  <a:prstClr val="black"/>
                </a:solidFill>
                <a:latin typeface="Arial"/>
              </a:endParaRPr>
            </a:p>
            <a:p>
              <a:pPr marL="342846" indent="-342846" defTabSz="914254" fontAlgn="base">
                <a:lnSpc>
                  <a:spcPct val="90000"/>
                </a:lnSpc>
                <a:spcBef>
                  <a:spcPct val="20000"/>
                </a:spcBef>
                <a:spcAft>
                  <a:spcPct val="0"/>
                </a:spcAft>
                <a:buClr>
                  <a:srgbClr val="99FF99"/>
                </a:buClr>
                <a:buSzPct val="80000"/>
              </a:pPr>
              <a:endParaRPr lang="ar-EG" sz="1400" b="1" kern="0" dirty="0">
                <a:solidFill>
                  <a:prstClr val="black"/>
                </a:solidFill>
                <a:latin typeface="Arial"/>
              </a:endParaRPr>
            </a:p>
            <a:p>
              <a:pPr defTabSz="914254" fontAlgn="base">
                <a:lnSpc>
                  <a:spcPct val="150000"/>
                </a:lnSpc>
                <a:spcBef>
                  <a:spcPct val="20000"/>
                </a:spcBef>
                <a:spcAft>
                  <a:spcPct val="0"/>
                </a:spcAft>
                <a:buClr>
                  <a:srgbClr val="99FF99"/>
                </a:buClr>
                <a:buSzPct val="80000"/>
              </a:pPr>
              <a:r>
                <a:rPr lang="ar-EG" sz="2700" b="1" kern="0" dirty="0">
                  <a:solidFill>
                    <a:srgbClr val="FF3300"/>
                  </a:solidFill>
                  <a:effectLst>
                    <a:outerShdw blurRad="38100" dist="38100" dir="2700000" algn="tl">
                      <a:srgbClr val="000000"/>
                    </a:outerShdw>
                  </a:effectLst>
                  <a:latin typeface="Arial"/>
                </a:rPr>
                <a:t>الرياح</a:t>
              </a:r>
              <a:endParaRPr lang="ar-EG" sz="3200" b="1" kern="0" dirty="0">
                <a:solidFill>
                  <a:srgbClr val="FF3300"/>
                </a:solidFill>
                <a:effectLst>
                  <a:outerShdw blurRad="38100" dist="38100" dir="2700000" algn="tl">
                    <a:srgbClr val="000000"/>
                  </a:outerShdw>
                </a:effectLst>
                <a:latin typeface="Arial"/>
              </a:endParaRPr>
            </a:p>
            <a:p>
              <a:pPr marL="342846" indent="-342846" defTabSz="914254" fontAlgn="base">
                <a:lnSpc>
                  <a:spcPct val="90000"/>
                </a:lnSpc>
                <a:spcBef>
                  <a:spcPct val="20000"/>
                </a:spcBef>
                <a:spcAft>
                  <a:spcPct val="0"/>
                </a:spcAft>
                <a:buClr>
                  <a:srgbClr val="99FF99"/>
                </a:buClr>
                <a:buSzPct val="80000"/>
              </a:pPr>
              <a:r>
                <a:rPr lang="ar-EG" sz="1400" b="1" kern="0" dirty="0">
                  <a:solidFill>
                    <a:prstClr val="black"/>
                  </a:solidFill>
                  <a:latin typeface="Arial"/>
                </a:rPr>
                <a:t>           تهب الرياح الشمالية والشمالية الشرقية الجافة على شمال الوطن العربي وتهب الرياح الموسمية الجنوبية الغربية على جنوب الوطن العربي.</a:t>
              </a:r>
              <a:endParaRPr lang="ar-SA" sz="1400" b="1" kern="0" dirty="0">
                <a:solidFill>
                  <a:prstClr val="black"/>
                </a:solidFill>
                <a:latin typeface="Arial"/>
              </a:endParaRPr>
            </a:p>
            <a:p>
              <a:pPr marL="342846" indent="-342846" defTabSz="914254" fontAlgn="base">
                <a:lnSpc>
                  <a:spcPct val="150000"/>
                </a:lnSpc>
                <a:spcBef>
                  <a:spcPct val="20000"/>
                </a:spcBef>
                <a:spcAft>
                  <a:spcPct val="0"/>
                </a:spcAft>
                <a:buClr>
                  <a:srgbClr val="99FF99"/>
                </a:buClr>
                <a:buSzPct val="80000"/>
              </a:pPr>
              <a:endParaRPr lang="ar-EG" sz="1400" b="1" kern="0" dirty="0">
                <a:solidFill>
                  <a:prstClr val="black"/>
                </a:solidFill>
                <a:latin typeface="Arial"/>
              </a:endParaRPr>
            </a:p>
            <a:p>
              <a:pPr defTabSz="914254" fontAlgn="base">
                <a:lnSpc>
                  <a:spcPct val="90000"/>
                </a:lnSpc>
                <a:spcBef>
                  <a:spcPct val="20000"/>
                </a:spcBef>
                <a:spcAft>
                  <a:spcPct val="0"/>
                </a:spcAft>
                <a:buClr>
                  <a:srgbClr val="99FF99"/>
                </a:buClr>
                <a:buSzPct val="80000"/>
              </a:pPr>
              <a:r>
                <a:rPr lang="ar-EG" sz="2700" b="1" kern="0" dirty="0">
                  <a:solidFill>
                    <a:srgbClr val="FF3300"/>
                  </a:solidFill>
                  <a:effectLst>
                    <a:outerShdw blurRad="38100" dist="38100" dir="2700000" algn="tl">
                      <a:srgbClr val="000000"/>
                    </a:outerShdw>
                  </a:effectLst>
                  <a:latin typeface="Arial"/>
                </a:rPr>
                <a:t>الأمطار</a:t>
              </a:r>
              <a:endParaRPr lang="ar-EG" sz="3200" b="1" kern="0" dirty="0">
                <a:solidFill>
                  <a:srgbClr val="FF3300"/>
                </a:solidFill>
                <a:effectLst>
                  <a:outerShdw blurRad="38100" dist="38100" dir="2700000" algn="tl">
                    <a:srgbClr val="000000"/>
                  </a:outerShdw>
                </a:effectLst>
                <a:latin typeface="Arial"/>
              </a:endParaRPr>
            </a:p>
            <a:p>
              <a:pPr marL="342846" indent="-342846" defTabSz="914254" fontAlgn="base">
                <a:lnSpc>
                  <a:spcPct val="90000"/>
                </a:lnSpc>
                <a:spcBef>
                  <a:spcPct val="20000"/>
                </a:spcBef>
                <a:spcAft>
                  <a:spcPct val="0"/>
                </a:spcAft>
                <a:buClr>
                  <a:srgbClr val="99FF99"/>
                </a:buClr>
                <a:buSzPct val="80000"/>
              </a:pPr>
              <a:r>
                <a:rPr lang="ar-EG" sz="1400" b="1" kern="0" dirty="0">
                  <a:solidFill>
                    <a:prstClr val="black"/>
                  </a:solidFill>
                  <a:latin typeface="Arial"/>
                </a:rPr>
                <a:t>       تسقط الأمطار على جنوب السودان وجنوب ووسط موريتانيا بسبب الرياح الموسمية.</a:t>
              </a:r>
            </a:p>
          </p:txBody>
        </p:sp>
        <p:sp>
          <p:nvSpPr>
            <p:cNvPr id="6" name="Text Box 8"/>
            <p:cNvSpPr txBox="1">
              <a:spLocks noChangeArrowheads="1"/>
            </p:cNvSpPr>
            <p:nvPr/>
          </p:nvSpPr>
          <p:spPr bwMode="auto">
            <a:xfrm flipH="1">
              <a:off x="105439465" y="107748977"/>
              <a:ext cx="2539592" cy="498797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342846" indent="-342846" defTabSz="914254" fontAlgn="base">
                <a:spcBef>
                  <a:spcPct val="20000"/>
                </a:spcBef>
                <a:spcAft>
                  <a:spcPct val="0"/>
                </a:spcAft>
                <a:buClr>
                  <a:srgbClr val="99FF99"/>
                </a:buClr>
                <a:buSzPct val="80000"/>
              </a:pPr>
              <a:r>
                <a:rPr lang="ar-EG" sz="2700" b="1" kern="0" dirty="0">
                  <a:solidFill>
                    <a:srgbClr val="FF3300"/>
                  </a:solidFill>
                  <a:effectLst>
                    <a:outerShdw blurRad="38100" dist="38100" dir="2700000" algn="tl">
                      <a:srgbClr val="000000"/>
                    </a:outerShdw>
                  </a:effectLst>
                  <a:latin typeface="Arial"/>
                </a:rPr>
                <a:t> الحرارة</a:t>
              </a:r>
            </a:p>
            <a:p>
              <a:pPr marL="342846" indent="-342846" defTabSz="914254" fontAlgn="base">
                <a:spcBef>
                  <a:spcPct val="20000"/>
                </a:spcBef>
                <a:spcAft>
                  <a:spcPct val="0"/>
                </a:spcAft>
                <a:buClr>
                  <a:srgbClr val="99FF99"/>
                </a:buClr>
                <a:buSzPct val="80000"/>
              </a:pPr>
              <a:r>
                <a:rPr lang="ar-EG" sz="1400" b="1" kern="0" dirty="0">
                  <a:solidFill>
                    <a:srgbClr val="FF3300"/>
                  </a:solidFill>
                  <a:effectLst>
                    <a:outerShdw blurRad="38100" dist="38100" dir="2700000" algn="tl">
                      <a:srgbClr val="000000"/>
                    </a:outerShdw>
                  </a:effectLst>
                  <a:latin typeface="Arial"/>
                </a:rPr>
                <a:t>       </a:t>
              </a:r>
              <a:r>
                <a:rPr lang="ar-EG" sz="1400" b="1" kern="0" dirty="0">
                  <a:solidFill>
                    <a:prstClr val="black"/>
                  </a:solidFill>
                  <a:latin typeface="Arial"/>
                </a:rPr>
                <a:t>تتعامد الشمس على مدار الجدى فترتفع درجة الحرارة في جنوب الوطن العربي وتنخفض في الأجزاء الشمالية</a:t>
              </a:r>
            </a:p>
            <a:p>
              <a:pPr marL="342846" indent="-342846" defTabSz="914254" fontAlgn="base">
                <a:lnSpc>
                  <a:spcPct val="150000"/>
                </a:lnSpc>
                <a:spcBef>
                  <a:spcPct val="20000"/>
                </a:spcBef>
                <a:spcAft>
                  <a:spcPct val="0"/>
                </a:spcAft>
                <a:buClr>
                  <a:srgbClr val="99FF99"/>
                </a:buClr>
                <a:buSzPct val="80000"/>
              </a:pPr>
              <a:r>
                <a:rPr lang="ar-EG" sz="2700" b="1" kern="0" dirty="0">
                  <a:solidFill>
                    <a:srgbClr val="FF3300"/>
                  </a:solidFill>
                  <a:effectLst>
                    <a:outerShdw blurRad="38100" dist="38100" dir="2700000" algn="tl">
                      <a:srgbClr val="000000"/>
                    </a:outerShdw>
                  </a:effectLst>
                  <a:latin typeface="Arial"/>
                </a:rPr>
                <a:t> الرياح</a:t>
              </a:r>
            </a:p>
            <a:p>
              <a:pPr marL="342846" indent="-342846" defTabSz="914254" fontAlgn="base">
                <a:spcBef>
                  <a:spcPct val="20000"/>
                </a:spcBef>
                <a:spcAft>
                  <a:spcPct val="0"/>
                </a:spcAft>
                <a:buClr>
                  <a:srgbClr val="99FF99"/>
                </a:buClr>
                <a:buSzPct val="80000"/>
              </a:pPr>
              <a:r>
                <a:rPr lang="ar-EG" sz="1400" b="1" kern="0" dirty="0">
                  <a:solidFill>
                    <a:prstClr val="black"/>
                  </a:solidFill>
                  <a:latin typeface="Arial"/>
                </a:rPr>
                <a:t>      تهب الرياح التجارية الشمالية الجافة على معظم أجزاء الوطن العربي وتهب الرياح الغربية العكسية الممطرة على الجهات الساحلية المطلة على البحر المتوسط وتهب الرياح الموسمية الشتوية على سلطنة عمان</a:t>
              </a:r>
            </a:p>
            <a:p>
              <a:pPr marL="342846" indent="-342846" defTabSz="914254" fontAlgn="base">
                <a:lnSpc>
                  <a:spcPct val="200000"/>
                </a:lnSpc>
                <a:spcBef>
                  <a:spcPct val="20000"/>
                </a:spcBef>
                <a:spcAft>
                  <a:spcPct val="0"/>
                </a:spcAft>
                <a:buClr>
                  <a:srgbClr val="99FF99"/>
                </a:buClr>
                <a:buSzPct val="80000"/>
              </a:pPr>
              <a:r>
                <a:rPr lang="ar-EG" sz="1600" b="1" kern="0" dirty="0">
                  <a:solidFill>
                    <a:srgbClr val="FF3300"/>
                  </a:solidFill>
                  <a:effectLst>
                    <a:outerShdw blurRad="38100" dist="38100" dir="2700000" algn="tl">
                      <a:srgbClr val="000000"/>
                    </a:outerShdw>
                  </a:effectLst>
                  <a:latin typeface="Arial"/>
                </a:rPr>
                <a:t>  </a:t>
              </a:r>
              <a:r>
                <a:rPr lang="ar-EG" sz="2700" b="1" kern="0" dirty="0">
                  <a:solidFill>
                    <a:srgbClr val="FF3300"/>
                  </a:solidFill>
                  <a:effectLst>
                    <a:outerShdw blurRad="38100" dist="38100" dir="2700000" algn="tl">
                      <a:srgbClr val="000000"/>
                    </a:outerShdw>
                  </a:effectLst>
                  <a:latin typeface="Arial"/>
                </a:rPr>
                <a:t>الأمطار</a:t>
              </a:r>
            </a:p>
            <a:p>
              <a:pPr marL="342846" indent="-342846" defTabSz="914254" fontAlgn="base">
                <a:spcBef>
                  <a:spcPct val="20000"/>
                </a:spcBef>
                <a:spcAft>
                  <a:spcPct val="0"/>
                </a:spcAft>
                <a:buClr>
                  <a:srgbClr val="99FF99"/>
                </a:buClr>
                <a:buSzPct val="80000"/>
              </a:pPr>
              <a:r>
                <a:rPr lang="ar-EG" sz="2700" b="1" kern="0" dirty="0">
                  <a:solidFill>
                    <a:srgbClr val="FF3300"/>
                  </a:solidFill>
                  <a:effectLst>
                    <a:outerShdw blurRad="38100" dist="38100" dir="2700000" algn="tl">
                      <a:srgbClr val="000000"/>
                    </a:outerShdw>
                  </a:effectLst>
                  <a:latin typeface="Arial"/>
                </a:rPr>
                <a:t>  </a:t>
              </a:r>
              <a:r>
                <a:rPr lang="ar-EG" sz="1600" b="1" kern="0" dirty="0">
                  <a:solidFill>
                    <a:srgbClr val="FF3300"/>
                  </a:solidFill>
                  <a:effectLst>
                    <a:outerShdw blurRad="38100" dist="38100" dir="2700000" algn="tl">
                      <a:srgbClr val="000000"/>
                    </a:outerShdw>
                  </a:effectLst>
                  <a:latin typeface="Arial"/>
                </a:rPr>
                <a:t> </a:t>
              </a:r>
              <a:r>
                <a:rPr lang="ar-EG" sz="1400" b="1" kern="0" dirty="0">
                  <a:solidFill>
                    <a:prstClr val="black"/>
                  </a:solidFill>
                  <a:latin typeface="Arial"/>
                </a:rPr>
                <a:t>تسقط الأمطار على سواحل البحر المتوسط وسلطنة عمان وشرق السودان بسبب تعرضه للرياح الشمالية الشرقية التي تتشبع ببخار الماء بعد مرورها على البحر الأحمر.</a:t>
              </a:r>
              <a:endParaRPr lang="en-US" sz="1400" b="1" kern="0" dirty="0">
                <a:solidFill>
                  <a:prstClr val="black"/>
                </a:solidFill>
                <a:latin typeface="Arial"/>
                <a:cs typeface="Arial"/>
              </a:endParaRPr>
            </a:p>
          </p:txBody>
        </p:sp>
        <p:sp>
          <p:nvSpPr>
            <p:cNvPr id="22" name="Rectangle 12"/>
            <p:cNvSpPr>
              <a:spLocks noChangeArrowheads="1"/>
            </p:cNvSpPr>
            <p:nvPr/>
          </p:nvSpPr>
          <p:spPr bwMode="auto">
            <a:xfrm flipH="1">
              <a:off x="112369229" y="106922936"/>
              <a:ext cx="2284417" cy="524502"/>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11" name="Group 16"/>
            <p:cNvGrpSpPr>
              <a:grpSpLocks/>
            </p:cNvGrpSpPr>
            <p:nvPr/>
          </p:nvGrpSpPr>
          <p:grpSpPr bwMode="auto">
            <a:xfrm>
              <a:off x="112042941" y="106855260"/>
              <a:ext cx="265562" cy="6568432"/>
              <a:chOff x="112042941" y="106855260"/>
              <a:chExt cx="265562" cy="6568432"/>
            </a:xfrm>
          </p:grpSpPr>
          <p:sp>
            <p:nvSpPr>
              <p:cNvPr id="18" name="Line 17"/>
              <p:cNvSpPr>
                <a:spLocks noChangeShapeType="1"/>
              </p:cNvSpPr>
              <p:nvPr/>
            </p:nvSpPr>
            <p:spPr bwMode="auto">
              <a:xfrm>
                <a:off x="112191083" y="106855260"/>
                <a:ext cx="0" cy="6568432"/>
              </a:xfrm>
              <a:prstGeom prst="line">
                <a:avLst/>
              </a:prstGeom>
              <a:noFill/>
              <a:ln w="12700" algn="ctr">
                <a:solidFill>
                  <a:srgbClr val="661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19" name="Rectangle 18"/>
              <p:cNvSpPr>
                <a:spLocks noChangeArrowheads="1"/>
              </p:cNvSpPr>
              <p:nvPr/>
            </p:nvSpPr>
            <p:spPr bwMode="auto">
              <a:xfrm flipH="1">
                <a:off x="112042941" y="107699805"/>
                <a:ext cx="265562" cy="235364"/>
              </a:xfrm>
              <a:prstGeom prst="rect">
                <a:avLst/>
              </a:prstGeom>
              <a:solidFill>
                <a:srgbClr val="FFFF00"/>
              </a:solidFill>
              <a:ln w="3175" algn="in">
                <a:solidFill>
                  <a:srgbClr val="6614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grpSp>
          <p:nvGrpSpPr>
            <p:cNvPr id="12" name="Group 19"/>
            <p:cNvGrpSpPr>
              <a:grpSpLocks/>
            </p:cNvGrpSpPr>
            <p:nvPr/>
          </p:nvGrpSpPr>
          <p:grpSpPr bwMode="auto">
            <a:xfrm>
              <a:off x="107874550" y="106855260"/>
              <a:ext cx="265562" cy="6568432"/>
              <a:chOff x="107874550" y="106855260"/>
              <a:chExt cx="265562" cy="6568432"/>
            </a:xfrm>
          </p:grpSpPr>
          <p:sp>
            <p:nvSpPr>
              <p:cNvPr id="16" name="Line 20"/>
              <p:cNvSpPr>
                <a:spLocks noChangeShapeType="1"/>
              </p:cNvSpPr>
              <p:nvPr/>
            </p:nvSpPr>
            <p:spPr bwMode="auto">
              <a:xfrm>
                <a:off x="108022692" y="106855260"/>
                <a:ext cx="0" cy="6568432"/>
              </a:xfrm>
              <a:prstGeom prst="line">
                <a:avLst/>
              </a:prstGeom>
              <a:noFill/>
              <a:ln w="12700" algn="ctr">
                <a:solidFill>
                  <a:srgbClr val="661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17" name="Rectangle 21"/>
              <p:cNvSpPr>
                <a:spLocks noChangeArrowheads="1"/>
              </p:cNvSpPr>
              <p:nvPr/>
            </p:nvSpPr>
            <p:spPr bwMode="auto">
              <a:xfrm flipH="1">
                <a:off x="107874550" y="109834299"/>
                <a:ext cx="265562" cy="235364"/>
              </a:xfrm>
              <a:prstGeom prst="rect">
                <a:avLst/>
              </a:prstGeom>
              <a:solidFill>
                <a:schemeClr val="accent1">
                  <a:lumMod val="75000"/>
                </a:schemeClr>
              </a:solidFill>
              <a:ln w="3175" algn="in">
                <a:solidFill>
                  <a:srgbClr val="6614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14" name="Rectangle 23" hidden="1"/>
            <p:cNvSpPr>
              <a:spLocks noChangeArrowheads="1"/>
            </p:cNvSpPr>
            <p:nvPr/>
          </p:nvSpPr>
          <p:spPr bwMode="auto">
            <a:xfrm>
              <a:off x="106970104" y="111230280"/>
              <a:ext cx="664559" cy="66455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grpSp>
        <p:nvGrpSpPr>
          <p:cNvPr id="27" name="مجموعة 26"/>
          <p:cNvGrpSpPr/>
          <p:nvPr/>
        </p:nvGrpSpPr>
        <p:grpSpPr>
          <a:xfrm>
            <a:off x="179784" y="259286"/>
            <a:ext cx="11520000" cy="452465"/>
            <a:chOff x="395809" y="259283"/>
            <a:chExt cx="11089233" cy="452465"/>
          </a:xfrm>
          <a:solidFill>
            <a:srgbClr val="4A665D"/>
          </a:solidFill>
        </p:grpSpPr>
        <p:sp>
          <p:nvSpPr>
            <p:cNvPr id="28" name="Rectangle 3"/>
            <p:cNvSpPr>
              <a:spLocks noChangeArrowheads="1"/>
            </p:cNvSpPr>
            <p:nvPr/>
          </p:nvSpPr>
          <p:spPr bwMode="auto">
            <a:xfrm flipH="1">
              <a:off x="395809" y="259283"/>
              <a:ext cx="11017224" cy="452465"/>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29" name="Group 4"/>
            <p:cNvGrpSpPr>
              <a:grpSpLocks/>
            </p:cNvGrpSpPr>
            <p:nvPr/>
          </p:nvGrpSpPr>
          <p:grpSpPr bwMode="auto">
            <a:xfrm>
              <a:off x="10915972" y="354677"/>
              <a:ext cx="284535" cy="202335"/>
              <a:chOff x="114434530" y="106950636"/>
              <a:chExt cx="244963" cy="202297"/>
            </a:xfrm>
            <a:grpFill/>
          </p:grpSpPr>
          <p:sp>
            <p:nvSpPr>
              <p:cNvPr id="32" name="AutoShape 5"/>
              <p:cNvSpPr>
                <a:spLocks noChangeArrowheads="1"/>
              </p:cNvSpPr>
              <p:nvPr/>
            </p:nvSpPr>
            <p:spPr bwMode="auto">
              <a:xfrm flipH="1">
                <a:off x="114434530" y="10695063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33" name="AutoShape 6"/>
              <p:cNvSpPr>
                <a:spLocks noChangeArrowheads="1"/>
              </p:cNvSpPr>
              <p:nvPr/>
            </p:nvSpPr>
            <p:spPr bwMode="auto">
              <a:xfrm flipH="1">
                <a:off x="114434530" y="10703190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34" name="AutoShape 7"/>
              <p:cNvSpPr>
                <a:spLocks noChangeArrowheads="1"/>
              </p:cNvSpPr>
              <p:nvPr/>
            </p:nvSpPr>
            <p:spPr bwMode="auto">
              <a:xfrm flipH="1">
                <a:off x="114434530" y="107114033"/>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30" name="Rectangle 8"/>
            <p:cNvSpPr>
              <a:spLocks noChangeArrowheads="1"/>
            </p:cNvSpPr>
            <p:nvPr/>
          </p:nvSpPr>
          <p:spPr bwMode="auto">
            <a:xfrm>
              <a:off x="11366486" y="259283"/>
              <a:ext cx="118556" cy="45246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31" name="Text Box 11"/>
            <p:cNvSpPr txBox="1">
              <a:spLocks noChangeArrowheads="1"/>
            </p:cNvSpPr>
            <p:nvPr/>
          </p:nvSpPr>
          <p:spPr bwMode="auto">
            <a:xfrm flipH="1">
              <a:off x="581634" y="259283"/>
              <a:ext cx="9799970" cy="452465"/>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defTabSz="914254" fontAlgn="base">
                <a:spcBef>
                  <a:spcPct val="0"/>
                </a:spcBef>
                <a:spcAft>
                  <a:spcPct val="0"/>
                </a:spcAft>
              </a:pPr>
              <a:r>
                <a:rPr lang="ar-SA" sz="2400" dirty="0">
                  <a:solidFill>
                    <a:srgbClr val="FFFFFF"/>
                  </a:solidFill>
                  <a:latin typeface="Franklin Gothic Heavy" pitchFamily="34" charset="0"/>
                </a:rPr>
                <a:t>المناخ في الوطن العربي</a:t>
              </a:r>
            </a:p>
          </p:txBody>
        </p:sp>
      </p:grpSp>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145" y="4032499"/>
            <a:ext cx="5004000"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5"/>
          <p:cNvSpPr>
            <a:spLocks noChangeArrowheads="1"/>
          </p:cNvSpPr>
          <p:nvPr/>
        </p:nvSpPr>
        <p:spPr bwMode="auto">
          <a:xfrm>
            <a:off x="8496850" y="936154"/>
            <a:ext cx="3384000" cy="540000"/>
          </a:xfrm>
          <a:prstGeom prst="rect">
            <a:avLst/>
          </a:prstGeom>
          <a:gradFill rotWithShape="1">
            <a:gsLst>
              <a:gs pos="0">
                <a:srgbClr val="009DD9">
                  <a:gamma/>
                  <a:tint val="0"/>
                  <a:invGamma/>
                </a:srgbClr>
              </a:gs>
              <a:gs pos="100000">
                <a:srgbClr val="FFC000"/>
              </a:gs>
            </a:gsLst>
            <a:lin ang="18900000" scaled="1"/>
          </a:gradFill>
          <a:ln>
            <a:noFill/>
          </a:ln>
          <a:effectLst/>
          <a:extLst/>
        </p:spPr>
        <p:txBody>
          <a:bodyPr vert="horz" wrap="square" lIns="36570" tIns="36570" rIns="36570" bIns="36570" numCol="1" anchor="t" anchorCtr="0" compatLnSpc="1">
            <a:prstTxWarp prst="textNoShape">
              <a:avLst/>
            </a:prstTxWarp>
          </a:bodyPr>
          <a:lstStyle/>
          <a:p>
            <a:pPr defTabSz="1090156">
              <a:lnSpc>
                <a:spcPct val="150000"/>
              </a:lnSpc>
            </a:pPr>
            <a:r>
              <a:rPr lang="ar-SA" b="1" dirty="0">
                <a:solidFill>
                  <a:prstClr val="black"/>
                </a:solidFill>
              </a:rPr>
              <a:t>مناخ الوطن العربي صيفاً</a:t>
            </a:r>
          </a:p>
        </p:txBody>
      </p:sp>
      <p:sp>
        <p:nvSpPr>
          <p:cNvPr id="37" name="Rectangle 5"/>
          <p:cNvSpPr>
            <a:spLocks noChangeArrowheads="1"/>
          </p:cNvSpPr>
          <p:nvPr/>
        </p:nvSpPr>
        <p:spPr bwMode="auto">
          <a:xfrm flipH="1">
            <a:off x="3" y="936154"/>
            <a:ext cx="3348000" cy="540000"/>
          </a:xfrm>
          <a:prstGeom prst="rect">
            <a:avLst/>
          </a:prstGeom>
          <a:gradFill rotWithShape="1">
            <a:gsLst>
              <a:gs pos="0">
                <a:srgbClr val="009DD9">
                  <a:gamma/>
                  <a:tint val="0"/>
                  <a:invGamma/>
                </a:srgbClr>
              </a:gs>
              <a:gs pos="100000">
                <a:srgbClr val="009DD9"/>
              </a:gs>
            </a:gsLst>
            <a:lin ang="18900000" scaled="1"/>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570" tIns="36570" rIns="36570" bIns="36570" numCol="1" anchor="t" anchorCtr="0" compatLnSpc="1">
            <a:prstTxWarp prst="textNoShape">
              <a:avLst/>
            </a:prstTxWarp>
          </a:bodyPr>
          <a:lstStyle/>
          <a:p>
            <a:pPr algn="l" defTabSz="1090156">
              <a:lnSpc>
                <a:spcPct val="150000"/>
              </a:lnSpc>
            </a:pPr>
            <a:r>
              <a:rPr lang="ar-SA" b="1" dirty="0">
                <a:solidFill>
                  <a:prstClr val="black"/>
                </a:solidFill>
              </a:rPr>
              <a:t>مناخ الوطن العربي شتاءً</a:t>
            </a:r>
          </a:p>
        </p:txBody>
      </p:sp>
    </p:spTree>
    <p:extLst>
      <p:ext uri="{BB962C8B-B14F-4D97-AF65-F5344CB8AC3E}">
        <p14:creationId xmlns:p14="http://schemas.microsoft.com/office/powerpoint/2010/main" val="220971613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مجموعة 46"/>
          <p:cNvGrpSpPr/>
          <p:nvPr/>
        </p:nvGrpSpPr>
        <p:grpSpPr>
          <a:xfrm>
            <a:off x="179784" y="259286"/>
            <a:ext cx="11520000" cy="452465"/>
            <a:chOff x="395809" y="259283"/>
            <a:chExt cx="11089233" cy="452465"/>
          </a:xfrm>
          <a:solidFill>
            <a:srgbClr val="4A665D"/>
          </a:solidFill>
        </p:grpSpPr>
        <p:sp>
          <p:nvSpPr>
            <p:cNvPr id="49" name="Rectangle 3"/>
            <p:cNvSpPr>
              <a:spLocks noChangeArrowheads="1"/>
            </p:cNvSpPr>
            <p:nvPr/>
          </p:nvSpPr>
          <p:spPr bwMode="auto">
            <a:xfrm flipH="1">
              <a:off x="395809" y="259283"/>
              <a:ext cx="11017224" cy="452465"/>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50" name="Group 4"/>
            <p:cNvGrpSpPr>
              <a:grpSpLocks/>
            </p:cNvGrpSpPr>
            <p:nvPr/>
          </p:nvGrpSpPr>
          <p:grpSpPr bwMode="auto">
            <a:xfrm>
              <a:off x="10915972" y="354677"/>
              <a:ext cx="284535" cy="202335"/>
              <a:chOff x="114434530" y="106950636"/>
              <a:chExt cx="244963" cy="202297"/>
            </a:xfrm>
            <a:grpFill/>
          </p:grpSpPr>
          <p:sp>
            <p:nvSpPr>
              <p:cNvPr id="54" name="AutoShape 5"/>
              <p:cNvSpPr>
                <a:spLocks noChangeArrowheads="1"/>
              </p:cNvSpPr>
              <p:nvPr/>
            </p:nvSpPr>
            <p:spPr bwMode="auto">
              <a:xfrm flipH="1">
                <a:off x="114434530" y="10695063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5" name="AutoShape 6"/>
              <p:cNvSpPr>
                <a:spLocks noChangeArrowheads="1"/>
              </p:cNvSpPr>
              <p:nvPr/>
            </p:nvSpPr>
            <p:spPr bwMode="auto">
              <a:xfrm flipH="1">
                <a:off x="114434530" y="10703190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6" name="AutoShape 7"/>
              <p:cNvSpPr>
                <a:spLocks noChangeArrowheads="1"/>
              </p:cNvSpPr>
              <p:nvPr/>
            </p:nvSpPr>
            <p:spPr bwMode="auto">
              <a:xfrm flipH="1">
                <a:off x="114434530" y="107114033"/>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51" name="Rectangle 8"/>
            <p:cNvSpPr>
              <a:spLocks noChangeArrowheads="1"/>
            </p:cNvSpPr>
            <p:nvPr/>
          </p:nvSpPr>
          <p:spPr bwMode="auto">
            <a:xfrm>
              <a:off x="11366486" y="259283"/>
              <a:ext cx="118556" cy="45246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2" name="Text Box 11"/>
            <p:cNvSpPr txBox="1">
              <a:spLocks noChangeArrowheads="1"/>
            </p:cNvSpPr>
            <p:nvPr/>
          </p:nvSpPr>
          <p:spPr bwMode="auto">
            <a:xfrm flipH="1">
              <a:off x="581634" y="259283"/>
              <a:ext cx="9799970" cy="452465"/>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defTabSz="914254" fontAlgn="base">
                <a:spcBef>
                  <a:spcPct val="0"/>
                </a:spcBef>
                <a:spcAft>
                  <a:spcPct val="0"/>
                </a:spcAft>
              </a:pPr>
              <a:r>
                <a:rPr lang="ar-SA" sz="2400" dirty="0">
                  <a:solidFill>
                    <a:srgbClr val="FFFFFF"/>
                  </a:solidFill>
                  <a:latin typeface="Franklin Gothic Heavy" pitchFamily="34" charset="0"/>
                </a:rPr>
                <a:t>الأقاليم المناخية في الوطن العربي</a:t>
              </a:r>
            </a:p>
          </p:txBody>
        </p:sp>
      </p:grpSp>
      <p:grpSp>
        <p:nvGrpSpPr>
          <p:cNvPr id="5" name="مجموعة 4"/>
          <p:cNvGrpSpPr/>
          <p:nvPr/>
        </p:nvGrpSpPr>
        <p:grpSpPr>
          <a:xfrm>
            <a:off x="179785" y="711749"/>
            <a:ext cx="11701065" cy="6489153"/>
            <a:chOff x="179784" y="711748"/>
            <a:chExt cx="11701065" cy="648915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84" y="711748"/>
              <a:ext cx="11701065" cy="6489152"/>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8388696" y="2160290"/>
              <a:ext cx="3115918" cy="4585870"/>
            </a:xfrm>
            <a:prstGeom prst="rect">
              <a:avLst/>
            </a:prstGeom>
          </p:spPr>
          <p:txBody>
            <a:bodyPr wrap="square">
              <a:spAutoFit/>
            </a:bodyPr>
            <a:lstStyle/>
            <a:p>
              <a:pPr marL="342846" indent="-342846" defTabSz="914254" fontAlgn="base">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pitchFamily="34" charset="0"/>
                  <a:cs typeface="Arial" pitchFamily="34" charset="0"/>
                </a:rPr>
                <a:t>الخصائص المناخية</a:t>
              </a:r>
            </a:p>
            <a:p>
              <a:pPr marL="342846" indent="-342846" defTabSz="914254" fontAlgn="base">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pitchFamily="34" charset="0"/>
                  <a:cs typeface="Arial" pitchFamily="34" charset="0"/>
                </a:rPr>
                <a:t>  </a:t>
              </a:r>
              <a:r>
                <a:rPr lang="ar-EG" sz="2000" b="1" kern="0" dirty="0">
                  <a:solidFill>
                    <a:prstClr val="black"/>
                  </a:solidFill>
                  <a:latin typeface="Arial" pitchFamily="34" charset="0"/>
                  <a:cs typeface="Arial" pitchFamily="34" charset="0"/>
                </a:rPr>
                <a:t>حار جاف صيفاً دافئ ممطر شتاءً</a:t>
              </a:r>
            </a:p>
            <a:p>
              <a:pPr marL="342846" indent="-342846" defTabSz="914254" fontAlgn="base">
                <a:spcBef>
                  <a:spcPct val="20000"/>
                </a:spcBef>
                <a:spcAft>
                  <a:spcPct val="0"/>
                </a:spcAft>
                <a:buClr>
                  <a:srgbClr val="99FF99"/>
                </a:buClr>
                <a:buSzPct val="80000"/>
              </a:pPr>
              <a:r>
                <a:rPr lang="ar-EG" sz="2000" b="1" kern="0" dirty="0">
                  <a:solidFill>
                    <a:prstClr val="black"/>
                  </a:solidFill>
                  <a:latin typeface="Arial" pitchFamily="34" charset="0"/>
                  <a:cs typeface="Arial" pitchFamily="34" charset="0"/>
                </a:rPr>
                <a:t>   ممطر بسبب الرياح الغربية العكسية</a:t>
              </a:r>
            </a:p>
            <a:p>
              <a:pPr marL="342846" indent="-342846" defTabSz="914254" fontAlgn="base">
                <a:spcBef>
                  <a:spcPct val="20000"/>
                </a:spcBef>
                <a:spcAft>
                  <a:spcPct val="0"/>
                </a:spcAft>
                <a:buClr>
                  <a:srgbClr val="99FF99"/>
                </a:buClr>
                <a:buSzPct val="80000"/>
              </a:pPr>
              <a:r>
                <a:rPr lang="ar-EG" sz="2000" b="1" kern="0" dirty="0">
                  <a:solidFill>
                    <a:prstClr val="black"/>
                  </a:solidFill>
                  <a:latin typeface="Arial" pitchFamily="34" charset="0"/>
                  <a:cs typeface="Arial" pitchFamily="34" charset="0"/>
                </a:rPr>
                <a:t>  وجاف بسبب الرياح التجارية الشمالية</a:t>
              </a:r>
              <a:r>
                <a:rPr lang="ar-EG" sz="2000" b="1" kern="0" dirty="0">
                  <a:solidFill>
                    <a:srgbClr val="FFFF99"/>
                  </a:solidFill>
                  <a:effectLst>
                    <a:outerShdw blurRad="38100" dist="38100" dir="2700000" algn="tl">
                      <a:srgbClr val="000000"/>
                    </a:outerShdw>
                  </a:effectLst>
                  <a:latin typeface="Arial" pitchFamily="34" charset="0"/>
                  <a:cs typeface="Arial" pitchFamily="34" charset="0"/>
                </a:rPr>
                <a:t>.</a:t>
              </a:r>
            </a:p>
            <a:p>
              <a:pPr marL="342846" indent="-342846" defTabSz="914254" fontAlgn="base">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pitchFamily="34" charset="0"/>
                  <a:cs typeface="Arial" pitchFamily="34" charset="0"/>
                </a:rPr>
                <a:t>تمثله مدن</a:t>
              </a:r>
            </a:p>
            <a:p>
              <a:pPr marL="182534" indent="-182534" defTabSz="914254" fontAlgn="base">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pitchFamily="34" charset="0"/>
                  <a:cs typeface="Arial" pitchFamily="34" charset="0"/>
                </a:rPr>
                <a:t> </a:t>
              </a:r>
              <a:r>
                <a:rPr lang="ar-EG" sz="2000" b="1" kern="0" dirty="0" err="1">
                  <a:solidFill>
                    <a:prstClr val="black"/>
                  </a:solidFill>
                  <a:latin typeface="Arial" pitchFamily="34" charset="0"/>
                  <a:cs typeface="Arial" pitchFamily="34" charset="0"/>
                </a:rPr>
                <a:t>ال</a:t>
              </a:r>
              <a:r>
                <a:rPr lang="ar-SA" sz="2000" b="1" kern="0" dirty="0">
                  <a:solidFill>
                    <a:prstClr val="black"/>
                  </a:solidFill>
                  <a:latin typeface="Arial" pitchFamily="34" charset="0"/>
                  <a:cs typeface="Arial" pitchFamily="34" charset="0"/>
                </a:rPr>
                <a:t>ل</a:t>
              </a:r>
              <a:r>
                <a:rPr lang="ar-EG" sz="2000" b="1" kern="0" dirty="0" err="1">
                  <a:solidFill>
                    <a:prstClr val="black"/>
                  </a:solidFill>
                  <a:latin typeface="Arial" pitchFamily="34" charset="0"/>
                  <a:cs typeface="Arial" pitchFamily="34" charset="0"/>
                </a:rPr>
                <a:t>اذقية</a:t>
              </a:r>
              <a:r>
                <a:rPr lang="ar-EG" sz="2000" b="1" kern="0" dirty="0">
                  <a:solidFill>
                    <a:prstClr val="black"/>
                  </a:solidFill>
                  <a:latin typeface="Arial" pitchFamily="34" charset="0"/>
                  <a:cs typeface="Arial" pitchFamily="34" charset="0"/>
                </a:rPr>
                <a:t> – بيروت – الإسكندرية – </a:t>
              </a:r>
              <a:endParaRPr lang="ar-SA" sz="2000" b="1" kern="0" dirty="0">
                <a:solidFill>
                  <a:prstClr val="black"/>
                </a:solidFill>
                <a:latin typeface="Arial" pitchFamily="34" charset="0"/>
                <a:cs typeface="Arial" pitchFamily="34" charset="0"/>
              </a:endParaRPr>
            </a:p>
            <a:p>
              <a:pPr marL="182534" indent="-182534" defTabSz="914254" fontAlgn="base">
                <a:spcBef>
                  <a:spcPct val="20000"/>
                </a:spcBef>
                <a:spcAft>
                  <a:spcPct val="0"/>
                </a:spcAft>
                <a:buClr>
                  <a:srgbClr val="99FF99"/>
                </a:buClr>
                <a:buSzPct val="80000"/>
              </a:pPr>
              <a:r>
                <a:rPr lang="ar-EG" sz="2000" b="1" kern="0" dirty="0">
                  <a:solidFill>
                    <a:prstClr val="black"/>
                  </a:solidFill>
                  <a:latin typeface="Arial" pitchFamily="34" charset="0"/>
                  <a:cs typeface="Arial" pitchFamily="34" charset="0"/>
                </a:rPr>
                <a:t>بنى</a:t>
              </a:r>
              <a:r>
                <a:rPr lang="ar-SA" sz="2000" b="1" kern="0" dirty="0">
                  <a:solidFill>
                    <a:prstClr val="black"/>
                  </a:solidFill>
                  <a:latin typeface="Arial" pitchFamily="34" charset="0"/>
                  <a:cs typeface="Arial" pitchFamily="34" charset="0"/>
                </a:rPr>
                <a:t> </a:t>
              </a:r>
              <a:r>
                <a:rPr lang="ar-EG" sz="2000" b="1" kern="0" dirty="0">
                  <a:solidFill>
                    <a:prstClr val="black"/>
                  </a:solidFill>
                  <a:latin typeface="Arial" pitchFamily="34" charset="0"/>
                  <a:cs typeface="Arial" pitchFamily="34" charset="0"/>
                </a:rPr>
                <a:t>غازي – طرابلس – تونس – الجزائر</a:t>
              </a:r>
            </a:p>
            <a:p>
              <a:pPr marL="342846" indent="-342846" defTabSz="914254" fontAlgn="base">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pitchFamily="34" charset="0"/>
                  <a:cs typeface="Arial" pitchFamily="34" charset="0"/>
                </a:rPr>
                <a:t>الموقع</a:t>
              </a:r>
            </a:p>
            <a:p>
              <a:pPr marL="342846" indent="-342846" defTabSz="914254" fontAlgn="base">
                <a:spcBef>
                  <a:spcPct val="20000"/>
                </a:spcBef>
                <a:spcAft>
                  <a:spcPct val="0"/>
                </a:spcAft>
                <a:buClr>
                  <a:srgbClr val="99FF99"/>
                </a:buClr>
                <a:buSzPct val="80000"/>
              </a:pPr>
              <a:r>
                <a:rPr lang="ar-EG" sz="2000" b="1" kern="0" dirty="0">
                  <a:solidFill>
                    <a:srgbClr val="FFFFFF"/>
                  </a:solidFill>
                  <a:effectLst>
                    <a:outerShdw blurRad="38100" dist="38100" dir="2700000" algn="tl">
                      <a:srgbClr val="000000"/>
                    </a:outerShdw>
                  </a:effectLst>
                  <a:latin typeface="Arial" pitchFamily="34" charset="0"/>
                  <a:cs typeface="Arial" pitchFamily="34" charset="0"/>
                </a:rPr>
                <a:t>       </a:t>
              </a:r>
              <a:r>
                <a:rPr lang="ar-EG" sz="2000" b="1" kern="0" dirty="0">
                  <a:solidFill>
                    <a:prstClr val="black"/>
                  </a:solidFill>
                  <a:latin typeface="Arial" pitchFamily="34" charset="0"/>
                  <a:cs typeface="Arial" pitchFamily="34" charset="0"/>
                </a:rPr>
                <a:t>يوجد في شمال الوطن العربي التي تطل على البحر المتوسط. </a:t>
              </a:r>
              <a:endParaRPr lang="en-US" sz="2000" b="1" kern="0" dirty="0">
                <a:solidFill>
                  <a:prstClr val="black"/>
                </a:solidFill>
                <a:latin typeface="Arial" pitchFamily="34" charset="0"/>
                <a:cs typeface="Arial" pitchFamily="34" charset="0"/>
              </a:endParaRPr>
            </a:p>
          </p:txBody>
        </p:sp>
        <p:sp>
          <p:nvSpPr>
            <p:cNvPr id="3" name="مستطيل 2"/>
            <p:cNvSpPr/>
            <p:nvPr/>
          </p:nvSpPr>
          <p:spPr>
            <a:xfrm>
              <a:off x="4492681" y="2160290"/>
              <a:ext cx="3096344" cy="4247316"/>
            </a:xfrm>
            <a:prstGeom prst="rect">
              <a:avLst/>
            </a:prstGeom>
          </p:spPr>
          <p:txBody>
            <a:bodyPr wrap="square">
              <a:spAutoFit/>
            </a:bodyPr>
            <a:lstStyle/>
            <a:p>
              <a:pPr marL="342846" indent="-342846" defTabSz="914254" fontAlgn="base">
                <a:lnSpc>
                  <a:spcPct val="90000"/>
                </a:lnSpc>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a:rPr>
                <a:t>الخصائص المناخية</a:t>
              </a:r>
            </a:p>
            <a:p>
              <a:pPr marL="342846" indent="-342846" defTabSz="914254" fontAlgn="base">
                <a:lnSpc>
                  <a:spcPct val="90000"/>
                </a:lnSpc>
                <a:spcBef>
                  <a:spcPct val="20000"/>
                </a:spcBef>
                <a:spcAft>
                  <a:spcPct val="0"/>
                </a:spcAft>
                <a:buClr>
                  <a:srgbClr val="99FF99"/>
                </a:buClr>
                <a:buSzPct val="80000"/>
              </a:pPr>
              <a:r>
                <a:rPr lang="ar-EG" sz="2400" b="1" kern="0" dirty="0">
                  <a:solidFill>
                    <a:prstClr val="black"/>
                  </a:solidFill>
                  <a:latin typeface="Arial"/>
                </a:rPr>
                <a:t>     </a:t>
              </a:r>
              <a:r>
                <a:rPr lang="ar-EG" sz="2000" b="1" kern="0" dirty="0">
                  <a:solidFill>
                    <a:prstClr val="black"/>
                  </a:solidFill>
                  <a:latin typeface="Arial"/>
                </a:rPr>
                <a:t>درجة الحرارة مرتفعة صيفا مع سقوط الأمطار بسبب الرياح الموسمية وتقل كلما ارتفعنا شمالاً</a:t>
              </a:r>
            </a:p>
            <a:p>
              <a:pPr marL="342846" indent="-342846" defTabSz="914254" fontAlgn="base">
                <a:lnSpc>
                  <a:spcPct val="90000"/>
                </a:lnSpc>
                <a:spcBef>
                  <a:spcPct val="20000"/>
                </a:spcBef>
                <a:spcAft>
                  <a:spcPct val="0"/>
                </a:spcAft>
                <a:buClr>
                  <a:srgbClr val="99FF99"/>
                </a:buClr>
                <a:buSzPct val="80000"/>
              </a:pPr>
              <a:endParaRPr lang="ar-EG" sz="2000" b="1" kern="0" dirty="0">
                <a:solidFill>
                  <a:srgbClr val="FF3300"/>
                </a:solidFill>
                <a:effectLst>
                  <a:outerShdw blurRad="38100" dist="38100" dir="2700000" algn="tl">
                    <a:srgbClr val="000000"/>
                  </a:outerShdw>
                </a:effectLst>
                <a:latin typeface="Arial"/>
              </a:endParaRPr>
            </a:p>
            <a:p>
              <a:pPr marL="342846" indent="-342846" defTabSz="914254" fontAlgn="base">
                <a:lnSpc>
                  <a:spcPct val="90000"/>
                </a:lnSpc>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a:rPr>
                <a:t>تمثله مدن</a:t>
              </a:r>
            </a:p>
            <a:p>
              <a:pPr marL="342846" indent="-342846" defTabSz="914254" fontAlgn="base">
                <a:lnSpc>
                  <a:spcPct val="90000"/>
                </a:lnSpc>
                <a:spcBef>
                  <a:spcPct val="20000"/>
                </a:spcBef>
                <a:spcAft>
                  <a:spcPct val="0"/>
                </a:spcAft>
                <a:buClr>
                  <a:srgbClr val="99FF99"/>
                </a:buClr>
                <a:buSzPct val="80000"/>
              </a:pPr>
              <a:r>
                <a:rPr lang="ar-EG" sz="3200" b="1" kern="0" dirty="0">
                  <a:solidFill>
                    <a:prstClr val="black"/>
                  </a:solidFill>
                  <a:latin typeface="Arial"/>
                </a:rPr>
                <a:t>  </a:t>
              </a:r>
              <a:r>
                <a:rPr lang="ar-EG" sz="2000" b="1" kern="0" dirty="0">
                  <a:solidFill>
                    <a:prstClr val="black"/>
                  </a:solidFill>
                  <a:latin typeface="Arial"/>
                </a:rPr>
                <a:t>الخرطوم – صنعاء – نواكشوط</a:t>
              </a:r>
              <a:endParaRPr lang="ar-SA" sz="2000" b="1" kern="0" dirty="0">
                <a:solidFill>
                  <a:prstClr val="black"/>
                </a:solidFill>
                <a:latin typeface="Arial"/>
              </a:endParaRPr>
            </a:p>
            <a:p>
              <a:pPr marL="342846" indent="-342846" defTabSz="914254" fontAlgn="base">
                <a:lnSpc>
                  <a:spcPct val="90000"/>
                </a:lnSpc>
                <a:spcBef>
                  <a:spcPct val="20000"/>
                </a:spcBef>
                <a:spcAft>
                  <a:spcPct val="0"/>
                </a:spcAft>
                <a:buClr>
                  <a:srgbClr val="99FF99"/>
                </a:buClr>
                <a:buSzPct val="80000"/>
              </a:pPr>
              <a:endParaRPr lang="ar-EG" sz="3200" b="1" kern="0" dirty="0">
                <a:solidFill>
                  <a:srgbClr val="FF3300"/>
                </a:solidFill>
                <a:effectLst>
                  <a:outerShdw blurRad="38100" dist="38100" dir="2700000" algn="tl">
                    <a:srgbClr val="000000"/>
                  </a:outerShdw>
                </a:effectLst>
                <a:latin typeface="Arial"/>
              </a:endParaRPr>
            </a:p>
            <a:p>
              <a:pPr marL="342846" indent="-342846" defTabSz="914254" fontAlgn="base">
                <a:lnSpc>
                  <a:spcPct val="90000"/>
                </a:lnSpc>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a:rPr>
                <a:t>الموقع</a:t>
              </a:r>
            </a:p>
            <a:p>
              <a:pPr marL="342846" indent="-342846" defTabSz="914254" fontAlgn="base">
                <a:lnSpc>
                  <a:spcPct val="90000"/>
                </a:lnSpc>
                <a:spcBef>
                  <a:spcPct val="20000"/>
                </a:spcBef>
                <a:spcAft>
                  <a:spcPct val="0"/>
                </a:spcAft>
                <a:buClr>
                  <a:srgbClr val="99FF99"/>
                </a:buClr>
                <a:buSzPct val="80000"/>
              </a:pPr>
              <a:r>
                <a:rPr lang="ar-EG" sz="3200" b="1" kern="0" dirty="0">
                  <a:solidFill>
                    <a:prstClr val="black"/>
                  </a:solidFill>
                  <a:latin typeface="Arial"/>
                </a:rPr>
                <a:t> </a:t>
              </a:r>
              <a:r>
                <a:rPr lang="ar-EG" sz="2000" b="1" kern="0" dirty="0">
                  <a:solidFill>
                    <a:prstClr val="black"/>
                  </a:solidFill>
                  <a:latin typeface="Arial"/>
                </a:rPr>
                <a:t>يوجد في جنوب الوطن العربي</a:t>
              </a:r>
              <a:endParaRPr lang="ar-EG" sz="3200" b="1" kern="0" dirty="0">
                <a:solidFill>
                  <a:prstClr val="black"/>
                </a:solidFill>
                <a:latin typeface="Arial"/>
              </a:endParaRPr>
            </a:p>
          </p:txBody>
        </p:sp>
        <p:sp>
          <p:nvSpPr>
            <p:cNvPr id="4" name="مستطيل 3"/>
            <p:cNvSpPr/>
            <p:nvPr/>
          </p:nvSpPr>
          <p:spPr>
            <a:xfrm>
              <a:off x="396176" y="2016273"/>
              <a:ext cx="3312000" cy="4185760"/>
            </a:xfrm>
            <a:prstGeom prst="rect">
              <a:avLst/>
            </a:prstGeom>
          </p:spPr>
          <p:txBody>
            <a:bodyPr wrap="square">
              <a:spAutoFit/>
            </a:bodyPr>
            <a:lstStyle/>
            <a:p>
              <a:pPr marL="342846" indent="-342846" defTabSz="914254" fontAlgn="base">
                <a:lnSpc>
                  <a:spcPct val="90000"/>
                </a:lnSpc>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pitchFamily="34" charset="0"/>
                  <a:cs typeface="Arial" pitchFamily="34" charset="0"/>
                </a:rPr>
                <a:t>الخصائص المناخية</a:t>
              </a:r>
            </a:p>
            <a:p>
              <a:pPr defTabSz="914254" fontAlgn="base">
                <a:lnSpc>
                  <a:spcPct val="90000"/>
                </a:lnSpc>
                <a:spcBef>
                  <a:spcPct val="20000"/>
                </a:spcBef>
                <a:spcAft>
                  <a:spcPct val="0"/>
                </a:spcAft>
                <a:buClr>
                  <a:srgbClr val="99FF99"/>
                </a:buClr>
                <a:buSzPct val="80000"/>
              </a:pPr>
              <a:r>
                <a:rPr lang="ar-EG" sz="2000" b="1" kern="0" dirty="0">
                  <a:solidFill>
                    <a:prstClr val="black"/>
                  </a:solidFill>
                  <a:latin typeface="Arial" pitchFamily="34" charset="0"/>
                  <a:cs typeface="Arial" pitchFamily="34" charset="0"/>
                </a:rPr>
                <a:t> شديد الحرارة صيفاً مع سقوط الأمطار الصيفية في الأجزاء الجنوبية, </a:t>
              </a:r>
              <a:endParaRPr lang="ar-SA" sz="2000" b="1" kern="0" dirty="0">
                <a:solidFill>
                  <a:prstClr val="black"/>
                </a:solidFill>
                <a:latin typeface="Arial" pitchFamily="34" charset="0"/>
                <a:cs typeface="Arial" pitchFamily="34" charset="0"/>
              </a:endParaRPr>
            </a:p>
            <a:p>
              <a:pPr defTabSz="914254" fontAlgn="base">
                <a:lnSpc>
                  <a:spcPct val="90000"/>
                </a:lnSpc>
                <a:spcBef>
                  <a:spcPct val="20000"/>
                </a:spcBef>
                <a:spcAft>
                  <a:spcPct val="0"/>
                </a:spcAft>
                <a:buClr>
                  <a:srgbClr val="99FF99"/>
                </a:buClr>
                <a:buSzPct val="80000"/>
              </a:pPr>
              <a:r>
                <a:rPr lang="ar-EG" sz="2000" b="1" kern="0" dirty="0">
                  <a:solidFill>
                    <a:prstClr val="black"/>
                  </a:solidFill>
                  <a:latin typeface="Arial" pitchFamily="34" charset="0"/>
                  <a:cs typeface="Arial" pitchFamily="34" charset="0"/>
                </a:rPr>
                <a:t>وشديد البرودة شتاءً مع سقوط الأمطار الشتوية على الأطراف الشمالية ,</a:t>
              </a:r>
              <a:endParaRPr lang="ar-SA" sz="2000" b="1" kern="0" dirty="0">
                <a:solidFill>
                  <a:prstClr val="black"/>
                </a:solidFill>
                <a:latin typeface="Arial" pitchFamily="34" charset="0"/>
                <a:cs typeface="Arial" pitchFamily="34" charset="0"/>
              </a:endParaRPr>
            </a:p>
            <a:p>
              <a:pPr defTabSz="914254" fontAlgn="base">
                <a:lnSpc>
                  <a:spcPct val="90000"/>
                </a:lnSpc>
                <a:spcBef>
                  <a:spcPct val="20000"/>
                </a:spcBef>
                <a:spcAft>
                  <a:spcPct val="0"/>
                </a:spcAft>
                <a:buClr>
                  <a:srgbClr val="99FF99"/>
                </a:buClr>
                <a:buSzPct val="80000"/>
              </a:pPr>
              <a:r>
                <a:rPr lang="ar-EG" sz="2000" b="1" kern="0" dirty="0">
                  <a:solidFill>
                    <a:prstClr val="black"/>
                  </a:solidFill>
                  <a:latin typeface="Arial" pitchFamily="34" charset="0"/>
                  <a:cs typeface="Arial" pitchFamily="34" charset="0"/>
                </a:rPr>
                <a:t> وقد</a:t>
              </a:r>
              <a:r>
                <a:rPr lang="ar-SA" sz="2000" b="1" kern="0" dirty="0">
                  <a:solidFill>
                    <a:prstClr val="black"/>
                  </a:solidFill>
                  <a:latin typeface="Arial" pitchFamily="34" charset="0"/>
                  <a:cs typeface="Arial" pitchFamily="34" charset="0"/>
                </a:rPr>
                <a:t> </a:t>
              </a:r>
              <a:r>
                <a:rPr lang="ar-EG" sz="2000" b="1" kern="0" dirty="0">
                  <a:solidFill>
                    <a:prstClr val="black"/>
                  </a:solidFill>
                  <a:latin typeface="Arial" pitchFamily="34" charset="0"/>
                  <a:cs typeface="Arial" pitchFamily="34" charset="0"/>
                </a:rPr>
                <a:t>تسقط الأمطار فجأة على شكل سيول في فترات متباعدة  </a:t>
              </a:r>
            </a:p>
            <a:p>
              <a:pPr marL="342846" indent="-342846" defTabSz="914254" fontAlgn="base">
                <a:lnSpc>
                  <a:spcPct val="90000"/>
                </a:lnSpc>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a:rPr>
                <a:t>تمثله مدن</a:t>
              </a:r>
            </a:p>
            <a:p>
              <a:pPr marL="342846" indent="-342846" defTabSz="914254" fontAlgn="base">
                <a:lnSpc>
                  <a:spcPct val="90000"/>
                </a:lnSpc>
                <a:spcBef>
                  <a:spcPct val="20000"/>
                </a:spcBef>
                <a:spcAft>
                  <a:spcPct val="0"/>
                </a:spcAft>
                <a:buClr>
                  <a:srgbClr val="99FF99"/>
                </a:buClr>
                <a:buSzPct val="80000"/>
              </a:pPr>
              <a:r>
                <a:rPr lang="ar-EG" sz="2000" b="1" kern="0" dirty="0">
                  <a:solidFill>
                    <a:prstClr val="black"/>
                  </a:solidFill>
                  <a:latin typeface="Arial"/>
                </a:rPr>
                <a:t>     أسوان –الرياض – عين صالحٍ</a:t>
              </a:r>
              <a:endParaRPr lang="ar-SA" sz="2000" b="1" kern="0" dirty="0">
                <a:solidFill>
                  <a:prstClr val="black"/>
                </a:solidFill>
                <a:latin typeface="Arial"/>
              </a:endParaRPr>
            </a:p>
            <a:p>
              <a:pPr marL="342846" indent="-342846" defTabSz="914254" fontAlgn="base">
                <a:lnSpc>
                  <a:spcPct val="90000"/>
                </a:lnSpc>
                <a:spcBef>
                  <a:spcPct val="20000"/>
                </a:spcBef>
                <a:spcAft>
                  <a:spcPct val="0"/>
                </a:spcAft>
                <a:buClr>
                  <a:srgbClr val="99FF99"/>
                </a:buClr>
                <a:buSzPct val="80000"/>
              </a:pPr>
              <a:endParaRPr lang="ar-EG" sz="2000" b="1" kern="0" dirty="0">
                <a:solidFill>
                  <a:prstClr val="black"/>
                </a:solidFill>
                <a:latin typeface="Arial"/>
              </a:endParaRPr>
            </a:p>
            <a:p>
              <a:pPr marL="342846" indent="-342846" defTabSz="914254" fontAlgn="base">
                <a:lnSpc>
                  <a:spcPct val="90000"/>
                </a:lnSpc>
                <a:spcBef>
                  <a:spcPct val="20000"/>
                </a:spcBef>
                <a:spcAft>
                  <a:spcPct val="0"/>
                </a:spcAft>
                <a:buClr>
                  <a:srgbClr val="99FF99"/>
                </a:buClr>
                <a:buSzPct val="80000"/>
              </a:pPr>
              <a:r>
                <a:rPr lang="ar-EG" sz="2000" b="1" kern="0" dirty="0">
                  <a:solidFill>
                    <a:srgbClr val="FF3300"/>
                  </a:solidFill>
                  <a:effectLst>
                    <a:outerShdw blurRad="38100" dist="38100" dir="2700000" algn="tl">
                      <a:srgbClr val="000000"/>
                    </a:outerShdw>
                  </a:effectLst>
                  <a:latin typeface="Arial"/>
                </a:rPr>
                <a:t>الموقع</a:t>
              </a:r>
            </a:p>
            <a:p>
              <a:pPr marL="342846" indent="-342846" defTabSz="914254" fontAlgn="base">
                <a:lnSpc>
                  <a:spcPct val="90000"/>
                </a:lnSpc>
                <a:spcBef>
                  <a:spcPct val="20000"/>
                </a:spcBef>
                <a:spcAft>
                  <a:spcPct val="0"/>
                </a:spcAft>
                <a:buClr>
                  <a:srgbClr val="99FF99"/>
                </a:buClr>
                <a:buSzPct val="80000"/>
              </a:pPr>
              <a:r>
                <a:rPr lang="ar-EG" sz="2000" b="1" kern="0" dirty="0">
                  <a:solidFill>
                    <a:prstClr val="black"/>
                  </a:solidFill>
                  <a:latin typeface="Arial"/>
                </a:rPr>
                <a:t>   بين إقليم البحر المتوسط والإقليم المدارى الرطب</a:t>
              </a:r>
            </a:p>
          </p:txBody>
        </p:sp>
      </p:grpSp>
    </p:spTree>
    <p:extLst>
      <p:ext uri="{BB962C8B-B14F-4D97-AF65-F5344CB8AC3E}">
        <p14:creationId xmlns:p14="http://schemas.microsoft.com/office/powerpoint/2010/main" val="1305077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مجموعة 46"/>
          <p:cNvGrpSpPr/>
          <p:nvPr/>
        </p:nvGrpSpPr>
        <p:grpSpPr>
          <a:xfrm>
            <a:off x="179784" y="259286"/>
            <a:ext cx="11520000" cy="452465"/>
            <a:chOff x="395809" y="259283"/>
            <a:chExt cx="11089233" cy="452465"/>
          </a:xfrm>
          <a:solidFill>
            <a:srgbClr val="4A665D"/>
          </a:solidFill>
        </p:grpSpPr>
        <p:sp>
          <p:nvSpPr>
            <p:cNvPr id="49" name="Rectangle 3"/>
            <p:cNvSpPr>
              <a:spLocks noChangeArrowheads="1"/>
            </p:cNvSpPr>
            <p:nvPr/>
          </p:nvSpPr>
          <p:spPr bwMode="auto">
            <a:xfrm flipH="1">
              <a:off x="395809" y="259283"/>
              <a:ext cx="11017224" cy="452465"/>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nvGrpSpPr>
            <p:cNvPr id="50" name="Group 4"/>
            <p:cNvGrpSpPr>
              <a:grpSpLocks/>
            </p:cNvGrpSpPr>
            <p:nvPr/>
          </p:nvGrpSpPr>
          <p:grpSpPr bwMode="auto">
            <a:xfrm>
              <a:off x="10915972" y="354677"/>
              <a:ext cx="284535" cy="202335"/>
              <a:chOff x="114434530" y="106950636"/>
              <a:chExt cx="244963" cy="202297"/>
            </a:xfrm>
            <a:grpFill/>
          </p:grpSpPr>
          <p:sp>
            <p:nvSpPr>
              <p:cNvPr id="54" name="AutoShape 5"/>
              <p:cNvSpPr>
                <a:spLocks noChangeArrowheads="1"/>
              </p:cNvSpPr>
              <p:nvPr/>
            </p:nvSpPr>
            <p:spPr bwMode="auto">
              <a:xfrm flipH="1">
                <a:off x="114434530" y="10695063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5" name="AutoShape 6"/>
              <p:cNvSpPr>
                <a:spLocks noChangeArrowheads="1"/>
              </p:cNvSpPr>
              <p:nvPr/>
            </p:nvSpPr>
            <p:spPr bwMode="auto">
              <a:xfrm flipH="1">
                <a:off x="114434530" y="107031906"/>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6" name="AutoShape 7"/>
              <p:cNvSpPr>
                <a:spLocks noChangeArrowheads="1"/>
              </p:cNvSpPr>
              <p:nvPr/>
            </p:nvSpPr>
            <p:spPr bwMode="auto">
              <a:xfrm flipH="1">
                <a:off x="114434530" y="107114033"/>
                <a:ext cx="244963" cy="38900"/>
              </a:xfrm>
              <a:prstGeom prst="roundRect">
                <a:avLst>
                  <a:gd name="adj" fmla="val 50000"/>
                </a:avLst>
              </a:prstGeom>
              <a:grp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grpSp>
        <p:sp>
          <p:nvSpPr>
            <p:cNvPr id="51" name="Rectangle 8"/>
            <p:cNvSpPr>
              <a:spLocks noChangeArrowheads="1"/>
            </p:cNvSpPr>
            <p:nvPr/>
          </p:nvSpPr>
          <p:spPr bwMode="auto">
            <a:xfrm>
              <a:off x="11366486" y="259283"/>
              <a:ext cx="118556" cy="452465"/>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1090156"/>
              <a:endParaRPr lang="ar-SA">
                <a:solidFill>
                  <a:prstClr val="black"/>
                </a:solidFill>
              </a:endParaRPr>
            </a:p>
          </p:txBody>
        </p:sp>
        <p:sp>
          <p:nvSpPr>
            <p:cNvPr id="52" name="Text Box 11"/>
            <p:cNvSpPr txBox="1">
              <a:spLocks noChangeArrowheads="1"/>
            </p:cNvSpPr>
            <p:nvPr/>
          </p:nvSpPr>
          <p:spPr bwMode="auto">
            <a:xfrm flipH="1">
              <a:off x="581634" y="259283"/>
              <a:ext cx="9799970" cy="452465"/>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defTabSz="914254" fontAlgn="base">
                <a:spcBef>
                  <a:spcPct val="0"/>
                </a:spcBef>
                <a:spcAft>
                  <a:spcPct val="0"/>
                </a:spcAft>
              </a:pPr>
              <a:r>
                <a:rPr lang="ar-SA" sz="2400" dirty="0">
                  <a:solidFill>
                    <a:srgbClr val="FFFFFF"/>
                  </a:solidFill>
                  <a:latin typeface="Franklin Gothic Heavy" pitchFamily="34" charset="0"/>
                </a:rPr>
                <a:t>الأقاليم المناخية في الوطن العربي</a:t>
              </a: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27" y="1347788"/>
            <a:ext cx="11036796" cy="5662304"/>
          </a:xfrm>
          <a:prstGeom prst="rect">
            <a:avLst/>
          </a:prstGeom>
          <a:ln w="9525">
            <a:solidFill>
              <a:srgbClr val="FFC000"/>
            </a:solidFill>
            <a:miter lim="800000"/>
            <a:headEnd/>
            <a:tailEnd/>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87195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714</Words>
  <Application>Microsoft Office PowerPoint</Application>
  <PresentationFormat>مخصص</PresentationFormat>
  <Paragraphs>95</Paragraphs>
  <Slides>7</Slides>
  <Notes>1</Notes>
  <HiddenSlides>0</HiddenSlides>
  <MMClips>0</MMClips>
  <ScaleCrop>false</ScaleCrop>
  <HeadingPairs>
    <vt:vector size="4" baseType="variant">
      <vt:variant>
        <vt:lpstr>نسق</vt:lpstr>
      </vt:variant>
      <vt:variant>
        <vt:i4>3</vt:i4>
      </vt:variant>
      <vt:variant>
        <vt:lpstr>عناوين الشرائح</vt:lpstr>
      </vt:variant>
      <vt:variant>
        <vt:i4>7</vt:i4>
      </vt:variant>
    </vt:vector>
  </HeadingPairs>
  <TitlesOfParts>
    <vt:vector size="10" baseType="lpstr">
      <vt:lpstr>نسق Office</vt:lpstr>
      <vt:lpstr>1_نسق Office</vt:lpstr>
      <vt:lpstr>Academic Literature 16x9</vt:lpstr>
      <vt:lpstr>المناخ في الوطن العربي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c:creator>
  <cp:lastModifiedBy>win</cp:lastModifiedBy>
  <cp:revision>12</cp:revision>
  <dcterms:created xsi:type="dcterms:W3CDTF">2015-01-25T18:59:15Z</dcterms:created>
  <dcterms:modified xsi:type="dcterms:W3CDTF">2015-01-27T18:03:42Z</dcterms:modified>
</cp:coreProperties>
</file>