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2153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91694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1735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1545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6398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0985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6856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1793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4217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12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1423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A205-A362-4978-AEB9-E8B23FD0CE7F}" type="datetimeFigureOut">
              <a:rPr lang="ar-SA" smtClean="0"/>
              <a:pPr/>
              <a:t>06/06/1435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C2AC1-C32B-4DE6-9B14-B8B40C86D9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2522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916416" cy="23042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2ROUND UP</a:t>
            </a:r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 . Complete with the past simple, the past progressive or the present </a:t>
            </a:r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perfect simple of the verbs in brackets.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algn="l"/>
            <a:r>
              <a:rPr lang="en-US" dirty="0" smtClean="0"/>
              <a:t>1 – </a:t>
            </a:r>
            <a:r>
              <a:rPr lang="en-US" dirty="0" err="1" smtClean="0"/>
              <a:t>larry</a:t>
            </a:r>
            <a:r>
              <a:rPr lang="en-US" dirty="0" smtClean="0"/>
              <a:t> : what’s up today? You look tired</a:t>
            </a:r>
          </a:p>
          <a:p>
            <a:pPr algn="l"/>
            <a:r>
              <a:rPr lang="en-US" dirty="0" smtClean="0"/>
              <a:t>Tony : its my new neighbors, they </a:t>
            </a:r>
            <a:r>
              <a:rPr lang="en-US" dirty="0" smtClean="0">
                <a:solidFill>
                  <a:schemeClr val="accent1"/>
                </a:solidFill>
              </a:rPr>
              <a:t>_moved _</a:t>
            </a:r>
          </a:p>
          <a:p>
            <a:pPr algn="l"/>
            <a:r>
              <a:rPr lang="en-US" dirty="0" smtClean="0"/>
              <a:t>(move) in last week.</a:t>
            </a:r>
          </a:p>
          <a:p>
            <a:pPr algn="l"/>
            <a:r>
              <a:rPr lang="en-US" dirty="0" smtClean="0"/>
              <a:t>Larry : so?</a:t>
            </a:r>
          </a:p>
          <a:p>
            <a:pPr algn="l"/>
            <a:r>
              <a:rPr lang="en-US" dirty="0" smtClean="0"/>
              <a:t>Tony : They _</a:t>
            </a:r>
            <a:r>
              <a:rPr lang="en-US" dirty="0" smtClean="0">
                <a:solidFill>
                  <a:schemeClr val="accent1"/>
                </a:solidFill>
              </a:rPr>
              <a:t>were fighting  </a:t>
            </a:r>
            <a:r>
              <a:rPr lang="en-US" dirty="0" smtClean="0"/>
              <a:t>( fight) all night, again.</a:t>
            </a:r>
          </a:p>
          <a:p>
            <a:pPr algn="l"/>
            <a:r>
              <a:rPr lang="en-US" dirty="0" smtClean="0"/>
              <a:t>Larry : oh dear.</a:t>
            </a:r>
          </a:p>
          <a:p>
            <a:pPr algn="l"/>
            <a:r>
              <a:rPr lang="en-US" dirty="0" smtClean="0"/>
              <a:t>Tony : I _</a:t>
            </a:r>
            <a:r>
              <a:rPr lang="en-US" dirty="0" smtClean="0">
                <a:solidFill>
                  <a:schemeClr val="accent1"/>
                </a:solidFill>
              </a:rPr>
              <a:t>haven’t slept</a:t>
            </a:r>
            <a:r>
              <a:rPr lang="en-US" dirty="0" smtClean="0"/>
              <a:t>_ (not sleep for three nights. </a:t>
            </a:r>
          </a:p>
        </p:txBody>
      </p:sp>
    </p:spTree>
    <p:extLst>
      <p:ext uri="{BB962C8B-B14F-4D97-AF65-F5344CB8AC3E}">
        <p14:creationId xmlns:p14="http://schemas.microsoft.com/office/powerpoint/2010/main" xmlns="" val="31551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Sami : hello.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Abdullah : open your front door.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Sami: you’re here . </a:t>
            </a:r>
            <a:r>
              <a:rPr lang="en-US" dirty="0" smtClean="0">
                <a:solidFill>
                  <a:schemeClr val="accent1"/>
                </a:solidFill>
              </a:rPr>
              <a:t>were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you </a:t>
            </a:r>
            <a:r>
              <a:rPr lang="en-US" dirty="0" smtClean="0">
                <a:solidFill>
                  <a:schemeClr val="accent1"/>
                </a:solidFill>
              </a:rPr>
              <a:t>_ringing_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 ring) the doorbell?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Abdullah : yes, I was I</a:t>
            </a:r>
            <a:r>
              <a:rPr lang="en-US" dirty="0" smtClean="0">
                <a:solidFill>
                  <a:schemeClr val="accent1"/>
                </a:solidFill>
              </a:rPr>
              <a:t>‘ve been _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(be) out here for ten minutes.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Sami : sorry, I _</a:t>
            </a:r>
            <a:r>
              <a:rPr lang="en-US" dirty="0" smtClean="0">
                <a:solidFill>
                  <a:schemeClr val="accent1"/>
                </a:solidFill>
              </a:rPr>
              <a:t>was listening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 (listen) to the news on the radio . I</a:t>
            </a:r>
            <a:r>
              <a:rPr lang="en-US" dirty="0" smtClean="0">
                <a:solidFill>
                  <a:schemeClr val="accent1"/>
                </a:solidFill>
              </a:rPr>
              <a:t> couldn’t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 ( not can ) hear you. </a:t>
            </a:r>
            <a:endParaRPr lang="ar-S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30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476672"/>
            <a:ext cx="8373616" cy="6264696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james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 _</a:t>
            </a:r>
            <a:r>
              <a:rPr lang="en-US" dirty="0" smtClean="0">
                <a:solidFill>
                  <a:schemeClr val="accent1"/>
                </a:solidFill>
              </a:rPr>
              <a:t>Have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 you </a:t>
            </a:r>
            <a:r>
              <a:rPr lang="en-US" dirty="0" smtClean="0">
                <a:solidFill>
                  <a:schemeClr val="accent1"/>
                </a:solidFill>
              </a:rPr>
              <a:t>_tasted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 (taste) my mum’s new chocolate cake recipe? </a:t>
            </a:r>
          </a:p>
          <a:p>
            <a:pPr marL="0" indent="0" algn="l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Bob:No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what about you?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James: yes, Lisa and I </a:t>
            </a:r>
            <a:r>
              <a:rPr lang="en-US" dirty="0" smtClean="0">
                <a:solidFill>
                  <a:schemeClr val="accent1"/>
                </a:solidFill>
              </a:rPr>
              <a:t>__had__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(have)coffee at her house yesterday and she </a:t>
            </a:r>
            <a:r>
              <a:rPr lang="en-US" dirty="0" smtClean="0">
                <a:solidFill>
                  <a:schemeClr val="accent1"/>
                </a:solidFill>
              </a:rPr>
              <a:t>_gave_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 give ) us some.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Bob : And? </a:t>
            </a:r>
            <a:r>
              <a:rPr lang="en-US" dirty="0" smtClean="0">
                <a:solidFill>
                  <a:schemeClr val="accent1"/>
                </a:solidFill>
              </a:rPr>
              <a:t>Did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you </a:t>
            </a:r>
            <a:r>
              <a:rPr lang="en-US" dirty="0" smtClean="0">
                <a:solidFill>
                  <a:schemeClr val="accent1"/>
                </a:solidFill>
              </a:rPr>
              <a:t>like _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 like) it?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James : I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</a:t>
            </a:r>
            <a:r>
              <a:rPr lang="en-US" smtClean="0">
                <a:solidFill>
                  <a:schemeClr val="accent1"/>
                </a:solidFill>
              </a:rPr>
              <a:t>loved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 love) it . I</a:t>
            </a:r>
            <a:r>
              <a:rPr lang="en-US" dirty="0" smtClean="0">
                <a:solidFill>
                  <a:schemeClr val="accent1"/>
                </a:solidFill>
              </a:rPr>
              <a:t>’ve never eaten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( never / eat ) a more delicious cake.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4438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2500322"/>
          </a:xfrm>
        </p:spPr>
        <p:txBody>
          <a:bodyPr>
            <a:normAutofit/>
          </a:bodyPr>
          <a:lstStyle/>
          <a:p>
            <a:r>
              <a:rPr lang="en-US" dirty="0" smtClean="0"/>
              <a:t>NAME:WAAD AL.SALEH</a:t>
            </a:r>
            <a:br>
              <a:rPr lang="en-US" dirty="0" smtClean="0"/>
            </a:br>
            <a:r>
              <a:rPr lang="en-US" dirty="0" smtClean="0"/>
              <a:t>11 GRADE </a:t>
            </a:r>
            <a:br>
              <a:rPr lang="en-US" dirty="0" smtClean="0"/>
            </a:br>
            <a:r>
              <a:rPr lang="en-US" dirty="0" smtClean="0"/>
              <a:t>HIGH SCHOOL 48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نسق Office</vt:lpstr>
      <vt:lpstr>2ROUND UP B . Complete with the past simple, the past progressive or the present  perfect simple of the verbs in brackets.</vt:lpstr>
      <vt:lpstr>Slide 2</vt:lpstr>
      <vt:lpstr>Slide 3</vt:lpstr>
      <vt:lpstr>NAME:WAAD AL.SALEH 11 GRADE  HIGH SCHOOL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. Complete with the past simple, the past progressive or the present  perfect simple of the verbs in brackets.</dc:title>
  <dc:creator>Me</dc:creator>
  <cp:lastModifiedBy>DELL</cp:lastModifiedBy>
  <cp:revision>6</cp:revision>
  <dcterms:created xsi:type="dcterms:W3CDTF">2014-03-16T18:29:31Z</dcterms:created>
  <dcterms:modified xsi:type="dcterms:W3CDTF">2014-04-06T14:30:44Z</dcterms:modified>
</cp:coreProperties>
</file>