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sldIdLst>
    <p:sldId id="340" r:id="rId2"/>
    <p:sldId id="335" r:id="rId3"/>
    <p:sldId id="339" r:id="rId4"/>
    <p:sldId id="336" r:id="rId5"/>
    <p:sldId id="310" r:id="rId6"/>
    <p:sldId id="337" r:id="rId7"/>
    <p:sldId id="338" r:id="rId8"/>
    <p:sldId id="317" r:id="rId9"/>
    <p:sldId id="315" r:id="rId10"/>
    <p:sldId id="321" r:id="rId11"/>
    <p:sldId id="322" r:id="rId12"/>
    <p:sldId id="323" r:id="rId13"/>
    <p:sldId id="325" r:id="rId14"/>
    <p:sldId id="341" r:id="rId15"/>
    <p:sldId id="327" r:id="rId16"/>
    <p:sldId id="326" r:id="rId17"/>
    <p:sldId id="333" r:id="rId18"/>
    <p:sldId id="328" r:id="rId19"/>
    <p:sldId id="343" r:id="rId20"/>
    <p:sldId id="332" r:id="rId21"/>
    <p:sldId id="309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FF"/>
    <a:srgbClr val="FF0066"/>
    <a:srgbClr val="DA7108"/>
    <a:srgbClr val="66FF33"/>
    <a:srgbClr val="99FF99"/>
    <a:srgbClr val="CC00CC"/>
    <a:srgbClr val="3BCCFF"/>
    <a:srgbClr val="FFFF00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72694C-0A96-4ECD-87B1-FD183ED67AD1}" type="datetimeFigureOut">
              <a:rPr lang="en-US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EC9562-C5F5-473A-8B08-9D08F493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604ACA-EA8D-4F3E-8C47-C0E54650CDCB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345C57-F1E7-4464-B5D4-B6F21517E5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54774D-0C11-4110-8CD4-5CE4875994E6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721BC7-4753-4480-B803-06B796161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01E5E1-BE61-4799-A0D2-64A635C984BE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52BBB4-C742-41CF-8D2E-0BE963DDA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DB7B-3172-455C-BE03-4DDC195FC6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3775CB-D246-44E7-9A3E-3C3EE80599CD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8143C0-9166-436B-ACD3-C24699130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0BBA2-19BD-456F-9683-2DC53362960F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C81B3C-EC5D-4359-ABE0-FB8625D8A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5FF4FE-FB53-42DF-9F30-A96013ED48AB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6155EB-3137-41D7-BEDE-092AA99A28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0794F1-8ECB-4305-86B7-FB5E70BFF395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2BF1CA-270C-47E9-9218-26D698503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9A7F40-9EC7-4757-B844-42AFE196869D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AFC33D-46A1-403D-A54A-092DACB00F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770AD9-278E-40AD-BEAB-15BA2F98BDAA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E7A81C-5C1A-44EC-9EBC-FBB7FE0C1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4436D5-F1DE-40A4-BF2E-BBF5ED06BB7D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641EE-54F0-45C7-86FF-B602E23216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132C832F-2AE5-459F-874A-857FC1099854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510D15CC-82A8-4BFF-994F-07A7DA1AC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4CA9A59-6C84-4C43-B233-ED66D8A15F88}" type="datetimeFigureOut">
              <a:rPr lang="en-US" smtClean="0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DC17A16-5847-4BC5-BD5E-0A79D9561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sa/url?sa=i&amp;rct=j&amp;q=puzzles+wallpaper&amp;source=images&amp;cd=&amp;cad=rja&amp;docid=hFKgaiJDqput4M&amp;tbnid=RpcybfzyAKiJoM:&amp;ved=0CAUQjRw&amp;url=http://everythingnabi-appzone.blogspot.com/2012/12/uncle-bears-kids-abc-123-puzzles.html&amp;ei=sgU-Ud2XD4fFPO7ogMAD&amp;psig=AFQjCNG6MqiSBRMmdH85vK48QDVVxPM0wQ&amp;ust=136310526000845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source=images&amp;cd=&amp;cad=rja&amp;docid=bxsANi0Uvmf9XM&amp;tbnid=nmmDXu4v2sAo2M:&amp;ved=0CAgQjRw4Cg&amp;url=http://travelandaman.in/scuba-diving-andaman-island.php&amp;ei=GjcOU-ywKcOU0AXp9IGACg&amp;psig=AFQjCNFD_TwMygqR7DvltBT-VA1GqJkKMg&amp;ust=13935269387373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url?sa=i&amp;source=images&amp;cd=&amp;cad=rja&amp;docid=atOfK5OIRq0h3M&amp;tbnid=J--_9Qz5DxGa8M:&amp;ved=0CAgQjRw4Cg&amp;url=http://www.gearforlife.in/blog/scuba-diving-india&amp;ei=MDcOU5GtDuWb1AWvyYCAAQ&amp;psig=AFQjCNGRa0txZt8USDnp9cEroJ7WFfAl-Q&amp;ust=13935269603310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source=images&amp;cd=&amp;cad=rja&amp;docid=QFRO_LxzGWKquM&amp;tbnid=zJ5T1mib-LYOZM:&amp;ved=0CAgQjRw4Hg&amp;url=http://www.tour-istanbul.net/242,istanbul-sightseeing-tour.html&amp;ei=mzcOU8v2D46jhgfKuICQBg&amp;psig=AFQjCNEIV7u4zr0mCckxtb6HlJZzRC-m4w&amp;ust=13935270673486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sa/url?sa=i&amp;source=images&amp;cd=&amp;cad=rja&amp;docid=K5HsOj9TBK79VM&amp;tbnid=4-RrmYV8_uzy7M:&amp;ved=0CAgQjRw4Mg&amp;url=http://www.dreamstime.com/stock-image-tourists-sightseeing-hong-kong-image2398091&amp;ei=8jcOU6HOAZKrhQeWw4CQCQ&amp;psig=AFQjCNH_n4uBo-4iZMWPThfqYtUMctB14w&amp;ust=13935271541782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source=images&amp;cd=&amp;cad=rja&amp;docid=Q9Wz2xKA1KI3LM&amp;tbnid=3rD1Q_0nQIGXVM:&amp;ved=0CAgQjRw&amp;url=http://angrytrainerfitness.com/2011/05/sports-spotlight-cycling/&amp;ei=OTgOU6G4FKPa0QXe84HACA&amp;psig=AFQjCNE5F2OR6wmxO7UYyuaDKmvueg1W6w&amp;ust=13935272254099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sa/url?sa=i&amp;source=images&amp;cd=&amp;cad=rja&amp;docid=_Ew2FLxivyPIGM&amp;tbnid=ffFeK0Q160SNqM:&amp;ved=0CAgQjRw&amp;url=http://elizabethkreutz.com/contents/Sports/Cycling/image-Cycling_8/&amp;ei=RzgOU9CfCtOd0wXv3YGYCg&amp;psig=AFQjCNHXIAcza4TxpE7DrMCg82nywOBdgg&amp;ust=13935272392294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source=images&amp;cd=&amp;cad=rja&amp;docid=A6Po94km_FWfJM&amp;tbnid=u_Gbena_CHJfRM:&amp;ved=0CAgQjRw&amp;url=http://livingnotesfromnyc.blogspot.com/2012/03/smart-guide-to-stylish-shopping.html&amp;ei=uTgOU_3gIMeb0QXs4oDoDg&amp;psig=AFQjCNE9bn_MGDN-CYVnb-k5Cb5qglhPFw&amp;ust=13935273536003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sa/url?sa=i&amp;source=images&amp;cd=&amp;cad=rja&amp;docid=lqKTnWuNxyKokM&amp;tbnid=M6PHSMoyKt0VBM:&amp;ved=0CAgQjRw&amp;url=http://leadingandlovingit.com/leadership/a-shopping-lesson/&amp;ei=OjkOU7r9G8mn0QXPxoFo&amp;psig=AFQjCNEMyYbUSqLxghKhXjVBMnwbZBXMZA&amp;ust=139352748253776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source=images&amp;cd=&amp;cad=rja&amp;docid=kB_qIoW1uY1HBM&amp;tbnid=sYcRJ3OZLkP8eM:&amp;ved=0CAgQjRw4Mg&amp;url=http://www.writersdock.com/2013/11/27/five-tips-punctuating-dialogue/&amp;ei=2mIOU8W3Guug0wXk74DIDg&amp;psig=AFQjCNFadZ611TT9KgdAPpR4mRE2ZnDXfQ&amp;ust=139353813850408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sa/url?sa=i&amp;source=images&amp;cd=&amp;cad=rja&amp;docid=tFEVNpUzepJPxM&amp;tbnid=SnqB5pEh7hK1rM:&amp;ved=0CAgQjRw4Pg&amp;url=http://lewisvillelove.blogspot.com/2013/02/vocabulary-and-books.html&amp;ei=ck4OU-uGLsS50QWU6IGQBg&amp;psig=AFQjCNE-x0KI5ybZbO8mqF29KIiL_4CPag&amp;ust=13935329148214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source=images&amp;cd=&amp;cad=rja&amp;docid=PRoJS10HwIGo1M&amp;tbnid=G0tOBs2szT1U3M:&amp;ved=0CAgQjRw4YQ&amp;url=http://www.shutterstock.com/s/terrified+woman/search.html&amp;ei=WzsOU6rmG5OBhAeEl4G4DA&amp;psig=AFQjCNGQnlJ_1mh4SRXqmpyHsJN8QpTRFw&amp;ust=1393528027521552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sa/url?sa=i&amp;rct=j&amp;q=terrified&amp;source=images&amp;cd=&amp;cad=rja&amp;docid=ANFIOSxBysevbM&amp;tbnid=dxGmPCXRiAB9_M:&amp;ved=0CAUQjRw&amp;url=http://drpurves.com/how-does-cognitive-behavior-therapy-reduce-depression/terrified-2/&amp;ei=iNphUY3xDMGutAbszoDoAQ&amp;psig=AFQjCNE3tZwkeSrwVWy6dC0Gyno6KPgMvg&amp;ust=1365453783015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source=images&amp;cd=&amp;cad=rja&amp;docid=1cUHoRbIp39i0M&amp;tbnid=8dhG75llSuZltM:&amp;ved=0CAgQjRw&amp;url=http://www.layoutsparks.com/pictures/aiden-horrific-0&amp;ei=VzoOU77BKtGThgeUp4GQCQ&amp;psig=AFQjCNHFjhhCKpfwwk3ZilwioZRxQoryyw&amp;ust=1393527767755975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www.google.com.sa/url?sa=i&amp;source=images&amp;cd=&amp;cad=rja&amp;docid=NxKyaa4a7ELGIM&amp;tbnid=yDPxsf0h7S8ojM:&amp;ved=0CAgQjRw4aA&amp;url=http://www.cheatcc.com/extra/top10mostterrifyingvideogamecharacters.html&amp;ei=_jkOU9n-N-LC0QWQioCYDw&amp;psig=AFQjCNGrSAHC8mbeByIDFq2rfiokczXG-w&amp;ust=1393527678992853" TargetMode="External"/><Relationship Id="rId4" Type="http://schemas.openxmlformats.org/officeDocument/2006/relationships/hyperlink" Target="http://www.google.com.sa/url?sa=i&amp;rct=j&amp;q=dreadful&amp;source=images&amp;cd=&amp;cad=rja&amp;docid=YEkaCZNCSt-i3M&amp;tbnid=QcybLn1GXqL4BM:&amp;ved=0CAUQjRw&amp;url=http://www.hipsterdeath.bigcartel.com/product/various-artists-dreadful-passage&amp;ei=39ZhUf7aJ8ritQbjjIHoAg&amp;psig=AFQjCNFbaxMPo7gKMumn6S9M-2XHA2uLgA&amp;ust=1365452857479813" TargetMode="Externa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sa/url?sa=i&amp;source=images&amp;cd=&amp;cad=rja&amp;docid=hM96F52AlR33RM&amp;tbnid=SgUS2VxCwqLHPM:&amp;ved=0CAgQjRw4EA&amp;url=http://shubertalleyshephard.blogspot.com/2012/11/the-three-most-powerful-words.html&amp;ei=SD4OU4jRFdGrhQethoD4Aw&amp;psig=AFQjCNEqjzNdYIiHNGPWws2T6Al0fE60_Q&amp;ust=13935287764345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sa/url?sa=i&amp;source=images&amp;cd=&amp;cad=rja&amp;docid=C0i9h7hI-6r0LM&amp;tbnid=1SKWodscxZlcBM:&amp;ved=0CAgQjRw&amp;url=http://www.jsr.co.jp/jsr_e/news/0000430.shtml&amp;ei=iz4OU5WnMJDwhQeK34CICw&amp;psig=AFQjCNGkh0j-jKCAP-rhV5wC0W41Iw0Yiw&amp;ust=13935288438625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sa/url?sa=i&amp;source=images&amp;cd=&amp;cad=rja&amp;docid=y_IjNGk9Fb6VRM&amp;tbnid=4BVP-w5LADugnM:&amp;ved=0CAgQjRw&amp;url=http://oakcliff.advocatemag.com/author/christina-hughes-babb-2/&amp;ei=JD0OU5yHCJCBhAeO7IGYDg&amp;psig=AFQjCNH6ORqMTfkr_8OCaW602gHBIVhsRg&amp;ust=13935284842048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m.sa/url?sa=i&amp;source=images&amp;cd=&amp;cad=rja&amp;docid=LqC_PkvLnyxEeM&amp;tbnid=PhM9l45vz71DVM:&amp;ved=0CAgQjRw&amp;url=http://www.badhaven.com/film/film-features/dans-meanderings-why-dont-people-know-when-to-stop/&amp;ei=Wj0OU6DWIIO50QW86YDoBg&amp;psig=AFQjCNFiGr8AvuzVFfnb4uBzViqWlex_GQ&amp;ust=139352853859297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url?sa=i&amp;source=images&amp;cd=&amp;cad=rja&amp;docid=19kTSjhV530auM&amp;tbnid=qjYrpL5a_6fBbM:&amp;ved=0CAgQjRw&amp;url=http://idesign.uaf.edu/discussion-questions/&amp;ei=sU8OU9WCKcjwhQfHiIHYDQ&amp;psig=AFQjCNHViQFjVluoz6jctVbIzyfCFuwK8Q&amp;ust=13935332337307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source=images&amp;cd=&amp;cad=rja&amp;docid=efF4O97SffKj6M&amp;tbnid=ClrSKD4cEYT26M:&amp;ved=0CAgQjRw4Og&amp;url=http://10-49.blogspot.com/2012/06/too-tired-to-post.html&amp;ei=LkIOU-9LidfRBb2sgPgD&amp;psig=AFQjCNHzJT7dew1MPnq0fcDbOM5R-PSv5g&amp;ust=1393529774072042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hyperlink" Target="http://www.google.com.sa/url?sa=i&amp;source=images&amp;cd=&amp;docid=zh6AxHbY4inbKM&amp;tbnid=xDm-5t2BD0mpFM:&amp;ved=0CAgQjRw&amp;url=http://v.3bir.com/42154/&amp;ei=LloOU5SrLsGshQfy1IDgDg&amp;psig=AFQjCNHcwvhZuTJaLTQbmsVY6Df_-TbSQg&amp;ust=1393535918850031" TargetMode="External"/><Relationship Id="rId2" Type="http://schemas.openxmlformats.org/officeDocument/2006/relationships/hyperlink" Target="http://www.google.com.sa/url?sa=i&amp;source=images&amp;cd=&amp;cad=rja&amp;docid=qOtn9ipSRh6iUM&amp;tbnid=1i1Dbguf4gt91M:&amp;ved=0CAgQjRw4Cg&amp;url=http://vb.3orod.com/t5230/&amp;ei=bkAOU-3XBqan0AXy0YHgDg&amp;psig=AFQjCNFvbwwAuk18IK67f9Vvk8mm6EI8HQ&amp;ust=1393529326164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source=images&amp;cd=&amp;cad=rja&amp;docid=A4bOqtm7VbZAIM&amp;tbnid=C9mPmnGUjhF6xM:&amp;ved=0CAgQjRw&amp;url=http://www.mbc.net/ar/programs/arabs-got-talent-s3/articles/%D8%AD%D9%84%D9%82%D8%A7%D8%AA-%D8%A5%D9%83%D8%B3%D8%AA%D8%B1%D8%A7-%D9%85%D9%86-Arabs-Got-Talent---%D9%85%D8%B2%D9%8A%D8%AF-%D9%85%D9%86-%D8%A7%D9%84%D9%85%D9%88%D8%A7%D9%87%D8%A8-%D9%88%D8%A7%D9%84%D9%85%D8%AA%D8%B9%D8%A9-%D9%88%D8%A7%D9%84%D9%85%D8%B1%D8%AD-.html&amp;ei=oUEOU7f4JObL0AXt_YDYBA&amp;psig=AFQjCNG0Qws9Zh20GKaSalEUoNIHxSednw&amp;ust=1393529633660520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www.google.com.sa/url?sa=i&amp;source=images&amp;cd=&amp;cad=rja&amp;docid=X-SXWOW3DBkgEM&amp;tbnid=BCaepiMyQdH5YM:&amp;ved=0CAgQjRw4Sw&amp;url=http://www.brewerhs.org/blog/2014/01/14/no-school-days-mid-term-exam-schedule/&amp;ei=JFoOU9aNKM2yhAfiu4DAAQ&amp;psig=AFQjCNE83gX_uCQ_IViAvmR7L6hr5nH2hw&amp;ust=1393535908741561" TargetMode="External"/><Relationship Id="rId4" Type="http://schemas.openxmlformats.org/officeDocument/2006/relationships/hyperlink" Target="http://www.google.com.sa/url?sa=i&amp;rct=j&amp;q=agonizing+clipart&amp;source=images&amp;cd=&amp;cad=rja&amp;docid=2t9WWrov7JvbMM&amp;tbnid=74umhLt916ck1M:&amp;ved=0CAUQjRw&amp;url=http://www.illustrationsof.com/12173-royalty-free-dental-clipart-illustration&amp;ei=4dBhUY6eLsjMtAaM1YDYAw&amp;psig=AFQjCNFNB3xrUuMiaufU01C2K_XuYv6fdQ&amp;ust=1365451351590169" TargetMode="External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a/url?sa=i&amp;source=images&amp;cd=&amp;cad=rja&amp;docid=OuGp72bsfDKI0M&amp;tbnid=QYjX8NTysLjzMM:&amp;ved=0CAgQjRw4Nw&amp;url=http://www.telegraph.co.uk/technology/news/4680507/Children-get-first-mobile-phone-at-average-age-of-eight.html&amp;ei=bEMOU9fNCcWS0QWtv4HYDw&amp;psig=AFQjCNEEtEFOep8YbdLJJN0mr2LcrtBbjg&amp;ust=13935300922066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a/url?sa=i&amp;source=images&amp;cd=&amp;cad=rja&amp;docid=OuGp72bsfDKI0M&amp;tbnid=QYjX8NTysLjzMM:&amp;ved=0CAgQjRw4Nw&amp;url=http://www.telegraph.co.uk/technology/news/4680507/Children-get-first-mobile-phone-at-average-age-of-eight.html&amp;ei=bEMOU9fNCcWS0QWtv4HYDw&amp;psig=AFQjCNEEtEFOep8YbdLJJN0mr2LcrtBbjg&amp;ust=13935300922066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source=images&amp;cd=&amp;cad=rja&amp;docid=WZpI7IFS5FF1dM&amp;tbnid=wLXyZ2eXjDvYfM:&amp;ved=0CAgQjRw4Dw&amp;url=http://www.dailyinsurancetips.info/author/admin/&amp;ei=BEEOU7_4MoOb0QWejoHwAQ&amp;psig=AFQjCNG7UWhAui87X8Htv83mzoM7GleXSQ&amp;ust=13935294769065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source=images&amp;cd=&amp;cad=rja&amp;docid=x9ZHFi95izglgM&amp;tbnid=BVBdRBbBeO83OM:&amp;ved=0CAgQjRw4JQ&amp;url=http://www.socsc.hku.hk/activities/&amp;ei=w08OU-iYMoqFhQe8kIH4BQ&amp;psig=AFQjCNHkuRbXi1KBa08w_UBFocIMyH0x8w&amp;ust=139353325188287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source=images&amp;cd=&amp;cad=rja&amp;docid=7Wd-X_FNrr_NyM&amp;tbnid=VfCZdiaXv2pUeM:&amp;ved=0CAgQjRw4gQE&amp;url=http://kesari-tours.blogspot.com/2013_11_01_archive.html&amp;ei=eFQOU_l6jq2FB8HrgdAC&amp;psig=AFQjCNHY2jCM0QoKmDKQJ-j2v5dfKqZJPA&amp;ust=1393534456096691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com.sa/url?sa=i&amp;source=images&amp;cd=&amp;cad=rja&amp;docid=ojmIe3gw2haJZM&amp;tbnid=X2EOKzPYJgVFlM:&amp;ved=0CAgQjRw4rgQ&amp;url=http://www.tt5.com/tag/%D9%81%D9%86%D8%A7%D9%86&amp;ei=_VQOU7qfGNO1hAeHwoDoDw&amp;psig=AFQjCNHIin8TZ_WOzjwZ6vJlGQV0f-U4qw&amp;ust=1393534589492427" TargetMode="External"/><Relationship Id="rId2" Type="http://schemas.openxmlformats.org/officeDocument/2006/relationships/hyperlink" Target="http://www.google.com.sa/url?sa=i&amp;source=images&amp;cd=&amp;cad=rja&amp;docid=uVl5mtUiwZLVcM&amp;tbnid=Eevj91CG1TV2rM:&amp;ved=0CAgQjRw44AE&amp;url=http://www.campingroadtrip.com/outdoor-living-newsletter-august-2012/best-places-to-go-rock-climbing&amp;ei=2zYOU_mKLcSYhQfi94GQAw&amp;psig=AFQjCNGG-0mt0quEszUNTjylUlakbeVIxA&amp;ust=1393526875863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source=images&amp;cd=&amp;cad=rja&amp;docid=ljzFJRdu9gOzdM&amp;tbnid=mzThjRFLO4NRcM:&amp;ved=0CAgQjRw4Eg&amp;url=http://www.quickenloans.com/blog/save-splurge-eating-eating&amp;ei=AVMOU5KkL4m10wXrroCgCw&amp;psig=AFQjCNFyabvRoMRMQ4RJJH-K1zDQtIvmuA&amp;ust=139353408183097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com.sa/url?sa=i&amp;source=images&amp;cd=&amp;cad=rja&amp;docid=XjrUn4yX6sjt-M&amp;tbnid=QZwf5pfrysICUM:&amp;ved=0CAgQjRw4Sw&amp;url=http://www.palomar.edu/english/English_Department_Site/Writing%20Center/Pages/&amp;ei=1lQOU8bQMITxhQe2q4HwCg&amp;psig=AFQjCNHP-bd6Rxn51cxcpVZCklhIjgSeDg&amp;ust=1393534550870795" TargetMode="External"/><Relationship Id="rId4" Type="http://schemas.openxmlformats.org/officeDocument/2006/relationships/hyperlink" Target="http://www.google.com.sa/url?sa=i&amp;source=images&amp;cd=&amp;cad=rja&amp;docid=defSxIhLxqHoyM&amp;tbnid=Yr12COf7PXjPNM:&amp;ved=0CAgQjRw4Dw&amp;url=http://fakasawy.com/%D8%AA%D8%AF%D8%B1%D9%8A%D8%A8-%D8%B3%D8%A8%D8%A7%D8%AD%D8%A9-%D9%84%D9%84%D8%B3%D9%8A%D8%AF%D8%A7%D8%AA-%D9%81%D9%82%D8%B7-%D9%84%D9%84%D8%B5%D8%BA%D8%A7%D8%B1-%D9%88%D8%A7%D9%84%D9%83%D8%A8%D8%A7/&amp;ei=WlIOU8O8H8GShgef0YGIDw&amp;psig=AFQjCNHvl9dkczsRmgPH3zRQVTwtFYV18g&amp;ust=1393533914633774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source=images&amp;cd=&amp;cad=rja&amp;docid=7bQ7isAXN9kg8M&amp;tbnid=Ie7N4tx81mvnGM:&amp;ved=0CAgQjRw&amp;url=http://www.nationalgeographic.com/adventure/travel/alps/austria/hiking-activities.html&amp;ei=0jUOU7biHuLP0AWWroEQ&amp;psig=AFQjCNHxtHfggJUlbAqOLNzIiMQiZF1BLw&amp;ust=1393526610618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sa/url?sa=i&amp;source=images&amp;cd=&amp;cad=rja&amp;docid=_z_A_lL_7XWBSM&amp;tbnid=mRjjBPLEJ2GuuM:&amp;ved=0CAgQjRw4Cg&amp;url=http://www.eligiblemagazine.com/2012/07/27/hiking-tips/&amp;ei=CTYOU9fsNOiS0QWlxYHIBg&amp;psig=AFQjCNFlNI5J_OeCiETEHHQ53zCafGHXDw&amp;ust=13935266660130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source=images&amp;cd=&amp;cad=rja&amp;docid=uVl5mtUiwZLVcM&amp;tbnid=Eevj91CG1TV2rM:&amp;ved=0CAgQjRw44AE&amp;url=http://www.campingroadtrip.com/outdoor-living-newsletter-august-2012/best-places-to-go-rock-climbing&amp;ei=2zYOU_mKLcSYhQfi94GQAw&amp;psig=AFQjCNGG-0mt0quEszUNTjylUlakbeVIxA&amp;ust=139352687586370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38914" name="Picture 2" descr="http://4.bp.blogspot.com/-N1V3WJItOIc/UMvscuJYrdI/AAAAAAAABKA/kjCJvqtGong/s1600/Uncle+Bear%2527s+Kids+ABC+%2526+123+Puzzles+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352928" cy="5904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539552" y="980728"/>
            <a:ext cx="597666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doni MT" pitchFamily="18" charset="0"/>
              </a:rPr>
              <a:t>Good morning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29200" y="1981200"/>
            <a:ext cx="324036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dirty="0" smtClean="0">
              <a:ln w="50800"/>
              <a:solidFill>
                <a:schemeClr val="bg1">
                  <a:shade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81600" y="3429000"/>
            <a:ext cx="324036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dirty="0" smtClean="0">
              <a:ln w="50800"/>
              <a:solidFill>
                <a:schemeClr val="bg1">
                  <a:shade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0" y="2057400"/>
            <a:ext cx="2589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660033"/>
                </a:solidFill>
                <a:latin typeface="Arial Rounded MT Bold" pitchFamily="34" charset="0"/>
              </a:rPr>
              <a:t>Module</a:t>
            </a:r>
            <a:r>
              <a:rPr lang="en-US" sz="4000" b="1" cap="none" spc="0" dirty="0" smtClean="0">
                <a:ln w="50800"/>
                <a:solidFill>
                  <a:srgbClr val="660033"/>
                </a:solidFill>
                <a:effectLst/>
                <a:latin typeface="Arial Rounded MT Bold" pitchFamily="34" charset="0"/>
              </a:rPr>
              <a:t>: </a:t>
            </a:r>
            <a:r>
              <a:rPr lang="en-US" sz="4000" b="1" dirty="0" smtClean="0">
                <a:ln w="50800"/>
                <a:solidFill>
                  <a:srgbClr val="660033"/>
                </a:solidFill>
                <a:latin typeface="Arial Rounded MT Bold" pitchFamily="34" charset="0"/>
              </a:rPr>
              <a:t>2</a:t>
            </a:r>
            <a:endParaRPr lang="ar-SA" sz="4000" b="1" cap="none" spc="0" dirty="0">
              <a:ln w="50800"/>
              <a:solidFill>
                <a:srgbClr val="660033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56698" y="3483114"/>
            <a:ext cx="2872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2060"/>
                </a:solidFill>
                <a:latin typeface="Arial Rounded MT Bold" pitchFamily="34" charset="0"/>
              </a:rPr>
              <a:t>Lesson</a:t>
            </a:r>
            <a:r>
              <a:rPr lang="en-US" sz="4000" b="1" cap="none" spc="0" dirty="0" smtClean="0">
                <a:ln w="50800"/>
                <a:solidFill>
                  <a:srgbClr val="002060"/>
                </a:solidFill>
                <a:effectLst/>
                <a:latin typeface="Arial Rounded MT Bold" pitchFamily="34" charset="0"/>
              </a:rPr>
              <a:t>: 2a</a:t>
            </a:r>
            <a:endParaRPr lang="ar-SA" sz="4000" b="1" cap="none" spc="0" dirty="0">
              <a:ln w="50800"/>
              <a:solidFill>
                <a:srgbClr val="002060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9200" y="762000"/>
            <a:ext cx="67818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0" dirty="0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Scuba diving</a:t>
            </a:r>
            <a:endParaRPr lang="ar-SA" sz="800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2" name="Picture 2" descr="http://t3.gstatic.com/images?q=tbn:ANd9GcTfgvjBxv574sd5OLbQd8l1AyUGJnP7AJ8kkJCv0JGfuBfpRcGsm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376084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t3.gstatic.com/images?q=tbn:ANd9GcSrAOjzIr_5YAor9h0dRgK7BqsQtakj46V-NaTiJngH3YUkkJ4Fv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3710021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4876800" cy="1143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sightseeing</a:t>
            </a:r>
            <a:endParaRPr lang="ar-KW" sz="7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ttp://t3.gstatic.com/images?q=tbn:ANd9GcTV5QtKM9yeoKm2nzn0Y20iLPy97RLQh1-Vq8sI3RqUPxLatdoi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71475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t3.gstatic.com/images?q=tbn:ANd9GcTFrr7jmNVAFyGuWvLlZq0-WaYpDJXJJQx2kOtGEqGa1kaor5TxJ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743200"/>
            <a:ext cx="4360546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2209800" y="1295400"/>
            <a:ext cx="41910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rIns="0" bIns="0" anchor="b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cycling</a:t>
            </a:r>
            <a:endParaRPr lang="ar-KW" sz="720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12292" name="Picture 4" descr="http://t1.gstatic.com/images?q=tbn:ANd9GcQkpBpM2RgV_lzvgA196oJ1is6WUg9TwUp9RpVmxL1LuR16tfkc1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810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ttp://t2.gstatic.com/images?q=tbn:ANd9GcQZmOT0GL60QHm1wlj8_0_ttPt5m3V4sb8oZluPEr4513VFWcf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971800"/>
            <a:ext cx="3700512" cy="2914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5867400" cy="1143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Shopping </a:t>
            </a:r>
            <a:endParaRPr lang="ar-KW" sz="6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ttp://t3.gstatic.com/images?q=tbn:ANd9GcQ4-NcHO2iPKFYjYY5xbGL9hV2q7nFe1azHrT5m8BYL5vNiByJUH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2819400" cy="302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t3.gstatic.com/images?q=tbn:ANd9GcRyDLWrvXuP81ijf4ovVc22-1J8NReh8MOgln01XjDH5K2Z1MK8k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3948526" cy="262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 bwMode="auto">
          <a:xfrm>
            <a:off x="1905000" y="609600"/>
            <a:ext cx="480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Dialogue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 </a:t>
            </a:r>
            <a:endParaRPr kumimoji="0" lang="ar-K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itchFamily="34" charset="0"/>
              <a:ea typeface="+mj-ea"/>
              <a:cs typeface="Andalus" pitchFamily="18" charset="-78"/>
            </a:endParaRPr>
          </a:p>
        </p:txBody>
      </p:sp>
      <p:pic>
        <p:nvPicPr>
          <p:cNvPr id="38914" name="Picture 2" descr="http://t1.gstatic.com/images?q=tbn:ANd9GcRTKl04zWR4hMaO68D3uwL8KfpD3KKnpZb_GIHql5gNdDqG5pb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3810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 bwMode="auto">
          <a:xfrm>
            <a:off x="533400" y="4572000"/>
            <a:ext cx="838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Adjectives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 ending in  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ed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 and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ing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  <a:ea typeface="+mj-ea"/>
                <a:cs typeface="Andalus" pitchFamily="18" charset="-78"/>
              </a:rPr>
              <a:t>  ) </a:t>
            </a:r>
            <a:endParaRPr kumimoji="0" lang="ar-K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itchFamily="34" charset="0"/>
              <a:ea typeface="+mj-ea"/>
              <a:cs typeface="Andalus" pitchFamily="18" charset="-78"/>
            </a:endParaRPr>
          </a:p>
        </p:txBody>
      </p:sp>
      <p:pic>
        <p:nvPicPr>
          <p:cNvPr id="2" name="Picture 2" descr="http://t1.gstatic.com/images?q=tbn:ANd9GcRTIQCTt1CojfAHyLOPbE2aEYkBsOrZa6oeJ5DTlu4S9aI42hEbj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762000"/>
            <a:ext cx="4495800" cy="274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914400"/>
          </a:xfrm>
          <a:solidFill>
            <a:srgbClr val="FF6699"/>
          </a:solidFill>
          <a:ln>
            <a:solidFill>
              <a:srgbClr val="FF6699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terrified  or  terrifying</a:t>
            </a:r>
            <a:endParaRPr lang="ar-KW" sz="5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http://drpurves.com/wp-content/uploads/2011/09/terrified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181600" y="1295400"/>
            <a:ext cx="3276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cache0.bigcartel.com/product_images/27415778/Dreadful_Passage_Front_co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276600" cy="201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t2.gstatic.com/images?q=tbn:ANd9GcSsDFIoOdUEaTPDhioe_cx4YHc_fp7UwI1Efe-9riTCMox8yTgz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447800"/>
            <a:ext cx="32766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http://t2.gstatic.com/images?q=tbn:ANd9GcTn63X1YLtip5cjk4NoRGb90z3AHNwfzN-lcuTJLH180mqNYoNED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276600"/>
            <a:ext cx="3429000" cy="198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t1.gstatic.com/images?q=tbn:ANd9GcR8SMAsId3Kq-u1nBLkUo0-VcmaTVNShdqYGL67Ax1n30HgKdL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1447800"/>
            <a:ext cx="3276600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مستطيل 9"/>
          <p:cNvSpPr/>
          <p:nvPr/>
        </p:nvSpPr>
        <p:spPr>
          <a:xfrm>
            <a:off x="1371600" y="5754469"/>
            <a:ext cx="703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These  are </a:t>
            </a:r>
            <a:r>
              <a:rPr lang="en-US" sz="3600" dirty="0" smtClean="0">
                <a:solidFill>
                  <a:srgbClr val="FFFFFF"/>
                </a:solidFill>
                <a:latin typeface="Cooper Black" pitchFamily="18" charset="0"/>
                <a:cs typeface="Andalus" pitchFamily="18" charset="-78"/>
              </a:rPr>
              <a:t>terrifying</a:t>
            </a:r>
            <a:r>
              <a:rPr lang="en-US" sz="36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 pictures</a:t>
            </a:r>
            <a:endParaRPr lang="ar-KW" sz="36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62200" y="5791200"/>
            <a:ext cx="4864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She / He  is </a:t>
            </a:r>
            <a:r>
              <a:rPr lang="en-US" sz="3600" dirty="0" smtClean="0">
                <a:solidFill>
                  <a:srgbClr val="FFFFFF"/>
                </a:solidFill>
                <a:latin typeface="Cooper Black" pitchFamily="18" charset="0"/>
                <a:cs typeface="Andalus" pitchFamily="18" charset="-78"/>
              </a:rPr>
              <a:t>terrified</a:t>
            </a:r>
            <a:endParaRPr lang="ar-KW" sz="36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91200" y="5562600"/>
            <a:ext cx="2802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terrifi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ed</a:t>
            </a:r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 </a:t>
            </a:r>
            <a:endParaRPr lang="ar-KW" sz="44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38200" y="5562600"/>
            <a:ext cx="304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terrify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ing</a:t>
            </a:r>
            <a:endParaRPr lang="ar-KW" sz="4400" dirty="0">
              <a:solidFill>
                <a:srgbClr val="FF0000"/>
              </a:solidFill>
              <a:latin typeface="Cooper Black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  <a:solidFill>
            <a:srgbClr val="FF6699"/>
          </a:solidFill>
          <a:ln>
            <a:solidFill>
              <a:srgbClr val="663300"/>
            </a:solidFill>
          </a:ln>
        </p:spPr>
        <p:txBody>
          <a:bodyPr/>
          <a:lstStyle/>
          <a:p>
            <a:pPr algn="ctr" eaLnBrk="1" hangingPunct="1"/>
            <a:r>
              <a:rPr lang="en-US" sz="6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interested - interesting </a:t>
            </a:r>
            <a:endParaRPr lang="ar-KW" sz="60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3794" name="Picture 2" descr="http://t2.gstatic.com/images?q=tbn:ANd9GcTLmp-08xqbE6CBWEc5P-0qv4p1Ls6XSem6UrbWXxwfJcrwyu1g4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7338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t2.gstatic.com/images?q=tbn:ANd9GcRcafhZs7asSvo21YJ880faJ--VvAQyQ0X1HT2Er31mRinvCFp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2895600" y="4572000"/>
            <a:ext cx="3494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interest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ing</a:t>
            </a:r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 </a:t>
            </a:r>
            <a:endParaRPr lang="ar-KW" sz="4400" dirty="0"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2000" y="5097959"/>
            <a:ext cx="7536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It is an ………………. lesson </a:t>
            </a:r>
            <a:endParaRPr lang="ar-KW" sz="44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7200" y="5859959"/>
            <a:ext cx="8656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They are………….…… students </a:t>
            </a:r>
            <a:endParaRPr lang="ar-KW" sz="44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000" y="5631359"/>
            <a:ext cx="325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interest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ed</a:t>
            </a:r>
            <a:r>
              <a:rPr lang="en-US" sz="4400" dirty="0" smtClean="0">
                <a:solidFill>
                  <a:srgbClr val="FF6699"/>
                </a:solidFill>
                <a:latin typeface="Cooper Black" pitchFamily="18" charset="0"/>
                <a:cs typeface="Andalus" pitchFamily="18" charset="-78"/>
              </a:rPr>
              <a:t> </a:t>
            </a:r>
            <a:endParaRPr lang="ar-KW" sz="4400" dirty="0">
              <a:solidFill>
                <a:srgbClr val="FF6699"/>
              </a:solidFill>
              <a:latin typeface="Cooper Black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638800" cy="1143000"/>
          </a:xfrm>
          <a:solidFill>
            <a:srgbClr val="FF6699"/>
          </a:solidFill>
          <a:ln>
            <a:solidFill>
              <a:srgbClr val="663300"/>
            </a:solidFill>
          </a:ln>
        </p:spPr>
        <p:txBody>
          <a:bodyPr/>
          <a:lstStyle/>
          <a:p>
            <a:pPr algn="ctr" eaLnBrk="1" hangingPunct="1"/>
            <a:r>
              <a:rPr lang="en-US" sz="7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boring – bored </a:t>
            </a:r>
            <a:endParaRPr lang="ar-KW" sz="7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4" name="Picture 6" descr="http://t3.gstatic.com/images?q=tbn:ANd9GcQFUxwuCcJJu_5bEs8wqDPyJrUa93UHVA8NksjteJX7-ovvr73xf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581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http://t1.gstatic.com/images?q=tbn:ANd9GcSfn-FJbqebRcKmQ7YB0BCAnQu6ojEo7IH5TQjnIgdW87tUKR_xq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3505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5029200" y="4572000"/>
            <a:ext cx="2233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bor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ing</a:t>
            </a:r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 </a:t>
            </a:r>
            <a:endParaRPr lang="ar-KW" sz="4400" dirty="0"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71800" y="5334000"/>
            <a:ext cx="1985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ooper Black" pitchFamily="18" charset="0"/>
                <a:cs typeface="Andalus" pitchFamily="18" charset="-78"/>
              </a:rPr>
              <a:t>bor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ed </a:t>
            </a:r>
            <a:endParaRPr lang="ar-KW" sz="4400" dirty="0">
              <a:solidFill>
                <a:srgbClr val="FF0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66800" y="4716959"/>
            <a:ext cx="679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The movie is  …………… </a:t>
            </a:r>
            <a:endParaRPr lang="ar-KW" sz="44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43000" y="5631359"/>
            <a:ext cx="679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Cooper Black" pitchFamily="18" charset="0"/>
                <a:cs typeface="Andalus" pitchFamily="18" charset="-78"/>
              </a:rPr>
              <a:t>I am …………… </a:t>
            </a:r>
            <a:endParaRPr lang="ar-KW" sz="4400" dirty="0">
              <a:solidFill>
                <a:srgbClr val="FFC000"/>
              </a:solidFill>
              <a:latin typeface="Cooper Black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798" name="AutoShape 6" descr="data:image/jpeg;base64,/9j/4AAQSkZJRgABAQAAAQABAAD/2wCEAAkGBhMRERMQEhQUFRASFRUWGRUYGBURGBgaFxQVFRoYFxUZHCYeGBkjGhcVIDAgIycpLiwsFx89NTAqNSYrLCkBCQoKDgwOGg8PFywkHyQsLykvLDQvLywvLC0vKS0sLC0sLCksKiwsLCwsLCkpLCwsKSwsLCwpLCosLCwsLCwpLP/AABEIAL0BCwMBIgACEQEDEQH/xAAcAAEAAgMBAQEAAAAAAAAAAAAABQYDBAcBAgj/xABHEAACAgECAgYGBgcECQUAAAABAgADEQQhEjEFBhNBUWEHIjJxgZEUI0JyobFSYoKSwdHwU6Ky4RUkM0NEY3OjwoOTw9Lx/8QAGgEBAAMBAQEAAAAAAAAAAAAAAAMEBQECBv/EADARAAIBAgQCCAUFAAAAAAAAAAABAgMRBBIhMQVBEyIyUWFxsfAjgZHB8RQzgqHR/9oADAMBAAIRAxEAPwDuMREAREQBERAEREAREQBERAERKx166Ys0VdWuQF6qbAt1Y+1VZheIfrq/AQfAsDgHIAs8TX6P19d9SXVMHrsUMrDvB/L3d02IAiIgCIiAIiIAiIgCIiAIiIAiIgCIiAIiIAiIgCIiAIiIAiIgCIiAIia+u19dCGy11RF5sxCj/M+UA86R07WVOiOa7CDwuN+FuatjkwBxkHYjI75UuhetteuF3RevrFOs4WqspyeGwFcFqWPMFTxAc8EEZG8jemPTXRWSunpsux9okUqfdkFse8Cc2659eBr2S5tMKdTXgCxLCeNASeEjgG4O6sDtv47eHNcj2ostno46fs6N11vRGpbNfalEY8g7bow8FtBXbuLL4mdln5W6b6wvqWpvsPFYi9m13JmUbpx4+2uT6/MjGfZyf0H6Pes/0/RJYxzfX9Xb99QPWx4MCG+JHdEXyEkWaIiezwIiIAiIgCIiAIiIAiIgCIiAIiIAiIgCIiAIiIAiIgCIiAIiIB4TPz/1/wCtja3UNwsewQkIO7H6WPFueeeCB3TrXpJ1ltXRmpen2ggBOcYRmCuR5hSf6E/O/R+js1NnApwcFiTkADIGTwgsdyAAASSeUhqvkS00fclOrnVp9a1io6oK1BPEOLJbPCABvg8Lb92PhInVdA2pemnIBe1lCMpyj8TcIZW8M8+RGDkDE6l1X6kroOK0PZbcVKkAhFIyDgKTucjYs3ylWclFblmEXJ7HOOlOpmroZvqWYd5T6xWHljfPkRn8c2f0IdKPXrzpxkpbW4dc4x2frq5B7wWZMc/XPhLv0N0yuoVtmS2s8NlTbOh7sj9FgMg8iPcZL9E6VfpFdgVQ/EQX4RxEGq3YtjONh8opVm5KLQqUkouSZboiJoFEREQBERAEREAREQBETFqdUlaNZYyoijLMxCqB4ljsBAMsSr39cXdsaanjr/tbWbTqf+mnAzt7yqjwLTG/WnUjnXpV/wDWtb8OxEidaC0bJFSm9kWyJSLOtmqz7WlUeSXXE/30A/GRV/TVlzmp7rbbP7Ffqv8AtUgOy/fZhPDxMOWpIsPPnodMiQfVDo22ilhb6pexnWvORUpCjgyCRzDOQNgXIGcZM5J07ogasxEROnBERAEREAREQBERANPpbo5dRRbp29m6t6yfAOpXI92cz899UKzRfqtPZlLkwrEAeqEsZHO/IAsm/cDnkDP0hOI9I9HjU9P6i2gtWlPCHsUe1YqCpgMjhOWJVhywhzzkFdJwdyai2pqxKaLoMWtpdRxZ7C69xnc8LBlAz3njVWz5nmdzYrqiysoJBZSARzGQRkeYmLQ8XCwZuNldl4iAp7mAIAA5MJsdpw+tyxvn3TLbdzSVuRV9V1Mtr151WmZaKCF4Uw7HHAgat0JClCwZsg5yQcgy29XdQ9upZFTFOnI47CfasNbAVoo32WziLH9XAOciPu6ZVz6llbWEjAY8Gd+QziWTqlSwqaxlCC5+0C5DHHAiZYjbJ4QcDO2N5bot1KmZrYqVUqdPKuZORPC2J7NApCImhd09p1JBur4h9kMrN+6N/wAIBvz5ssCgsxAUAkknAAG5JPcJCHrWtlho09VtlwALcVdmnrQNyZ7LFHPuChmPhjcadNFl2pcX29pTpgpZAipUbWHGBw7swrThbDMQTYpwConLnSTt6zU54aT9Is/s6SlpH3m4glY83Zc9090/WfTtxK7rVYh4WrtZK3UlQ2/rEHYjdSR5yM6x38KV6dMo2oYl+D1WFaKDZ6wwQT9XXkbgPtyE1KQlY4aq661H6KKv5CV6ldQdrE0KLmrosD9Z9IOeop9wsRj8gSZD9OekfTadRw8VljnhReGypTuAWNrJwhF4gSRk+APKYH1Ld7H54nNevusxrqGJ9QVYB578T5I/eT5DykSxTlokSPD5VdsnKPSprbdQKaeyZnPqg1NwADHExIs4sDffO5K8snFis0rWMLdQ3bWruvFtWh7uzrGVU/rbt+sZyrqJruz1pJwCaXAB8Q6Mf7obl+gfCdPXpYEA8Oc+B2PukFapNdVsno04tZrEd0hrL1s+tXhp3PGpLrncYbYFRuDkjGx35TSd7bK7rKHRhWrlfV4uIqpJAcNgjPq5wdweeJvXdaeFipRgR3qDaM4JxlTni2OxA7vEZw/6RFVy3DhFdoIbHJjgMjbfEZ3zxgeEh+RY1tuWjq51W0d9Qv8Ar7GYkMLLCmGU8LK1dRWs4IO+DkbgkHMtOi6OqpHDVWlanuRVQHzOBuZVvRvaQl9J24XWxQeYV14FB88VZ8fWlymxTtlTSMid7tNiIiezwIiIAiIgCIiAIiIAiIgHkpOouqa+408PZ19nV6owOMGy1+XMlrhk95z3z69I/XJdLSdPXhtVepUDJXgVsp2hK7g5yF5ZIP6Jlf6X6Qp0mqFFbox1HZt9HX263TgXIHshWrrVcEjHApAwxIgrJyg0iel1JKUtmZ+lK7Et7SpuFmUc91YqccLj3EYI3G/MbHyrrOij/WVNBzjjb1qifK0bD9rhPlJXozoM6xVve5exbPClJzyJUhrCM8QIIIAUggg8pqdZ6tH0fU1i0q1w2VrM3OXYHCqXJOTjJOcAAnfEqww0n2mWZYhbRVz2zpjSgr2uoqCvtlrV4AuOJmwTjPCCAe5ivlJ3ofrYuuVvoIPYoeA3uhVNgDipDgucHv4QPPkfzz0hpsKc+1YSzYAUEklyFUbKNsYE/RHVvo8aPQV1IP8AZVn4sBuT5s2T7zLFCKjHQ84ylKElm3sbOm6Jrcs7jtc5XitxaTg4YgEcKgkEYUAbct5qa3ogI5YFhQAAumV2CWP4sM4RB+gmAdy2dgJupBWgHcigZ9wxmaems7R2sb2E9nPd5ydFNmpoerfqn6S5t4znsct2CfqrWxPEPvZBO4VeUlqaVQFKwEAHJAq4+AGPwkfrelM+rXy72/l/OatOudBhT355ZnbM85kTVOnWtSFGBux5kknckk7sx8TuZGdVvXoNre1fddafcbWVPlWlY+Ewt0g55scfL8ppdX+lGGmrrGA1PFU3f61bsh/LPuIjKxmRpdbdQw1ygHZNMMb49u1i3d/y6/lNI6x+XEfymbrUlrWV6itVY8JqcFuzADMpWwnB9VSDnY7OT3T76v8AVZ9RZb9Js+qq4BwUlqgzEFmVrM9oQFNfs8GeKUK2HnOpdbF+jiIQhZ7keLC7FEV7bf0EBsYeHF3IPNiB5z61vox1Gt4Dc1dCpkj/AH9m4wVYKVQA4HJ25DGJ0rQ9HVUIK6kWtB9lQFGfHbmfPmZsSanhow1erIamJlPRaI5Xp/QsS47S5FRSpDVKwtDA80JOKzjx4+ZyDJSz0b2VDhpsW1PCxnob9o1gox8cIue/M6BEldKDVmiKNWUXdMoqejx7U4LrVqQjGKRxMN8+rY4AXcA+x8sSMf0aapT2SW1tp1bKFmetwoKsAeGs78QBOG3xtwD1R02I6GCVrHrpp3vchOq3Vv6GlgL8dlrh2bBA2RUCjiZmIAXOSTuTyGwm4iSJWVkRN3d2IiJ04IiIAiIgCIiAIieO4AJJwBuSdsQD2c56/ellNGzabTBLNQNmdj9VUd9mxu7jnw7e/O0n+nNYz6e29y9ejrrezs1JS24KpYBnG9SNj2RhjkZK7qfz9cTZZjbf1sKAq8RY5IUbBRtgcht4DEc55S5hcN0z12JboUtqtYtuodnAbt7XbJZuArgbd7P2daoByIC8p5rdUDq9Ubhw22WvkEHAHchJ2JChfI4z3yY6o306VddqnRXsqq061cXPjtfUDC+GeFcnwBmr0TX2upo7YCw3amjtAwDBuO+vOVOxHdjw2lnBp2c15mZx2S6VYd96StyLn1K1L9GaUnUDg01xNqZBHYZUYD/quADt7LYByWlM6c6XfXX9o+yZ4akbA4QxA4m7g7HGfDYd2ZYvSL1t+k2HSVH/AFelvXYf7yxT7I/UQ/Nh4KM0jU349QAM7D2e4DxbwX8+6Z+IquTcUfS8MwSpwVWf8f8AfM+16OJ1dVDOH+vqT1cFcG5KzlsZPtEZ9+207np9dlDW22WGPL1xkH8ZxDo4il67GORXbVax8RXYjnA7gAuwnZen6gGsZTsV4j7wM5HnsPn5T1hneNitxWMoVIt9xu9Ma/PqLyzgnz/kMGR+o1/AoTnxH1UHNj/IDG52EiOs3WBdHWbWHEfZrQbcbnJO++FAUEnHLPM4mh1S0vTGprXUFdHUtwDi20PYxRvWUJUjYVACMAkE8zknMtbGRqy0U1sRvufLkPL/ADMi+lOsCVWfR0DXas/7moGxl87CoPAPfv5SwV9VrXUrqNU5B5rQi6UefretYPeHEluiehaNKnZ0VpWnMhRuT4s3Nm8ySZy7FirdH9W9XaOK51qJ33AsK+S1Biin9ZmsJ8Bym7R1LepnarVPm1uKztK6rBxBVTirCBAjYUA5DA4GRneWmIO2IFeq7D/irz48S6Y592KRj+tpK6DQJSgrQHGSSSSxJYlixJ3JJJM2Yg6IiIAiIgCIiAIiIAiIgCIiAIiIAiIgCRPWa3FBX+0eusjxV7FDj9zjktK/1svH+rpvk3ZwATgCq3c+A4uEb95EAr/pD6RP+if19Q1SfOwWN/dVpyJKeAqe9sqT79x+K4+MvfXzVE1aer7KXW7e5Tj+7ZKTqkBQjOM8j4Ebg/MCUq762U+k4VT+A587+ljDbxG5Uz6jKGI8TWWAPwFr/vTPqtSwdErYrYCr8a7FOEgjB7mJG3hj3SPbXZ7N8fWKWUr71zn7vqg585rrc9hZas7n17fPwXuz+A/CXKdfJh8i3foY9fh36jifTz1grNLvfd8t2b9mpx9VVjIwMn2U8M+flPacIMBk4juSTxsT4nGP8pm0umVECgYHM53ye8k9585m90y21sfWxhJ6v8GrZqsY7wc/ZK/nOgdSesJ1NI07H62kcLk75qGAhHiSPUPhwk9655vq6n5n5+Hwnxo+km0bDU1HFle++SGzgFXHerbA/DGCBizRaizJ4hSdaOvLU7BrtEb/AFRz4hp1c4OS+OLA588FvEUMORInRKKQiqijCqAoHgAMAfKcZ9FPS1/SnSBvtwun0SM6Vr7ItuLKGPezcJuPEfHbAnapcPm0rCIiDoiIgCIiAIiIAiIgCIiAIiIAiIgCIiAIiIAiIgCVbptWGrfGeCyioMQB6rJbaU3Pewd8f9I+MtMrV4z9JsP2r1Rfu11KuB+32vzMHHsUL0jaE/Rlu5mu2skjb2gaSfceKv3cM5wXz35nWuvaE6C0Dxpz7u3rnIau/wC8fx3/AIyCstTa4bJ9G14mr0gjb8IPIAkDJwxb+K4+MsFFIRQoAAA5CRv08IxJwBhF397n+Mkqbw3Ln4SpUbtsbGGjBTbvr+fU+rbOEZ8wPmQP4z6mLU8l++n+IGZZEXU9WjHe+FPntK107dhQn6R/Af54k5q7cnHh+crt+nbU6quivd7GrqX7zsAD82HylqhHUx+J1rU2l5Hf/Qb0B9H6MW4jFmrY2n7vsVj3cK8X7c6HMGh0a01V0oMJUioo8FVQoHyAmeXT5kREQBERAEREAREQBERAEREAREQBERAEREAREQBPAJ7Pm2wKCzEBQCSScAAbkk9wgHl1oVSzHCqCSfAAZJlO095sRHP2gXx4G1jY34tjPgBNXpNV1NVdzIrVanUW1ubK8OEDOtagkcVfF2QQjY/XHkxm8T3n3+H/AOTqOMi+taZ0Wp8qmb9wcf8A4zjV1fDY47jgj45H8BOz9YWB0l7c0Wi4+/6psfDf548JxvW/7T9nH4/5yvW7SNjhnYl5r7mjqdKLG4TnYKdve4kxoqsDPjIfU6kVtxEZyoHhyJ/mZYE5DHLAlaq3ZGxhVFzl3r2jFqT7P30/PMzZmHUc6x+v+SOZktPqn3GQdxeT1bIrUHbHexx8+Z+WZL+hXoT6T0qt5H1enFlvlxewg+BfP7Mh9VSeBm5YUgHzbb+U6b6AtKF+mEdwoUf94n+E0KJ8zxJu6T9+9Tr0REnMgREQBERAEREAREQBERAEREAREQBERAEREAREQBITrdbw0KxwUF+nDA8ipvRd/LJXPkD3SbkX1ptrXR6lrhmlaLS4zjICHIBG4PgRvnEAgbKQ9FlD5xZYz5B4SCztZkHuYMQQe4iaZrsXAsrNwHJ04BnzapmVQ3muR5Lykd0L1hKpXVrCEv4VHaE4rsOBn1jstmeanmd1yNhOvaw2VWJ/dHxY/wAMnyiLUldHmUXF2kVvr5rLG0LqlViKWTtHsNQyvEBwqFdiSXKDcAYzvOWX3FnPLG/LfHxnSPSTrmXTCpn9ex6/q1BPqhi+WY+abbLnB54OOaVnn5EiV6u5tcN/bfi/Q+6NMHswwBXgPnvxrJVjscbnHKQti2Hi7L2hweAOMv3nz4ZNiVKhu4a2qt8/r6GpXeRzZcn7LA1n4Z5/KZWu7mVgPdxD5rn8cTI5GQpAIOee/LE+Poqjllfukj8OX4TxdEtpLZ+/fia3SlgNQwQQWXcbjbJ/hOkegV9tavfmg/MWj+E5r0nXisd/rgk7ZOQ3hLx6CtVjV6iv9OhW/wDbsA/+SXcP2T5zit+l17l9ztcREsmQIiIAiIgCIiAIiIAiIgCIiAIiIAiIgCIiAIiIAlN9JOrzXp9IP+ItDOP+VRi1/gX7FP25cpzvrLd2uvub7OnqqoX71h7e3H7I03ykVaWWDZLRjmmkRepYcOCOLi24TghveDtjvM1dN1eru1NGlrDJxt2j9m9lYWqsgueFWCjiPDWNvtnwm5YVXLscBQck8gBuf68pbuo3QJqrbU2qRqNThiDzrrGezq8iAeJv1mbwEz8LBylfki/ipKMbc2VL0x9E16fR6Y1KldQ1OGVQF4maqwKxPNiAGG/6XlOUIPzP5mdT9OWq4m0em5/7a4j3Kta5/fs+U5Rll2wWHduMjyOeY85cqdosYG8aV3tdmzpNQEc8WwfhwfAjOx8OfP8AoykgkT1vW3Yr8ACeQH9Zmxp9Wa9var+bL/8AYfj75XnC+qNWjWyq0tiRYeuvkG/NJkmnZ0rWAOElye5dz8e4fGYgz2nB9VfAH825n3CR5HzLDqxTtHVjpHUBwa0HE4IJxyGDn1m5D8/KX/0H0LXqdQHwbnoUqfBVs9cL5EtVnPPA5SlaasL6gAGN/DI/r+t5O+j/AFhq6R0ZBwGeylvMNW4AP7aIfgJNSnZqK2M3HYfPTlUl2rfSzO+xES+fMCIiAIiIAiIgCIiAIiIAiIgCIiAIiIAiIgCIiAeM2ASdgO+cs013aVduc51VtuoweYWxvqwfdUKxOh9YVzpb13w1TrscH1lK5B8d5z7OwHcoAHuAwJQxk9FEvYOGrke6XQjUX0ac7q78Tjn9XUO0YHyZhWh8nnUZSeplI+kM+PWWpgD5M9ZP+EfKXUmS4RLoyPFP4hxL0q6oP0k4/sKKq/ixe1vwauUGvkPd+cs/X+4nW69u/tSvwWmpB+CysgTw9ZNm7QWWjBeF/qfB9sfdP4MP5z2rl8T/AIjMOps4XrPjxL88H+EyUN7XkzfmZ3kdT6zXvkZTWdm+yGGfcdvwyD8JLIgAwJgqQNXwnkQR89p96WwsiMeZVSfiBK83c0KUVF+a9/Y+rag3kRuCOYMxaXVmlxaccVF9du3LAdHPuyOL8ZsTT1aZNg7mpOfhxD/y/Cci7MV4KUX43X9H6eBnsj+r+pNul09je1ZTUx97VqT+ckJqnw4iIgCIiAIiIAiIgCIiAIiIAiIgCIiAf//Z"/>
          <p:cNvSpPr>
            <a:spLocks noChangeAspect="1" noChangeArrowheads="1"/>
          </p:cNvSpPr>
          <p:nvPr/>
        </p:nvSpPr>
        <p:spPr bwMode="auto">
          <a:xfrm>
            <a:off x="9017000" y="-8731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33800" name="AutoShape 8" descr="data:image/jpeg;base64,/9j/4AAQSkZJRgABAQAAAQABAAD/2wCEAAkGBhMRERMQEhQUFRASFRUWGRUYGBURGBgaFxQVFRoYFxUZHCYeGBkjGhcVIDAgIycpLiwsFx89NTAqNSYrLCkBCQoKDgwOGg8PFywkHyQsLykvLDQvLywvLC0vKS0sLC0sLCksKiwsLCwsLCkpLCwsKSwsLCwpLCosLCwsLCwpLP/AABEIAL0BCwMBIgACEQEDEQH/xAAcAAEAAgMBAQEAAAAAAAAAAAAABQYDBAcBAgj/xABHEAACAgECAgYGBgcECQUAAAABAgADEQQhEjEFBhNBUWEHIjJxgZEUI0JyobFSYoKSwdHwU6Ky4RUkM0NEY3OjwoOTw9Lx/8QAGgEBAAMBAQEAAAAAAAAAAAAAAAMEBQECBv/EADARAAIBAgQCCAUFAAAAAAAAAAABAgMRBBIhMQVBEyIyUWFxsfAjgZHB8RQzgqHR/9oADAMBAAIRAxEAPwDuMREAREQBERAEREAREQBERAERKx166Ys0VdWuQF6qbAt1Y+1VZheIfrq/AQfAsDgHIAs8TX6P19d9SXVMHrsUMrDvB/L3d02IAiIgCIiAIiIAiIgCIiAIiIAiIgCIiAIiIAiIgCIiAIiIAiIgCIiAIia+u19dCGy11RF5sxCj/M+UA86R07WVOiOa7CDwuN+FuatjkwBxkHYjI75UuhetteuF3RevrFOs4WqspyeGwFcFqWPMFTxAc8EEZG8jemPTXRWSunpsux9okUqfdkFse8Cc2659eBr2S5tMKdTXgCxLCeNASeEjgG4O6sDtv47eHNcj2ostno46fs6N11vRGpbNfalEY8g7bow8FtBXbuLL4mdln5W6b6wvqWpvsPFYi9m13JmUbpx4+2uT6/MjGfZyf0H6Pes/0/RJYxzfX9Xb99QPWx4MCG+JHdEXyEkWaIiezwIiIAiIgCIiAIiIAiIgCIiAIiIAiIgCIiAIiIAiIgCIiAIiIB4TPz/1/wCtja3UNwsewQkIO7H6WPFueeeCB3TrXpJ1ltXRmpen2ggBOcYRmCuR5hSf6E/O/R+js1NnApwcFiTkADIGTwgsdyAAASSeUhqvkS00fclOrnVp9a1io6oK1BPEOLJbPCABvg8Lb92PhInVdA2pemnIBe1lCMpyj8TcIZW8M8+RGDkDE6l1X6kroOK0PZbcVKkAhFIyDgKTucjYs3ylWclFblmEXJ7HOOlOpmroZvqWYd5T6xWHljfPkRn8c2f0IdKPXrzpxkpbW4dc4x2frq5B7wWZMc/XPhLv0N0yuoVtmS2s8NlTbOh7sj9FgMg8iPcZL9E6VfpFdgVQ/EQX4RxEGq3YtjONh8opVm5KLQqUkouSZboiJoFEREQBERAEREAREQBETFqdUlaNZYyoijLMxCqB4ljsBAMsSr39cXdsaanjr/tbWbTqf+mnAzt7yqjwLTG/WnUjnXpV/wDWtb8OxEidaC0bJFSm9kWyJSLOtmqz7WlUeSXXE/30A/GRV/TVlzmp7rbbP7Ffqv8AtUgOy/fZhPDxMOWpIsPPnodMiQfVDo22ilhb6pexnWvORUpCjgyCRzDOQNgXIGcZM5J07ogasxEROnBERAEREAREQBERANPpbo5dRRbp29m6t6yfAOpXI92cz899UKzRfqtPZlLkwrEAeqEsZHO/IAsm/cDnkDP0hOI9I9HjU9P6i2gtWlPCHsUe1YqCpgMjhOWJVhywhzzkFdJwdyai2pqxKaLoMWtpdRxZ7C69xnc8LBlAz3njVWz5nmdzYrqiysoJBZSARzGQRkeYmLQ8XCwZuNldl4iAp7mAIAA5MJsdpw+tyxvn3TLbdzSVuRV9V1Mtr151WmZaKCF4Uw7HHAgat0JClCwZsg5yQcgy29XdQ9upZFTFOnI47CfasNbAVoo32WziLH9XAOciPu6ZVz6llbWEjAY8Gd+QziWTqlSwqaxlCC5+0C5DHHAiZYjbJ4QcDO2N5bot1KmZrYqVUqdPKuZORPC2J7NApCImhd09p1JBur4h9kMrN+6N/wAIBvz5ssCgsxAUAkknAAG5JPcJCHrWtlho09VtlwALcVdmnrQNyZ7LFHPuChmPhjcadNFl2pcX29pTpgpZAipUbWHGBw7swrThbDMQTYpwConLnSTt6zU54aT9Is/s6SlpH3m4glY83Zc9090/WfTtxK7rVYh4WrtZK3UlQ2/rEHYjdSR5yM6x38KV6dMo2oYl+D1WFaKDZ6wwQT9XXkbgPtyE1KQlY4aq661H6KKv5CV6ldQdrE0KLmrosD9Z9IOeop9wsRj8gSZD9OekfTadRw8VljnhReGypTuAWNrJwhF4gSRk+APKYH1Ld7H54nNevusxrqGJ9QVYB578T5I/eT5DykSxTlokSPD5VdsnKPSprbdQKaeyZnPqg1NwADHExIs4sDffO5K8snFis0rWMLdQ3bWruvFtWh7uzrGVU/rbt+sZyrqJruz1pJwCaXAB8Q6Mf7obl+gfCdPXpYEA8Oc+B2PukFapNdVsno04tZrEd0hrL1s+tXhp3PGpLrncYbYFRuDkjGx35TSd7bK7rKHRhWrlfV4uIqpJAcNgjPq5wdweeJvXdaeFipRgR3qDaM4JxlTni2OxA7vEZw/6RFVy3DhFdoIbHJjgMjbfEZ3zxgeEh+RY1tuWjq51W0d9Qv8Ar7GYkMLLCmGU8LK1dRWs4IO+DkbgkHMtOi6OqpHDVWlanuRVQHzOBuZVvRvaQl9J24XWxQeYV14FB88VZ8fWlymxTtlTSMid7tNiIiezwIiIAiIgCIiAIiIAiIgHkpOouqa+408PZ19nV6owOMGy1+XMlrhk95z3z69I/XJdLSdPXhtVepUDJXgVsp2hK7g5yF5ZIP6Jlf6X6Qp0mqFFbox1HZt9HX263TgXIHshWrrVcEjHApAwxIgrJyg0iel1JKUtmZ+lK7Et7SpuFmUc91YqccLj3EYI3G/MbHyrrOij/WVNBzjjb1qifK0bD9rhPlJXozoM6xVve5exbPClJzyJUhrCM8QIIIAUggg8pqdZ6tH0fU1i0q1w2VrM3OXYHCqXJOTjJOcAAnfEqww0n2mWZYhbRVz2zpjSgr2uoqCvtlrV4AuOJmwTjPCCAe5ivlJ3ofrYuuVvoIPYoeA3uhVNgDipDgucHv4QPPkfzz0hpsKc+1YSzYAUEklyFUbKNsYE/RHVvo8aPQV1IP8AZVn4sBuT5s2T7zLFCKjHQ84ylKElm3sbOm6Jrcs7jtc5XitxaTg4YgEcKgkEYUAbct5qa3ogI5YFhQAAumV2CWP4sM4RB+gmAdy2dgJupBWgHcigZ9wxmaems7R2sb2E9nPd5ydFNmpoerfqn6S5t4znsct2CfqrWxPEPvZBO4VeUlqaVQFKwEAHJAq4+AGPwkfrelM+rXy72/l/OatOudBhT355ZnbM85kTVOnWtSFGBux5kknckk7sx8TuZGdVvXoNre1fddafcbWVPlWlY+Ewt0g55scfL8ppdX+lGGmrrGA1PFU3f61bsh/LPuIjKxmRpdbdQw1ygHZNMMb49u1i3d/y6/lNI6x+XEfymbrUlrWV6itVY8JqcFuzADMpWwnB9VSDnY7OT3T76v8AVZ9RZb9Js+qq4BwUlqgzEFmVrM9oQFNfs8GeKUK2HnOpdbF+jiIQhZ7keLC7FEV7bf0EBsYeHF3IPNiB5z61vox1Gt4Dc1dCpkj/AH9m4wVYKVQA4HJ25DGJ0rQ9HVUIK6kWtB9lQFGfHbmfPmZsSanhow1erIamJlPRaI5Xp/QsS47S5FRSpDVKwtDA80JOKzjx4+ZyDJSz0b2VDhpsW1PCxnob9o1gox8cIue/M6BEldKDVmiKNWUXdMoqejx7U4LrVqQjGKRxMN8+rY4AXcA+x8sSMf0aapT2SW1tp1bKFmetwoKsAeGs78QBOG3xtwD1R02I6GCVrHrpp3vchOq3Vv6GlgL8dlrh2bBA2RUCjiZmIAXOSTuTyGwm4iSJWVkRN3d2IiJ04IiIAiIgCIiAIieO4AJJwBuSdsQD2c56/ellNGzabTBLNQNmdj9VUd9mxu7jnw7e/O0n+nNYz6e29y9ejrrezs1JS24KpYBnG9SNj2RhjkZK7qfz9cTZZjbf1sKAq8RY5IUbBRtgcht4DEc55S5hcN0z12JboUtqtYtuodnAbt7XbJZuArgbd7P2daoByIC8p5rdUDq9Ubhw22WvkEHAHchJ2JChfI4z3yY6o306VddqnRXsqq061cXPjtfUDC+GeFcnwBmr0TX2upo7YCw3amjtAwDBuO+vOVOxHdjw2lnBp2c15mZx2S6VYd96StyLn1K1L9GaUnUDg01xNqZBHYZUYD/quADt7LYByWlM6c6XfXX9o+yZ4akbA4QxA4m7g7HGfDYd2ZYvSL1t+k2HSVH/AFelvXYf7yxT7I/UQ/Nh4KM0jU349QAM7D2e4DxbwX8+6Z+IquTcUfS8MwSpwVWf8f8AfM+16OJ1dVDOH+vqT1cFcG5KzlsZPtEZ9+207np9dlDW22WGPL1xkH8ZxDo4il67GORXbVax8RXYjnA7gAuwnZen6gGsZTsV4j7wM5HnsPn5T1hneNitxWMoVIt9xu9Ma/PqLyzgnz/kMGR+o1/AoTnxH1UHNj/IDG52EiOs3WBdHWbWHEfZrQbcbnJO++FAUEnHLPM4mh1S0vTGprXUFdHUtwDi20PYxRvWUJUjYVACMAkE8zknMtbGRqy0U1sRvufLkPL/ADMi+lOsCVWfR0DXas/7moGxl87CoPAPfv5SwV9VrXUrqNU5B5rQi6UefretYPeHEluiehaNKnZ0VpWnMhRuT4s3Nm8ySZy7FirdH9W9XaOK51qJ33AsK+S1Biin9ZmsJ8Bym7R1LepnarVPm1uKztK6rBxBVTirCBAjYUA5DA4GRneWmIO2IFeq7D/irz48S6Y592KRj+tpK6DQJSgrQHGSSSSxJYlixJ3JJJM2Yg6IiIAiIgCIiAIiIAiIgCIiAIiIAiIgCRPWa3FBX+0eusjxV7FDj9zjktK/1svH+rpvk3ZwATgCq3c+A4uEb95EAr/pD6RP+if19Q1SfOwWN/dVpyJKeAqe9sqT79x+K4+MvfXzVE1aer7KXW7e5Tj+7ZKTqkBQjOM8j4Ebg/MCUq762U+k4VT+A587+ljDbxG5Uz6jKGI8TWWAPwFr/vTPqtSwdErYrYCr8a7FOEgjB7mJG3hj3SPbXZ7N8fWKWUr71zn7vqg585rrc9hZas7n17fPwXuz+A/CXKdfJh8i3foY9fh36jifTz1grNLvfd8t2b9mpx9VVjIwMn2U8M+flPacIMBk4juSTxsT4nGP8pm0umVECgYHM53ye8k9585m90y21sfWxhJ6v8GrZqsY7wc/ZK/nOgdSesJ1NI07H62kcLk75qGAhHiSPUPhwk9655vq6n5n5+Hwnxo+km0bDU1HFle++SGzgFXHerbA/DGCBizRaizJ4hSdaOvLU7BrtEb/AFRz4hp1c4OS+OLA588FvEUMORInRKKQiqijCqAoHgAMAfKcZ9FPS1/SnSBvtwun0SM6Vr7ItuLKGPezcJuPEfHbAnapcPm0rCIiDoiIgCIiAIiIAiIgCIiAIiIAiIgCIiAIiIAiIgCVbptWGrfGeCyioMQB6rJbaU3Pewd8f9I+MtMrV4z9JsP2r1Rfu11KuB+32vzMHHsUL0jaE/Rlu5mu2skjb2gaSfceKv3cM5wXz35nWuvaE6C0Dxpz7u3rnIau/wC8fx3/AIyCstTa4bJ9G14mr0gjb8IPIAkDJwxb+K4+MsFFIRQoAAA5CRv08IxJwBhF397n+Mkqbw3Ln4SpUbtsbGGjBTbvr+fU+rbOEZ8wPmQP4z6mLU8l++n+IGZZEXU9WjHe+FPntK107dhQn6R/Af54k5q7cnHh+crt+nbU6quivd7GrqX7zsAD82HylqhHUx+J1rU2l5Hf/Qb0B9H6MW4jFmrY2n7vsVj3cK8X7c6HMGh0a01V0oMJUioo8FVQoHyAmeXT5kREQBERAEREAREQBERAEREAREQBERAEREAREQBPAJ7Pm2wKCzEBQCSScAAbkk9wgHl1oVSzHCqCSfAAZJlO095sRHP2gXx4G1jY34tjPgBNXpNV1NVdzIrVanUW1ubK8OEDOtagkcVfF2QQjY/XHkxm8T3n3+H/AOTqOMi+taZ0Wp8qmb9wcf8A4zjV1fDY47jgj45H8BOz9YWB0l7c0Wi4+/6psfDf548JxvW/7T9nH4/5yvW7SNjhnYl5r7mjqdKLG4TnYKdve4kxoqsDPjIfU6kVtxEZyoHhyJ/mZYE5DHLAlaq3ZGxhVFzl3r2jFqT7P30/PMzZmHUc6x+v+SOZktPqn3GQdxeT1bIrUHbHexx8+Z+WZL+hXoT6T0qt5H1enFlvlxewg+BfP7Mh9VSeBm5YUgHzbb+U6b6AtKF+mEdwoUf94n+E0KJ8zxJu6T9+9Tr0REnMgREQBERAEREAREQBERAEREAREQBERAEREAREQBITrdbw0KxwUF+nDA8ipvRd/LJXPkD3SbkX1ptrXR6lrhmlaLS4zjICHIBG4PgRvnEAgbKQ9FlD5xZYz5B4SCztZkHuYMQQe4iaZrsXAsrNwHJ04BnzapmVQ3muR5Lykd0L1hKpXVrCEv4VHaE4rsOBn1jstmeanmd1yNhOvaw2VWJ/dHxY/wAMnyiLUldHmUXF2kVvr5rLG0LqlViKWTtHsNQyvEBwqFdiSXKDcAYzvOWX3FnPLG/LfHxnSPSTrmXTCpn9ex6/q1BPqhi+WY+abbLnB54OOaVnn5EiV6u5tcN/bfi/Q+6NMHswwBXgPnvxrJVjscbnHKQti2Hi7L2hweAOMv3nz4ZNiVKhu4a2qt8/r6GpXeRzZcn7LA1n4Z5/KZWu7mVgPdxD5rn8cTI5GQpAIOee/LE+Poqjllfukj8OX4TxdEtpLZ+/fia3SlgNQwQQWXcbjbJ/hOkegV9tavfmg/MWj+E5r0nXisd/rgk7ZOQ3hLx6CtVjV6iv9OhW/wDbsA/+SXcP2T5zit+l17l9ztcREsmQIiIAiIgCIiAIiIAiIgCIiAIiIAiIgCIiAIiIAlN9JOrzXp9IP+ItDOP+VRi1/gX7FP25cpzvrLd2uvub7OnqqoX71h7e3H7I03ykVaWWDZLRjmmkRepYcOCOLi24TghveDtjvM1dN1eru1NGlrDJxt2j9m9lYWqsgueFWCjiPDWNvtnwm5YVXLscBQck8gBuf68pbuo3QJqrbU2qRqNThiDzrrGezq8iAeJv1mbwEz8LBylfki/ipKMbc2VL0x9E16fR6Y1KldQ1OGVQF4maqwKxPNiAGG/6XlOUIPzP5mdT9OWq4m0em5/7a4j3Kta5/fs+U5Rll2wWHduMjyOeY85cqdosYG8aV3tdmzpNQEc8WwfhwfAjOx8OfP8AoykgkT1vW3Yr8ACeQH9Zmxp9Wa9var+bL/8AYfj75XnC+qNWjWyq0tiRYeuvkG/NJkmnZ0rWAOElye5dz8e4fGYgz2nB9VfAH825n3CR5HzLDqxTtHVjpHUBwa0HE4IJxyGDn1m5D8/KX/0H0LXqdQHwbnoUqfBVs9cL5EtVnPPA5SlaasL6gAGN/DI/r+t5O+j/AFhq6R0ZBwGeylvMNW4AP7aIfgJNSnZqK2M3HYfPTlUl2rfSzO+xES+fMCIiAIiIAiIgCIiAIiIAiIgCIiAIiIAiIgCIiAeM2ASdgO+cs013aVduc51VtuoweYWxvqwfdUKxOh9YVzpb13w1TrscH1lK5B8d5z7OwHcoAHuAwJQxk9FEvYOGrke6XQjUX0ac7q78Tjn9XUO0YHyZhWh8nnUZSeplI+kM+PWWpgD5M9ZP+EfKXUmS4RLoyPFP4hxL0q6oP0k4/sKKq/ixe1vwauUGvkPd+cs/X+4nW69u/tSvwWmpB+CysgTw9ZNm7QWWjBeF/qfB9sfdP4MP5z2rl8T/AIjMOps4XrPjxL88H+EyUN7XkzfmZ3kdT6zXvkZTWdm+yGGfcdvwyD8JLIgAwJgqQNXwnkQR89p96WwsiMeZVSfiBK83c0KUVF+a9/Y+rag3kRuCOYMxaXVmlxaccVF9du3LAdHPuyOL8ZsTT1aZNg7mpOfhxD/y/Cci7MV4KUX43X9H6eBnsj+r+pNul09je1ZTUx97VqT+ckJqnw4iIgCIiAIiIAiIgCIiAIiIAiIgCIiAf//Z"/>
          <p:cNvSpPr>
            <a:spLocks noChangeAspect="1" noChangeArrowheads="1"/>
          </p:cNvSpPr>
          <p:nvPr/>
        </p:nvSpPr>
        <p:spPr bwMode="auto">
          <a:xfrm>
            <a:off x="9017000" y="-8731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33802" name="AutoShape 10" descr="data:image/jpeg;base64,/9j/4AAQSkZJRgABAQAAAQABAAD/2wCEAAkGBhMRERMQEhQUFRASFRUWGRUYGBURGBgaFxQVFRoYFxUZHCYeGBkjGhcVIDAgIycpLiwsFx89NTAqNSYrLCkBCQoKDgwOGg8PFywkHyQsLykvLDQvLywvLC0vKS0sLC0sLCksKiwsLCwsLCkpLCwsKSwsLCwpLCosLCwsLCwpLP/AABEIAL0BCwMBIgACEQEDEQH/xAAcAAEAAgMBAQEAAAAAAAAAAAAABQYDBAcBAgj/xABHEAACAgECAgYGBgcECQUAAAABAgADEQQhEjEFBhNBUWEHIjJxgZEUI0JyobFSYoKSwdHwU6Ky4RUkM0NEY3OjwoOTw9Lx/8QAGgEBAAMBAQEAAAAAAAAAAAAAAAMEBQECBv/EADARAAIBAgQCCAUFAAAAAAAAAAABAgMRBBIhMQVBEyIyUWFxsfAjgZHB8RQzgqHR/9oADAMBAAIRAxEAPwDuMREAREQBERAEREAREQBERAERKx166Ys0VdWuQF6qbAt1Y+1VZheIfrq/AQfAsDgHIAs8TX6P19d9SXVMHrsUMrDvB/L3d02IAiIgCIiAIiIAiIgCIiAIiIAiIgCIiAIiIAiIgCIiAIiIAiIgCIiAIia+u19dCGy11RF5sxCj/M+UA86R07WVOiOa7CDwuN+FuatjkwBxkHYjI75UuhetteuF3RevrFOs4WqspyeGwFcFqWPMFTxAc8EEZG8jemPTXRWSunpsux9okUqfdkFse8Cc2659eBr2S5tMKdTXgCxLCeNASeEjgG4O6sDtv47eHNcj2ostno46fs6N11vRGpbNfalEY8g7bow8FtBXbuLL4mdln5W6b6wvqWpvsPFYi9m13JmUbpx4+2uT6/MjGfZyf0H6Pes/0/RJYxzfX9Xb99QPWx4MCG+JHdEXyEkWaIiezwIiIAiIgCIiAIiIAiIgCIiAIiIAiIgCIiAIiIAiIgCIiAIiIB4TPz/1/wCtja3UNwsewQkIO7H6WPFueeeCB3TrXpJ1ltXRmpen2ggBOcYRmCuR5hSf6E/O/R+js1NnApwcFiTkADIGTwgsdyAAASSeUhqvkS00fclOrnVp9a1io6oK1BPEOLJbPCABvg8Lb92PhInVdA2pemnIBe1lCMpyj8TcIZW8M8+RGDkDE6l1X6kroOK0PZbcVKkAhFIyDgKTucjYs3ylWclFblmEXJ7HOOlOpmroZvqWYd5T6xWHljfPkRn8c2f0IdKPXrzpxkpbW4dc4x2frq5B7wWZMc/XPhLv0N0yuoVtmS2s8NlTbOh7sj9FgMg8iPcZL9E6VfpFdgVQ/EQX4RxEGq3YtjONh8opVm5KLQqUkouSZboiJoFEREQBERAEREAREQBETFqdUlaNZYyoijLMxCqB4ljsBAMsSr39cXdsaanjr/tbWbTqf+mnAzt7yqjwLTG/WnUjnXpV/wDWtb8OxEidaC0bJFSm9kWyJSLOtmqz7WlUeSXXE/30A/GRV/TVlzmp7rbbP7Ffqv8AtUgOy/fZhPDxMOWpIsPPnodMiQfVDo22ilhb6pexnWvORUpCjgyCRzDOQNgXIGcZM5J07ogasxEROnBERAEREAREQBERANPpbo5dRRbp29m6t6yfAOpXI92cz899UKzRfqtPZlLkwrEAeqEsZHO/IAsm/cDnkDP0hOI9I9HjU9P6i2gtWlPCHsUe1YqCpgMjhOWJVhywhzzkFdJwdyai2pqxKaLoMWtpdRxZ7C69xnc8LBlAz3njVWz5nmdzYrqiysoJBZSARzGQRkeYmLQ8XCwZuNldl4iAp7mAIAA5MJsdpw+tyxvn3TLbdzSVuRV9V1Mtr151WmZaKCF4Uw7HHAgat0JClCwZsg5yQcgy29XdQ9upZFTFOnI47CfasNbAVoo32WziLH9XAOciPu6ZVz6llbWEjAY8Gd+QziWTqlSwqaxlCC5+0C5DHHAiZYjbJ4QcDO2N5bot1KmZrYqVUqdPKuZORPC2J7NApCImhd09p1JBur4h9kMrN+6N/wAIBvz5ssCgsxAUAkknAAG5JPcJCHrWtlho09VtlwALcVdmnrQNyZ7LFHPuChmPhjcadNFl2pcX29pTpgpZAipUbWHGBw7swrThbDMQTYpwConLnSTt6zU54aT9Is/s6SlpH3m4glY83Zc9090/WfTtxK7rVYh4WrtZK3UlQ2/rEHYjdSR5yM6x38KV6dMo2oYl+D1WFaKDZ6wwQT9XXkbgPtyE1KQlY4aq661H6KKv5CV6ldQdrE0KLmrosD9Z9IOeop9wsRj8gSZD9OekfTadRw8VljnhReGypTuAWNrJwhF4gSRk+APKYH1Ld7H54nNevusxrqGJ9QVYB578T5I/eT5DykSxTlokSPD5VdsnKPSprbdQKaeyZnPqg1NwADHExIs4sDffO5K8snFis0rWMLdQ3bWruvFtWh7uzrGVU/rbt+sZyrqJruz1pJwCaXAB8Q6Mf7obl+gfCdPXpYEA8Oc+B2PukFapNdVsno04tZrEd0hrL1s+tXhp3PGpLrncYbYFRuDkjGx35TSd7bK7rKHRhWrlfV4uIqpJAcNgjPq5wdweeJvXdaeFipRgR3qDaM4JxlTni2OxA7vEZw/6RFVy3DhFdoIbHJjgMjbfEZ3zxgeEh+RY1tuWjq51W0d9Qv8Ar7GYkMLLCmGU8LK1dRWs4IO+DkbgkHMtOi6OqpHDVWlanuRVQHzOBuZVvRvaQl9J24XWxQeYV14FB88VZ8fWlymxTtlTSMid7tNiIiezwIiIAiIgCIiAIiIAiIgHkpOouqa+408PZ19nV6owOMGy1+XMlrhk95z3z69I/XJdLSdPXhtVepUDJXgVsp2hK7g5yF5ZIP6Jlf6X6Qp0mqFFbox1HZt9HX263TgXIHshWrrVcEjHApAwxIgrJyg0iel1JKUtmZ+lK7Et7SpuFmUc91YqccLj3EYI3G/MbHyrrOij/WVNBzjjb1qifK0bD9rhPlJXozoM6xVve5exbPClJzyJUhrCM8QIIIAUggg8pqdZ6tH0fU1i0q1w2VrM3OXYHCqXJOTjJOcAAnfEqww0n2mWZYhbRVz2zpjSgr2uoqCvtlrV4AuOJmwTjPCCAe5ivlJ3ofrYuuVvoIPYoeA3uhVNgDipDgucHv4QPPkfzz0hpsKc+1YSzYAUEklyFUbKNsYE/RHVvo8aPQV1IP8AZVn4sBuT5s2T7zLFCKjHQ84ylKElm3sbOm6Jrcs7jtc5XitxaTg4YgEcKgkEYUAbct5qa3ogI5YFhQAAumV2CWP4sM4RB+gmAdy2dgJupBWgHcigZ9wxmaems7R2sb2E9nPd5ydFNmpoerfqn6S5t4znsct2CfqrWxPEPvZBO4VeUlqaVQFKwEAHJAq4+AGPwkfrelM+rXy72/l/OatOudBhT355ZnbM85kTVOnWtSFGBux5kknckk7sx8TuZGdVvXoNre1fddafcbWVPlWlY+Ewt0g55scfL8ppdX+lGGmrrGA1PFU3f61bsh/LPuIjKxmRpdbdQw1ygHZNMMb49u1i3d/y6/lNI6x+XEfymbrUlrWV6itVY8JqcFuzADMpWwnB9VSDnY7OT3T76v8AVZ9RZb9Js+qq4BwUlqgzEFmVrM9oQFNfs8GeKUK2HnOpdbF+jiIQhZ7keLC7FEV7bf0EBsYeHF3IPNiB5z61vox1Gt4Dc1dCpkj/AH9m4wVYKVQA4HJ25DGJ0rQ9HVUIK6kWtB9lQFGfHbmfPmZsSanhow1erIamJlPRaI5Xp/QsS47S5FRSpDVKwtDA80JOKzjx4+ZyDJSz0b2VDhpsW1PCxnob9o1gox8cIue/M6BEldKDVmiKNWUXdMoqejx7U4LrVqQjGKRxMN8+rY4AXcA+x8sSMf0aapT2SW1tp1bKFmetwoKsAeGs78QBOG3xtwD1R02I6GCVrHrpp3vchOq3Vv6GlgL8dlrh2bBA2RUCjiZmIAXOSTuTyGwm4iSJWVkRN3d2IiJ04IiIAiIgCIiAIieO4AJJwBuSdsQD2c56/ellNGzabTBLNQNmdj9VUd9mxu7jnw7e/O0n+nNYz6e29y9ejrrezs1JS24KpYBnG9SNj2RhjkZK7qfz9cTZZjbf1sKAq8RY5IUbBRtgcht4DEc55S5hcN0z12JboUtqtYtuodnAbt7XbJZuArgbd7P2daoByIC8p5rdUDq9Ubhw22WvkEHAHchJ2JChfI4z3yY6o306VddqnRXsqq061cXPjtfUDC+GeFcnwBmr0TX2upo7YCw3amjtAwDBuO+vOVOxHdjw2lnBp2c15mZx2S6VYd96StyLn1K1L9GaUnUDg01xNqZBHYZUYD/quADt7LYByWlM6c6XfXX9o+yZ4akbA4QxA4m7g7HGfDYd2ZYvSL1t+k2HSVH/AFelvXYf7yxT7I/UQ/Nh4KM0jU349QAM7D2e4DxbwX8+6Z+IquTcUfS8MwSpwVWf8f8AfM+16OJ1dVDOH+vqT1cFcG5KzlsZPtEZ9+207np9dlDW22WGPL1xkH8ZxDo4il67GORXbVax8RXYjnA7gAuwnZen6gGsZTsV4j7wM5HnsPn5T1hneNitxWMoVIt9xu9Ma/PqLyzgnz/kMGR+o1/AoTnxH1UHNj/IDG52EiOs3WBdHWbWHEfZrQbcbnJO++FAUEnHLPM4mh1S0vTGprXUFdHUtwDi20PYxRvWUJUjYVACMAkE8zknMtbGRqy0U1sRvufLkPL/ADMi+lOsCVWfR0DXas/7moGxl87CoPAPfv5SwV9VrXUrqNU5B5rQi6UefretYPeHEluiehaNKnZ0VpWnMhRuT4s3Nm8ySZy7FirdH9W9XaOK51qJ33AsK+S1Biin9ZmsJ8Bym7R1LepnarVPm1uKztK6rBxBVTirCBAjYUA5DA4GRneWmIO2IFeq7D/irz48S6Y592KRj+tpK6DQJSgrQHGSSSSxJYlixJ3JJJM2Yg6IiIAiIgCIiAIiIAiIgCIiAIiIAiIgCRPWa3FBX+0eusjxV7FDj9zjktK/1svH+rpvk3ZwATgCq3c+A4uEb95EAr/pD6RP+if19Q1SfOwWN/dVpyJKeAqe9sqT79x+K4+MvfXzVE1aer7KXW7e5Tj+7ZKTqkBQjOM8j4Ebg/MCUq762U+k4VT+A587+ljDbxG5Uz6jKGI8TWWAPwFr/vTPqtSwdErYrYCr8a7FOEgjB7mJG3hj3SPbXZ7N8fWKWUr71zn7vqg585rrc9hZas7n17fPwXuz+A/CXKdfJh8i3foY9fh36jifTz1grNLvfd8t2b9mpx9VVjIwMn2U8M+flPacIMBk4juSTxsT4nGP8pm0umVECgYHM53ye8k9585m90y21sfWxhJ6v8GrZqsY7wc/ZK/nOgdSesJ1NI07H62kcLk75qGAhHiSPUPhwk9655vq6n5n5+Hwnxo+km0bDU1HFle++SGzgFXHerbA/DGCBizRaizJ4hSdaOvLU7BrtEb/AFRz4hp1c4OS+OLA588FvEUMORInRKKQiqijCqAoHgAMAfKcZ9FPS1/SnSBvtwun0SM6Vr7ItuLKGPezcJuPEfHbAnapcPm0rCIiDoiIgCIiAIiIAiIgCIiAIiIAiIgCIiAIiIAiIgCVbptWGrfGeCyioMQB6rJbaU3Pewd8f9I+MtMrV4z9JsP2r1Rfu11KuB+32vzMHHsUL0jaE/Rlu5mu2skjb2gaSfceKv3cM5wXz35nWuvaE6C0Dxpz7u3rnIau/wC8fx3/AIyCstTa4bJ9G14mr0gjb8IPIAkDJwxb+K4+MsFFIRQoAAA5CRv08IxJwBhF397n+Mkqbw3Ln4SpUbtsbGGjBTbvr+fU+rbOEZ8wPmQP4z6mLU8l++n+IGZZEXU9WjHe+FPntK107dhQn6R/Af54k5q7cnHh+crt+nbU6quivd7GrqX7zsAD82HylqhHUx+J1rU2l5Hf/Qb0B9H6MW4jFmrY2n7vsVj3cK8X7c6HMGh0a01V0oMJUioo8FVQoHyAmeXT5kREQBERAEREAREQBERAEREAREQBERAEREAREQBPAJ7Pm2wKCzEBQCSScAAbkk9wgHl1oVSzHCqCSfAAZJlO095sRHP2gXx4G1jY34tjPgBNXpNV1NVdzIrVanUW1ubK8OEDOtagkcVfF2QQjY/XHkxm8T3n3+H/AOTqOMi+taZ0Wp8qmb9wcf8A4zjV1fDY47jgj45H8BOz9YWB0l7c0Wi4+/6psfDf548JxvW/7T9nH4/5yvW7SNjhnYl5r7mjqdKLG4TnYKdve4kxoqsDPjIfU6kVtxEZyoHhyJ/mZYE5DHLAlaq3ZGxhVFzl3r2jFqT7P30/PMzZmHUc6x+v+SOZktPqn3GQdxeT1bIrUHbHexx8+Z+WZL+hXoT6T0qt5H1enFlvlxewg+BfP7Mh9VSeBm5YUgHzbb+U6b6AtKF+mEdwoUf94n+E0KJ8zxJu6T9+9Tr0REnMgREQBERAEREAREQBERAEREAREQBERAEREAREQBITrdbw0KxwUF+nDA8ipvRd/LJXPkD3SbkX1ptrXR6lrhmlaLS4zjICHIBG4PgRvnEAgbKQ9FlD5xZYz5B4SCztZkHuYMQQe4iaZrsXAsrNwHJ04BnzapmVQ3muR5Lykd0L1hKpXVrCEv4VHaE4rsOBn1jstmeanmd1yNhOvaw2VWJ/dHxY/wAMnyiLUldHmUXF2kVvr5rLG0LqlViKWTtHsNQyvEBwqFdiSXKDcAYzvOWX3FnPLG/LfHxnSPSTrmXTCpn9ex6/q1BPqhi+WY+abbLnB54OOaVnn5EiV6u5tcN/bfi/Q+6NMHswwBXgPnvxrJVjscbnHKQti2Hi7L2hweAOMv3nz4ZNiVKhu4a2qt8/r6GpXeRzZcn7LA1n4Z5/KZWu7mVgPdxD5rn8cTI5GQpAIOee/LE+Poqjllfukj8OX4TxdEtpLZ+/fia3SlgNQwQQWXcbjbJ/hOkegV9tavfmg/MWj+E5r0nXisd/rgk7ZOQ3hLx6CtVjV6iv9OhW/wDbsA/+SXcP2T5zit+l17l9ztcREsmQIiIAiIgCIiAIiIAiIgCIiAIiIAiIgCIiAIiIAlN9JOrzXp9IP+ItDOP+VRi1/gX7FP25cpzvrLd2uvub7OnqqoX71h7e3H7I03ykVaWWDZLRjmmkRepYcOCOLi24TghveDtjvM1dN1eru1NGlrDJxt2j9m9lYWqsgueFWCjiPDWNvtnwm5YVXLscBQck8gBuf68pbuo3QJqrbU2qRqNThiDzrrGezq8iAeJv1mbwEz8LBylfki/ipKMbc2VL0x9E16fR6Y1KldQ1OGVQF4maqwKxPNiAGG/6XlOUIPzP5mdT9OWq4m0em5/7a4j3Kta5/fs+U5Rll2wWHduMjyOeY85cqdosYG8aV3tdmzpNQEc8WwfhwfAjOx8OfP8AoykgkT1vW3Yr8ACeQH9Zmxp9Wa9var+bL/8AYfj75XnC+qNWjWyq0tiRYeuvkG/NJkmnZ0rWAOElye5dz8e4fGYgz2nB9VfAH825n3CR5HzLDqxTtHVjpHUBwa0HE4IJxyGDn1m5D8/KX/0H0LXqdQHwbnoUqfBVs9cL5EtVnPPA5SlaasL6gAGN/DI/r+t5O+j/AFhq6R0ZBwGeylvMNW4AP7aIfgJNSnZqK2M3HYfPTlUl2rfSzO+xES+fMCIiAIiIAiIgCIiAIiIAiIgCIiAIiIAiIgCIiAeM2ASdgO+cs013aVduc51VtuoweYWxvqwfdUKxOh9YVzpb13w1TrscH1lK5B8d5z7OwHcoAHuAwJQxk9FEvYOGrke6XQjUX0ac7q78Tjn9XUO0YHyZhWh8nnUZSeplI+kM+PWWpgD5M9ZP+EfKXUmS4RLoyPFP4hxL0q6oP0k4/sKKq/ixe1vwauUGvkPd+cs/X+4nW69u/tSvwWmpB+CysgTw9ZNm7QWWjBeF/qfB9sfdP4MP5z2rl8T/AIjMOps4XrPjxL88H+EyUN7XkzfmZ3kdT6zXvkZTWdm+yGGfcdvwyD8JLIgAwJgqQNXwnkQR89p96WwsiMeZVSfiBK83c0KUVF+a9/Y+rag3kRuCOYMxaXVmlxaccVF9du3LAdHPuyOL8ZsTT1aZNg7mpOfhxD/y/Cci7MV4KUX43X9H6eBnsj+r+pNul09je1ZTUx97VqT+ckJqnw4iIgCIiAIiIAiIgCIiAIiIAiIgCIiAf//Z"/>
          <p:cNvSpPr>
            <a:spLocks noChangeAspect="1" noChangeArrowheads="1"/>
          </p:cNvSpPr>
          <p:nvPr/>
        </p:nvSpPr>
        <p:spPr bwMode="auto">
          <a:xfrm>
            <a:off x="9017000" y="-8731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11" name="مستطيل 10"/>
          <p:cNvSpPr/>
          <p:nvPr/>
        </p:nvSpPr>
        <p:spPr>
          <a:xfrm>
            <a:off x="251520" y="4077072"/>
            <a:ext cx="60692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2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- give a sentences</a:t>
            </a:r>
            <a:r>
              <a:rPr lang="en-US" sz="72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.</a:t>
            </a:r>
            <a:endParaRPr lang="ar-SA" sz="72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5536" y="2780928"/>
            <a:ext cx="4985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1-</a:t>
            </a:r>
            <a:r>
              <a:rPr lang="en-US" sz="6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Choose a number .</a:t>
            </a:r>
            <a:endParaRPr lang="ar-SA" sz="6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77180" y="548680"/>
            <a:ext cx="35589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u="sng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iller" pitchFamily="82" charset="0"/>
              </a:rPr>
              <a:t>Group work :</a:t>
            </a:r>
            <a:endParaRPr lang="ar-SA" sz="7200" b="1" i="1" u="sng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14" name="Picture 2" descr="http://www.dreamstime.com/try-it-icon-thumb1653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01622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QSEhUUEhMVFhUXFxsaGRgYGB8fHhgeIR4eGiAdGR8fHCogISAlHhwfITEiJSkrLjIuGx8zODMtNygtLisBCgoKDg0OGxAQGzckICQsLC0sLC8sLDQsNDcsLSwsLDQsNCwsLCwsLC8sLCwsLCwsLCwsLCwsLCwsNCwsLCwsLP/AABEIAKUBMQMBEQACEQEDEQH/xAAcAAACAwEBAQEAAAAAAAAAAAAABgQFBwMCAQj/xABMEAACAgAEBAQDBAYGBwYGAwABAgMRAAQSIQUGMUETIlFhBzJxI0KBkRRSYnKhsRYzNFSCwRVTc5Kiw9GTstLh8PFDY4PC0+QXJDX/xAAaAQACAwEBAAAAAAAAAAAAAAAAAwIEBQEG/8QAPREAAQMCBAIHBwQBBAAHAAAAAQACAwQREiExQQVREyJhcYGR8DJSobHB0eEUFSNC8TM0gsIGJFNykqLS/9oADAMBAAIRAxEAPwDccCEYEIwIVVxTmLK5faaZFP6otm/3VBb+GFPmjZ7RVmGjnmzY2/boPM5Kll+I2TB28VvcJ/1IOEGui7fJXBweoOth4/Zdcr8Qck/zM6b15kP81sAfXHW1sR3sov4RUt0APcfvZMWRzscy64nV19VII+h9D7Ystc1wu03WfJE+N2F4se1QMxzNlI2ZHzEaspogncH0wt08bTYuT20VQ9oc1hIK5/0tyX95j/PHP1MXvBS/b6n3Cj+luS/vMf54P1MXvBH7fU+4VMyXGsvN/VTxOfQOL/K77Ym2VjvZN0qSmmj9tpHgp+GJCMCEYELnmMwsalnZVUdSxAA/E44SALlSaxzzZouUuZzn3JRkgSNIR+ohI/AmlP4HFZ1ZE3e/ctCPhVS7O1u8+io8XxGyZO/ir7lP+hJxEV0Xb5KZ4NUDSx8furfhvNOUnIWOdSxNBWtST7BgCfww5lRG/IFVZaGoiF3ty8/ldXGHKojAhQeJcYgy+nxpVj1Xp1HrVXX0sfniD5GM9o2ToqeWa/RtvZQv6W5L+8x/nhf6mL3gnft9T7hR/S3Jf3mP88H6mL3gj9vqfcKP6W5L+8x/ng/Uxe8Eft9T7hU/JcUhm/qpo5D6I4P8jhjZGu9k3SJIJY/baR3hTMTSlxzmaSJC8jBUXqx6DtjjnBouVNjHSODWi5Kqv6W5L+8x/nhP6mL3grP7fU+4Uf0tyX95j/PB+pi94I/b6n3Cj+luS/vMf54P1MXvBH7fU+4Uf0tyX95j/PB+pi94I/b6n3CrLh/EI511wuHW6sdL9P44ax7Xi7TdV5YnxOwvFipDsACSQAOpPbElAC+QVBnedMlEdJnDH9gFh+agr+F4ruqommxKvR8MqXi4bbvsPnmq4/EjKfqzf7g/8eFfr4u1P/ZqjmPP8KfkudslIa8YIf8A5gKj8yNP8cMbVxO380iThlSzPDfuz/KYQb6YsqgvuBCMCEYEIwIWZc885uztl8sxVFOl5FNMxHUKR0A6X1O/brl1VUb4GeJXo+HcNaGiWUXJ0G3j6y+SFjPW2jAhGBC2H4awacgh/XZ2/wCIr/JcbNELQjxXk+LOvUkcgB8FmfNf9tzH+1b+eMyo/wBV3evR0X+3Z3BVWEqyjAhBGBdTnyRzhJDIsM7F4WOkMxsxk7Df9W9qPTr2rF6mqnNcGu0WPxDhzJGmSMWcOW/5+a1fGsvMKk5q5jTJRhmGp22RLot6k+ijua7gd8JnnETblXKKjdUvsMgNT63WP8Y4xNmn1zOWPZeir+6O316++MWSV0hu4r1kFPHA3DGLfPxUDC05GBCMC6nbkznZoSsOZYtF0VzuY/3j1K/y+nS/TVZb1X6c1jcQ4YJAZIhZ3Ln+fn3rU1YEAg2D0I741V5kiyzj4vfNlfpL/wAvGbxD+vj9F6HgWkn/AB/7LPcZq3UYEIwIX1TRBBojcEdR9Dg7UHMWK0j4fc3PI4y2YYsxB8OQ7k0L0se5oEhj6Ud6vUpKkuOB3gvPcU4e1jTNGLDcfUfZTPirndOWSMdZJBf7q+Y/8WnEq99ow3mUrgseKYv5D55fK6yrGSvTIwIRgQjAhaj8Ps8kHDpJZDSpI5P5LsPcnYfXGrSPDIC47ErzfE4nS1YY3UgfVJHMnMs2cc6yVj+7ED5R+9+s3ufwrFGaodKc9OS2aSijpm5Znc7+HIeiqXCFbRgQumXh1uqfrMF/M1/njrRcgLjnYWl3IX8l+hVFbY9GvBL7gQjAhGBCgcezJiy00i9Uidh9Qpr+OFyuwsJGwKfTMD5mNO5HzWCDHn17hGBcT5lPhlIyAyZhUYjdRGWr2vWN/wAMaDeHuIzd8FiP42wOs1lxzvb6Fc838NMwv9XNE/7wZD/9w/jjjqB40Pr4qTONxH2mkeR+y0HlzJGDKwxMAGWNQwHZqs9Ou9740YWYGBvILCq5RLM940JNvosb5r/tuY/2rfzxi1H+q7vXraL/AG7O4KqwlWU38qcmLnYGlMxQhyoGkEbAG+o9cXIKQSsxXssqt4kaaUMw3yvql/jnCnyszQyUSNwR0ZT0I/6et4ryxmN2Eq/T1DZ4xI1QDhaetx5Y4j4mSimc9I/MfdLVifxU43oH4og48l4ushwVLmAb5eOYWP8AH+LNm53mba9lH6qjoP8AM+5OMWWUyPLivWU1OIIhGPHvVdhaerngnLGZzYLRINANa2NC/Qdz+Aw+KnkkF2jJVKiuhpzZ5z5BWOd+H+cjUsBHJXaNyT+TKt/hhjqKVouM0iPi9M82zHePsSld0KkhgQQaIIog+hB3BxUItkVpAgi4XnAhad8LeNl0bLObMY1J+5dEf4SR+DAdsatDLdpYdl5zjNMGuEzd8j3/AJ+ih/F75sr9Jf8Al4hxD+vj9E7gWkn/AB/7LPcZq3VYcD4RJm5fCiKBtJbzkgUPoCe/phkURkdhCRUVDIGY36dnoKTx7lnMZOjKoKk0HQ2t+hsAg/UYnLTvi9rRLpq6GoyYc+R1VNhCtrrlcyYnSReqMGFexvEmuwuBGyi9ge0sO+SffiNkMzmJ4/CgkdEj2IG2pjZ/gFxoVjJHuGEXACw+FSwwxHG4Ak/L0UnZvgWZiQvJBIiCrZhsLIA/iQMUXQyNFy3Ja7KqGR2FjgSq7C09fUUkgDck0B64EE2Fyrb+jGc/u0v+7h36eX3Sqv66m98Kw4pFLBw6KGVHjL5h3IIqwqir9rN17e2GyBzIA1wtclIhdHLVukYb2aB5lLGKi0VP4Hwl81MsMdAmySeigdT/AOX/AL4ZFEZHYQk1FQ2CMvcnI/C9q/tS3/sj/wDkxd/bz73w/KyP3xv/AKf/ANvwvHDfh/mIczC7NG8aSKxKk3SkNupFdRWxOBlE9rwScgVKXi8MkLmgEEgjsz7fwtMxprziMCEYEIwIXDPZYSxvGejoyn6EEf54i5uJpad1ON5Y8PGxB8lgWbyrxO0cgp0NMPf/AKdwfQ48+5pacJ2XuWSNkaHt0Oi44ipJn4DzvmcvSsfFjH3X6gfst1/O8WoquRmRzCzqnhcM2Y6p5j6j7WWlcv8AM0GcH2bU4FmNtmH/AFHuLxqRVDJfZOfJedqqKWnPWGXMaeu9XOHKosK5r/tuY/2rfzxg1H+q7vXtaL/bs7gqrCVZWq/DCZVybFmA+1bqa+6uNehIEXivM8YaTUCw2H1Sd8QOKR5jN6omDIiKmodGILMSPUear9sUquRr5Lt2FlrcMgfDBZ4sSSbeX2S3iqtBaQXMPAB6utDY9JJST/wMfbGpfBSeHzK8/YScU7v+rfuFm+MtegXfI5UyyJEvV3VQfSzV/h1/DEmtxODRuoSSCNhedhdb9lcusaKiClUAADsBj0LQGiwXhnvL3FztSuuOqKzv4rcKUCPMKtMW0OR97YlSfcaSL9D7DGbXxiweO5b/AAWdxLoicrXH1+aznGat9Mfw+zGjPxej6kP4qT/MDFmjdaYdqocUZipXdlj8Vf8Axe+bK/SX/l4s8Q/r4/RUeBaSf8f+yz3Gat1Nfwy/tw/2b/5Yt0P+r4FZnF/9t4haBz2U/QJ9fTSK/esaf+KsaNVboXXWFw3F+qZh5/Df4LJYOEs8etWW6J073t71WPNuqQ1+EjxXqXVAa/CR4rvJwQHwEjfU8xC19a3G3QWbJx2mkdNIWW3S21RGNzhYN9fFa2OPRg6Sr0G0lqFDtvvjUPGIWuLS02BsTbL5/leW/SvIvftsqjnLOePlZoEVtWpRZ+W1cNV330msJquKxkOjwnI2Jtlke9WqBnRTNkccs+/MEfVZ1FwB2VWDpbLqC3v0uunvjMdWMDiCDkbLfdWMDiCDkbIi4UY2hdnQFnQhb36jE21YxHC0nDn5IdUB4c1oOQOfgtl4XnjJFrYadz9KHcfy/A436GrNRB0rxbX4evNeRljwPwhKnPCnO5ceCj3G4bUaCkHyHcntqB9djihNXx1EZLWmzc8RGR2y7VqcOcKaXrnUW7ef0skSTgLgqNSEE6SQflPvtjNFYwg5HLNbYrGEHIqRl+CTRsHjlVWFkFWINg/T8/yOONr2tNwCEt1XG8YXNuO5X/APiO60uaXWv+sQUw92Xofwr6HG5FXEZSeapVPBmnOE2PI6eB+60Th+fjnQSROHQ9CP5EdQfY7jGk14cLtWBLE+J2B4sVJxJLRgQjAhGBCMCEuc28px51dQISZRSvXUfqv6i/xH5g1qinEo5FaFDXvpjbVp2+o9ZrLOMcv5jKk+NEwX9dd0P+IdPoaPtjJkgkj9ofZemgq4Zx1HZ8t/L7KrwpWF0gmZGV0Yqym1YdQfbHWuLTcLjmhwLXC4K2jkzjv6Zlw7V4inS4Hr2I9iKP1sdsbdNN0rLnXdePr6X9PLhGhzCyjmv+25j/at/PGTUf6ru9eoov8Abs7gqrCVZXwqMC7dfcC4rTl3gcmclEaClFF37Ivr9T2Hf6AkNhhMrsI8VXqqplPHjdrsOfrdaV8QcqF4ayoKWMxAD2DKo/mMalW20BA2t8153hby6sBOpv8AIlZDjGXqlY8uZgR5qB22USrZ9BdWfYXeGwkCRpPNIq2F8D2jWxW84314hGBCRvizmQMvFH95pNQ+iqQT+bD88UK9wwAdq2uCMJlc7YC3mfwsuxlL0iuuS4deey4HZ9XS/lBb/LD6YXlaqfEHYaZ57Pnkmj4vfNlfpL/y8W+If18fos7gWkn/AB/7LPcZq3Va8uZ2aCRpYApdI2YhgSNO2o7EdBv16A4dC5zHFzdgq1XFHKwMk0JGnPZeeN8fnzZBmewOiDZR9B6+5s++OSzPk9ortPSRU4/jHjuuA4gwHTotdTioYWpnRBapyZy2kKRzM4lcxjSQNlDb+UnfpQvbv6426SjZEekBuT6yXmeIVrpSYwLC+fhzXPJ8sysz+LKyxmZn8Mbhx1Bu9j2PXtiu3hrnl3SHqlxNufJSkrowBgbc4QL8vuqvmTh88MGZnaQqvjahGNwwZwoJ32I1XXsMJmoXBsjnGwLr22Oas0k0MkscYbc4deVhc/JJP+ktISt2VaB/V2r0xn9Bcm+hK2ehBvfdfIM6WMcdUC6Xv+0Nx6HDGQNxgnfLzXHRhoLuw/JbDw/gXhUPGkZAHGg1R1etAdN/z7b3uQUQiAaHGwvltmvJy1XSX6oByz7lzyvLgQOpmlaN1K6CRS2bsbdR6/zxCPhzGNcy5LSLW28FJ9aXEOwgEbpc4zyPKqhsq4cglmRqUt9CNr+tfXFWThIA6hv3/RaMHFWONpRbtGaSM1NNC2mWN0YFtmBF2d6sbi+42OKD6XCbOFtPgtlgjkF2EEZaKrw1PVry3x2TJyh0NqaEidnX/wAQ7H/IkYbDM6J1x4qtV0rKhmF2ux5fjmtxy8yuquhBVgGUjuCLBH4Y3gbi4XjHNLXFrtQumOqKMCEYEIwIS+edMmHaNptLIzKdSMBamjvprqMVzVRAkEq/+21JaHBtwbHUb+Kk/wBJsmR/aoKP7a/9cS6eL3h5pf6GpH9D5FZPzjPl3zTNlAPDIF0KBfeyo9Krt1s97ORUujdJdmi9PQNmbCBNr9O1UmEK4tA+ETHXmR20x39bev8AP8saPD73d4fVYXHAMLPH6JQ5jzCyZvMlGDDxnFg2Ovr0xVqQRK6/NaVC4Op2W5BUUnFIh96/oL/PERC87KTqyEb+SbuU+VGz8JmimRVDlKKm7AB/Drh8dG54veyqT8WjidYC+SZcj8MQCDNmCR3VEr/iJP8ALD28PH9nKnJxs26jPM/4TxwzhsWXjEcKBFHp1PuSdyfc4vMY1gs0LGmmfM7E83KOL5ITwSRH76Fb9LGx/A74JGY2lvNEEpika8bG6wBoJDJ4Sj7QMyFRuVcbURdCiDZJ2rt1GNDE0uIkuF6usqZGRh8Fje3x09bfLvm8m0dB6Njqtlb+8oYgWV6H/wBwFyR4U2mqhNloQn7lr4hqqLHmw1qKEoF2P2x1v3F3i9DXAC0nmsmr4QS4uh32+yus18Qskqkq7yH9VY2H8WAGHurYgMjfwVRnCKkmxAHiPpdZjzPx9s1KZpfKAAFUbhR6Dbck2brv9BjMlkdM+634IY6SK1+88/WwVGvEU9x7kf8AqsR6JyBWwk2v8Fo3wp4YWmkzBHlRdC+7NRNfRf8AvYt0Ed3F/LJUONTgRiIanPwH5+S7/F75sr9Jf+XifEP6+P0UOBaSf8f+yz3Gat1NPw3jDZzSwsGKQEHuDQIxboheW3YVm8WJFPccwqPjXDWgzEkABLKxC/u9VY+g0kE/l1xXmYInEHQKzHUiSJrxqRp27+F1wzEcSRljbUBbWbJNVW/lux0rFdrpHPw6eviouLGxmR5v4n6aLR/hXx4SQ/o5NlLaNjdsl7g33Un8QRXTG3RS3BjOoXn+JR3cJm5h2/aPXjmU48U4pFlozJPIqKL3PegTSjqTQJob7HF1zg3MrNAJ0SFzdzzk8zkZFjdwXZAheNlD6ZFJ0kjoADv26HfbFeq6wdC3N1gSBmR3207jmr/DSI6hsjzZueZ7iPms+xiL1y75D+tj/fT/ALwxJntDvChL7Du4/JfoPHol4RRuJZ5IImlkJCILNCz6dMRe8MaXHRMiidK8MbqVU5bnPJP0zCj98Mvv94DCRVQn+ytP4bVN1Z5WPyXjivMHD3jYSzQyIQbUEMTt2As37jA+aEts4ghdho6xrwWNIPPT5rGGqzV1e19a7X74w168X3XzAhbZyIzHIZfV10kD6BiF/wCGsblLfoW3Xj+JACqfbn9M/ir7FhUUYEIwIXLMziNGdtgqlj9ALOOEgC5UmNLnBo3X57ZyxLHqTZ+p3x5wm+a94ABkF8wIRgQjAup24jkMxkODStEj/pGYZQ5QEtEh+gsUt79i59MbFPEYor7leWrqltRUAX6rcvv65LG4J2UeRiAfQ7fl0wlzQdQnske0dU2XK669MS1S9E1/Djm7/R+a1MbgkpZgBZAF6XAG9qT+ILbE1hkbsJz0SZ4xI3LULeeB80ZbOPKuXk8QRaNTgeUltVBSepAWzW24361bBB0Wc5jm6hXOOqKoeI8yKLWDTI4sFr8iEbbn7xB+6p7EErthMk7Wd6fFA5+eyxnl5pMy2sx0N08ckHXKLNbblWt7IJB1dbxTIwk3N87qoYJaX+YG4vmOwrpzTmcwsIfTEy+UNSkNDpbdV30hLGk0L6GyN8cs03arlLxLFOBax2+3ZdUXCeImUsHKg9gAQa/Hr+GK00QYAQvU0lSZSQ619hmpualK6a7sB0v+X/odcJaL3TqiUxtBHP1621XDI8GnzLS+GCzRoZCoveiFpR60SQO+kgb4tRNxg4VhzzODrvOqqtY39uvtvW/47YMDuS4XALUvhXzBLLLDlgY44Io3JAoNK5NAtZsne6A2o390C7TPv1QLW+qpVQv1ybk/ID/Ck/FPPJLNDFEdbxiTWF6LqKgDUaUm0YUDYresKrmF2G3b9E3h/EqejD+mNibWyJ0vf57rOM5mSLA8tEgna7Brbt+PftivFTbvS+Jf+JLkRUeZP9rfADmrrkqfM5TNRTvG/hFgjlgfKrEAsR1FbGyO3vhsVRTCUNaRfT1ss9r+I4f5rlp1ufRCf/iVwzzJOoNuhiYj1Fsn8339lxDikeTZORzW1wub2oie76rKcvF//XdaKa3+8N23F2Nt6BvpsCffFVxPTAjOw29H1krsbQKZwPVud9+fL1n2q84bMYGhZm3SVDqUV9/0H7JN+13teFQP/nDm5D6bq3PETTGN2ZIt47Ky51aTO5pW2bKg2rNKqK6j5VUk6tLEaiwWjqBBOhKuy8RjjfI5rrvHVZYE4fedyxbDPbkSvNsgcQ0EZant5DuSFmJHlkN08l6aQbCtgqAdEUdB2G/qcesoo4aemb0eTbXz1JO55uO/kqErnPecWvrTsX3hE7LI0JIIW6o2AVNHSe6nqP8AzxkcapYwxtQwWxa+Ivfv581vcEq3lxgdmALjstt3fJMGQ/rY/wB9P+8MYDPaHeF6CX2Hdx+S/QePRLwiUPijmtOS0d5JFX8re/8AhH5jFOudaK3MrV4MzFUYuQP2+qyQnGOvUqBxCewiqSPEGoHcWg7oe9kgWPeumHtjczrOChA6KplETXjmbHOw5W5m3heyhTQMTeot+yxNfgR0+pvEmyAZWt3evstB/C23Lm59jr28CMx44l8SdkoBmQ+jHUrewJ/kCD7Y7hDs9e7I+vMKtJBG2zReN3Im7T3E/IFp7Fv3w95hhzWWVIl8N4VVHiJsrtQN0NQaj5qG4N0Qca0JaWDDovEV0MsU7hLqc+zPl2JpwxVEYEIwIUTi2T8aGWINp8RGTVV1Yq6sX9LxB7cTS3mmwSdHI19r2INu5Ztm/hrmFP2csTj3tT+VEfxxmOoHjQhehZxqE+00jyP2UH+gOd/1af8AaDC/0U3L4p37tS8z5KRlfhzm2rWYkHe2JI/ACv44m2hkOtgoP4zTjQE+Cb+XuRYMsQ7nxpBuCwpVPYqu+/uSfasXIaNkeZzKyarikswwt6o+PiUrfHnPyJFlolA0SM7M1GwU0aQDdC9TWO9e2HTOIbkqtKwOdnsknlnJZeTK/JCz2wl1jzjc6dLdUAWiCL/Ozii95aexaDIy85a+rWXnlvlB9ayZgrpRgQo31lTYJ7BbF11PescMg/quljtHBXvOPC45cu7lRriQsrd9tyt+h9PXfEY3EG3NccBa6qPhPy/LmM9FMqnwYH1O5sDUAdKKR1ayCR2F31ANyFpvfZVql7Q2261vmDiDSs0SkrGppqNGQjqNt9AOxH3iCD5fmjUTkHC1QpoA4Y3JJzkJZ2VQFbUV1itRuioDFToVV8vQ/eFetTHY2WiKfEwvJVjkeGLFAINISNQNJDWQfm1WyjzB/MD7A+wC65ukuYHNLHaFLMnGIcxr0srhvK4A2LAadQvfS6jb90DqcEgLQvK1UD4H92h9ckjcIyEj5lYoxbCQKTYFDWEJN9BvuffFjAZGm3JeogqWtwSnK9j91p8XJUsR15qO1ApFR/mckABmXdV06jq6WB1+UqipHAnpBkrVZxBkwa2A535Jw4CgggWKGMuUCq7AKmtq8zbkWb3J96uwQLQAGQWU+4cb6r7zPxKODKyyCNZS9Jo02JGY+GA46kWaI6np1wE2GiGtueXalrknkSN4WnzCN4gLaYDaaSPl8QXrs7MBY8pW7xGCnbk92vyUp6kjqMOXPmkcZuoIChJco0Wx31eI8t366ZgR7164hJawc7TO6805rpBHbMm48b/nyTNwThkMEaO8Bkl0Kx8obQWFiNNRoNW1jrYF+ZRhT3OJyK9HR0cdOzS7jqVNWZY4CSR5jpCobosaCL0+W67UFJNAbebcx81TaMWN755Wtnc8lfc8YACmDiPFv0yEQEFdlMjWLLA2ClEitanf2qt8eqqJmvZhA1VSngc1+K+iQ+FtKD4sduzqL0QllF0CBsepUXv1XtvjLaJGdVrMuZ3zPcta8UnWe/wHh3qbluT3fK/pMsxjQABFaM6mulU1Y8zswAsd/c4sikwxmR3V1J39BLPE2tdgaC62QOm3dql7LSCLUxeJ1c2mmeJAABRW/G84UBfMd/NviA6NwDcBuBndjjmd/ZyvnkMuSzwbXN/iPuuvGZwoLrRliXUo8dWdD2YBXZtKq3ikfKQgva8O4fI0TtazqtcbO6pDTy1AGLELDe5so1LQWX1I9fLNQeRuWHzOuSJkVVqO3u70gsQq7EXsPMOhvHoeIQuqQ2MkAA3Ns+74KvRVYpXF+G5IsNu/6J7/AKHLFpcyyswdKACgEllA2IJqz+t0vFIcLgbnc+vBWXcbqXXFhbuP3TvFxadW86RupPVbRlHpR1Bj72v+eLRg5FZYfzVDziyZyMeI75YQvVOgfxWYWFjEblmcKL0gE03T0oVVKZLNvZaXD65tMXOLb37bLLc/mUhk0yqzCOaMSJobzKGDOOmw0gjer1CrBxQZTmKazyMvtktyad9TRl8THWdle19Dne17eNlO49E/Fpsw+WlaaKBAI3ZR5zQfw4wAmkkkgtVgKt9quOYS4X0+qy6eYR072sb1iczbQDlyJN89rdym5b4bTpH5s5AJSWEcTXUmm9xJq1Akb1pbT39lPp2O9fT/AArlJx2pp7B3WbyJz8Dr53S3xXISQOYcxGUevlYbMPVD8rD3BNd6OKjonxm/xXqYOI0tdGWtOe7Tr+fBXvwpzngcRjUlysqNGALJvZhq33UaTvuR16WRcpXjFbmvPccp3CFrhmGnfUXytfcfHv23zF5eVRgQjAhGBCMCFwzecjiAaV0QE0CzAAnrQvqaB29sGiALpez/ADQWlWLK0SQ3ndDpsAEKvmUsatrG1Kd/RXStJs3NWY6e+b8guMzZ1tzPp9o41AO1V5gze+xvAXOT2QwA53KV+O8uGe/0jxJN7GqRzpPqvmofQbYgbnVX446a3VFvEpa4XwsQxFA7aJdcqkmigARdyK6rR2qt/rilNmctslGF4Y48j/hWnDRpRS2oKUoiiCjfe1j5ge37JBurxAsLSRvdcdKJLOGllQcfyk+alEUEwaJUQkMzUSWcWzKhDVQ2JuhsCero7W5EmyS42POwutv5T4O2TykOXaTxDGtaqAH0AHYdBe+2+NECwWW43JKqYeHJmc1mB4i+FG41JG1OzEeYMQdSqGB3FEtY2CnUowNLy4poncGBgVJzZlY8vOyxokcWiNmGlgLbxV1WgLg3HH5lBIu6JwmaNpkG2SfDO8REa5qqnDMacyMhvyvpr06BFYggn59+m14oyHCbD4LXpImyNu4HuNvp9Ut5Xk6NRI8sjq4DP4iMqrEpJIJBHTym9wPTDhJi0CpVFOM2PzCZOR+UIf8ARwzGYQpmsxqKE2W6tQCE76xuwFAijtVjQY0Nast2RwNNwNFc5LjkhheHNbNBoGnRbnzKoYNrGrSWF7eZSpvzbdvfLmhpLDiGoXpOMKDGIy4bMIkkXhEFpAwNAh0aO1A3YG6FmgBiBbY2Oya5zn9e2SknJvJHoUl2YGmRn06iSdXigCqbexXQ0BsuAAp3SRiOxVvxGD9GyczvJpKxizGKoJ0VBY3O4vb5vYYmW2aVnSm7SSbZLJuXOFKIUmd/KpchNBKjSPDJdgLXbf6BSQdO2bVAysMQNrrvC6f+MTE6km2w1CbspmAYkV13KLqU16dG7X64Tisc16JlO4suVyWMOBSu0l2XdNJQbWoIUWKFaRYPfbfDCbKuG52Vhyxw1ZZ3UBBEqgyKNrN0gobAGnv90Dvh1KzGbu2XK9zYgAzU6+vNdZs2CZJiSQzFhsflFKgVf3Quw6knucRmJkksO5LhAjjBPevXD8rLmMnFFI4GiFUCxuSodVC6nbbUQwvTVA7USLxsGBjoy124I+iyekOK4SnxLg8hZLUxlF0UzSKW6LdrQNKiCwzA+Y+mMCaaVrxjjcThAJABBI0I77m9wCMgtCIMANnC17jOxzVa3DEDUJF/SD4cYjLUTooEIh87eVfM5X5S4XUzAYKanmkN3twtu4gH2je9r8gL37wF2Sdrcgb6dy0Xl/hc8Sf1amwK1SaSOrHWAjAEuzNQLUGA7b77DgaGhZzusblXEPDCzLJMVLL8iLelCQQTZALNRI1ECgTQFmzEdUWXLmCUwQtMClICSrA252CqpDCmZvKLB3IwGUtF0BlzZJvCuKwo/iTwsJ3JLzD7RVLUNKnZ1SlVaCVSgsSbOER1kZPLvTX0sgHNUfH+ADN5qd8vmF1lY5AjC1dCiqrxyKT5SVI+U7g9iMTmo21DsV7FXeH8bloY+iDQW3v2+suSm8oQjKwFZQY3WVvEBF2zG1I03qBXTRF9COoIFd0To7NOytCrimDpRuSfP8JpiDwQ+BNlTNEo8rRhCrAbgSI7Ah77jUpI1Wt0OanJZ9je1knfFQLNloppaSdKXSDaktRcauo06Swaux232i61ldjp33FiAe02AsL3vta2qreUnn4Y0U8sGqTMOsESyaleK2QsWTT59asukqdjYO9jHY2tYe0qNdWPqurfqtzF9T3/AE7Dnmt8xZWUjAhGBCMCFA4vxaPLrb7sb0oOrH/IftHYWPUYi94YLlSYwvNgkHOZlpXMspBeiBXRF66VvtsLPciz0AGXLKZDmtWKIRiwXl8vL4firFIFBBV/Kpu/KVVmDNZqqBDXtYOGMhlBDgFB88R6t015DjLuoQZZ/wBI++jAoiD9dnII0t2C6m3qvKxGi3TMLOcc8lPymVlZbnWJSR8seo6T+81ah76V+mAgLrZXApL4/wAsul6NDR+bykkHSwIMdjtZ2PalFHrio+DMkFX4nYxZfOD8uyZzVK1R251NL9pIxXboGoCgKOrpXlwCB0mb3eSW6UQOwtbmOaauF8oZaGm0tJJYJd2PmI6WoOmh1Arbr13w9kLGAABV5aiSQkuOqYMNSFQ5ziCR5+KPu8El79DqQpY/aAlP+A4AQXYd10tOHHbLRTOJcMizAUvYZflZTRH8wfoQcRfGHZOC6yRzc2lKvF+XkibxFknkI6xtJ5WH7NAaWA6dvUdxJtHEW5jRdNbM09V2qsMtw9KjREXXFXiTVqbWALWNmG5vq/Ra0gA/IohrMmhTBfIbuKnSCOLVK53o27Ek0Bqod62J0r6E1iFy4qVmtzSpzI0c8UedgDUuhw2ggSICGBrZjp6kEAlNY61U2XBsVB9iLhc/hsVkyrZZmdXy7tG6ahupOpTfUBlIB0lbKk98Sn9rFz9FRisRbkpfBuMTTcRnigk0ZOFCKQKQ0wK6tJKmgNRBAoWt9zjrgWRg7lcFnSEbBMubyRzeXzOXkY0fIr1vuquCQKBpj2oGq9ccHWbmoysBBbzWQZXhWYy07Q5k+HEQ3jaZBpI0EAkqbWzW5ANDfYYza7pGRExjrZW0O4+iq0AfTy4Husw37vwu0fMUEnlYvQItwNmA3ugdQv0rC2wvsCRY8lu/v1KP43kjtsbFXmZzGXKB3zQaMD5bUlvbTW/0Kk33GJtDhkAuyVENsZeMPeFWcI5tmV4ljKQQPLpKKBqkMh02ToJ8pKjV5QAukEkYuYnNZlsFiw1BnqA52TSchueSaHeKNoEd1jj1A2xoUgtRq6A6tJ3O4DYTSW6XE7Za9Vfo7BNseRRh4iMRYvXGR5h79VbpsSD7Y1HOuVmAKTwzKoF8RCzGQKxdiSzCrHXoADsooCztucLUlMKY7dC5PtiQzXFRQ8QkM6qiAxzGyzN/VFUII09WNovcDzE3tuEWzXNVT/EuWdIYgIvGUzrtFqLsQjkAR6TYBGr5j8oOETAvZYJ8BaH3cbef0BSzwzh2YzMiRhDl9i8hm061QUBUYbVZYgb6dr71irHSknrKxJUgDqr3xLgkPDuIZWSJHKzsUllJ7t9n5gqhBqd4jdAWh7tjQjb0ThYKq53SxuDnaZgW12Pw5plz3DWV3kRBIHi8KWJjp8RLJFGiAy6noHY6zZHXDpm9KAQcwq8TjHcbFRsmJE1CHKyorBb/AEnNFtx0Eaq0oUbm916DY9kNpnO1NlYFUIzcC6z3mmXMpnFMxUGJhLAFFxmjs5DfMwIo3VdqsE06rpIHAbFek4VT03EonmRxDhty5Ec+Rvp8U3fDkZjiOcbOZt42XLAxpGq1u1Pq071VDzEkllFVp3ZCcQxLH4hTGmlMRz3B5j1r2rWMPVBGBCMCEu8w8wtC/hRKpbSCzMbC3dDSDZO1mytAr1vZE04jy3T4YDJnfJK+XglzMrFQ0slgO5oBdrAZtgAA16Fs+a63s1AySY4lcL44BhXeTLQwNUzDMTA/2eM/ZoSAR4zHc9bAIFgg6DV4sshZHmcylgzVGTRYK+4dC8ziWY6mHygfLHtXkHqd7Y7myLqgGglyjIxsQsNeaY0Whhipk3XrAuJfzjDNTCJf6uPzs3+sdWoInqEcW5HRgi/rAcIupscWlcsveUkYhS0b7sqjcNsNQ9dtiOtKtdKMB1VbkHTjENfmmDK5hZEV0NqwBBoiweh33wxUiLZLlxTiCZeJpZDSr6dSTsFUdyTQA9TjjnBouV1rS4hrdSsl4pnJHlMxNSlw4I6KRQUD2CgL2ve/mOMg1Dul6QbaL07KJgp+hdvr38/DZNXBObFmUj5XU0y+9X5T3Fb7fjWPQwOZUNxN8l5Kpjkpnlj/ADXTNS/pLeECQOshBI0J38wrSzDYGwerD5cTqCIWW3KVCDK++wVxlWLKoy8Y8OvKx8iADYaRWojuCF0kbhtxjNDCdVfMgGilrwm0YSvrdkKFgNIGoUdC2av3LH3OGtaG6JTnE6rEeA8WkhfMZbMvI7RwSZeJLLLGwYRMUAsAhC4B9PKD5qxcqGMwh7RqqsD3FxY46K44bwKXMZrTFmny836MC8iC9XmCspCsp6kkG9tutAiuxw0IuE9w3Bsm7l/h65SZYkFRCPQGY7s5JYfUkLIx/wAPrtypzAKKfJxUrP550idA4h88kksrkgiMuwTTp8wJ8qAmmOkhd91py4jFhY7CefL18FYaOtmLpWzvCBmol8LOJH9p4Q+waPUzLYQHxCVDDfpuaHXbGfRUkcZMjHl19b8+emvapVsT3NDHANIzGWY+yT83LLG2mVhMtErrJkQjdSULeZDYIJXSwIINURjQuRqvOTPngdhk6wPPMFQ5MwoIYRqK3IJJH5E9PYk+94gZGjQJPSxXu2PPvJ+CsuXuBZibMwBYpB9pG5dkYKFVgxJNVVLQ360MRa173ZhWaVk36hsjwdb5p35zyYhliGpmKxOzGjuWKgaVBPTw2oUT5upvBOxrGho3XpoXueS4pHz2ck1kRO6Q0CRrMaGSzZKkgFq0iwpPrhJLw2wdbx+ysR9HiJc2/h91acuc8T5QRhWaaILbo5J0jYaYid10AgG/Le1DeiKqkY4h+Y07fzfYclOWkikF29U/D8W0J5rZuF8RjzESTRNaOLHt2IPoQbBHYg41AQRcLHc0tJB1C+ZrphrFByUuHs0OeRCCUkkdlavl1I137AhV9rXffE5G2C405qy+I/BWzeReNK1qySDy6iNLAtpFi20aqFizQsXeK7hcWT4pOjeH2BtsRceISnyryNFllGby2cWV9BaMqqxQuGHSQAs1EbbtsaNEqMLjjDHXuT3lWamufOwR4GtAN7NaAqbi3FszmY1dHVmelCaQEGvyWN7tCwYEud0G9XhQqXukwuyCWYGiPE1ahlJ1mQOt0b2IoggkMrDswYEEdiDi4CqZCruNcSEDKgTW8it4ahgC7gqFQbdwWYt0VUYnEg8rmEKu5m5cizQXxQbQkhkNEWKIuro0L+g9MOLGTDC8XXYaiamcXwusbWXHknhkWRzmiLXWYjIOpy3mjOpdq6aXfe9jpG+rEJYGRAYBZS/Vy1DryuuQtEwhdRgQqrmLKTSRN4EjK4BIUGg56hSwpl3HUEdTYOIPBIyNlNhAPWF1ncWUzQlZPAkZgN0CqL21AqbI36F3cDaqu8UTA8m1s+f5V8TsAuDly/CfuTcrJFlI1lvXcjGxXzSMw26gURQO4FXvi9E3CwBUZXYnkrKOYuMS5TiWZWgyeLq0En7wD2rGzZ1E0bA6AADCHmzyvRUMJkpWlpzz7tT5LR+TuYYczHcZ3HzIfmX94X/HocOjdksmshcxxDkzyTKqlmYKo3JJoD6k4Ys9Led5lgzDLlsrmEkd3UP4TEkR/fKMgIBra7FAkgggY5cXsmOie1ocWkA72yV1NkNKp4AVGiBCCqWqrQa6KdundVO9UepaSeJ8YnzAKSBYQCVkRLLE9CrOeg/dAv8AWo70Zahwu0Cy0IacWDr3TTyjnTJBpYbxHw7u9QABVvX5SAb7hu2LML8bAVUmZgeQqDn3Ph5o8vW8arOSf2/FiUKPXyvZ9x1s1XrX2aG81o8IixSF/L6pVzcdjGYvQFHL/F48vFPBPEZFdzIoCg6j6UxA6aaPYg3W2NSjqY4x11gcQoZZX3Zn/m9/jZNHw74KTC0sixqkkzSBEvcggLq2ACqyml3vykkfLh7D0n8nPP14KhO0xnovdy+p+N0+Yaq6MCFgfEs3FBxfNlhQMp0lezEbntvqZj1B3J6gAve1xja7b8pLHN6Qt3T58OMkSJs5LQ1eRBY8qbMb9AaXr6E9CMICcV3znHIhMfCdZDpDCjalg3hKpI2IPisTVkeETRrEayQRQmR2gC5DnJYJP4/xF5J38YhVBjOi/KGMSA0SAW3JUE7dSANRvBnqenaOj0Iv/nuXpaGCNkfSO9rMeu9cFzgGXMKB2YT+L8taV8IIlFqvzaqI7L+fRLhgAvmTfyN9u4JToi+cm1wBbzuPuqjmfPCV2dLCtKWAKbW6+IxBoHfYUT0UbbYtdJ13AZjX5A/FYHGIf/KMe4ZggeBv+F95O5fOdzSRkFkB1Sk9FQdR6eb5R1PmvoDTYgXu7N1hUkZkkFtBqt/zmcjhQvK6og6sxAH5nGgTZbhNsysu555oyks0bQyM5FxuVRtNblWB7gGwdIN6wb8uKc5bJYNOa7T1sLX4MWqXc9IHPlVXFEFtUg69RcaEMPUE4qBg/t9PqtXGR7P1+ioY5FI8pXYkqQDp71QO+mjVHsSNxhEgs8+vX3zV+I4ogD69fLJaV8HM648eFqCELMgskgElDsd9JCrR7kMe++jRPu0t5H148+V1k17bODuY+XqwO9k/5uTGmxqznFZZzrzplwumPVIqyqrzRFfsTuxMZN3JoV6oadiCe2LJBcC0ciVEDdaHz1mWjyUrAEr5RKQaIhLASldx5hGWqjd1W+KBNk5rS4gDUpA4fxnhWb4jAEyKgsJE1SQRBWYhXQ7EtqHhlQSB85wsSNJsCrMtHNEzG8Zd4XjjPhtmMyFrw2kNAHagqq9VVDxNf4n3xRqD/JcJsA/jsUxcgZ9pBmFdwzrIp62SNCprIqgWZG1Aba1c7Xi9E/G26pzMwOsu3BuIw5nOZiQSIzwEwRoKtF28R+l+eQabFioh3LYcM0twLQLjVTuKZtUVmchVUFmJ6AAWSfoMW4m7qs8qTynwwgfpMq1NKtBbvw471KnoGIpnr71CyFXFaWTG5PjZhCYsLU0YEIwIRgQjAhY38ZuGeHmopx0mQq3X5o63J6bqwofsHFecaFeh4JNk6I94+R+iQYZWRgyMyMOjKxUj6EG8JBI0W1JEyQWeLrvNNmc3IFdpZz1UM5YCtr8x0r19vrvWJOflclUOip6Z/s25bk+J0+Hfsr7hHAM1C6zJIkciHUtWxv0PQb9DuRvhQmDTkl1NWJo3Mwa8z6+a3nLTK6K6kMrAEEdCCLBGNFeXVBzPwLxLmiH2oHmX/WgDpvsHHY9+h2oqiaESDtT4JjGexLvAeKeBJ4ijWkiqGA6kCyrLZrbUdjV312GKkE3Rmx0VyeHpBduqqeLTJPM85LSDWwKm1ZADStEGA0MAqkal0tQu71YnJMMRxC4WG6olpp7kWt68dFHbMqFLFgUFWw202aAdD5kN+tqb2ZuuKz4DbEw3C9XTcXglZdxw/L13qK6q9+Hb0LOgFtI9W0g0Pc4gIZPdPkrjqqAf3HmtE+G85fJLYOlXcI3Z1vVa+wYlf8ONSmv0YuvOVrmOmLmG4PJNOHqouObk0xu11Sk3V1Qu67/TAhZPyjyhmMpn/wBJzgdlUOySIDIZJHtbYJqYHSzE2Ks7E1eLUs7XMDWiyrxwlry4lMvMGeWSyMuxav6x4NOkeviSqEFe5xBuAZkqTsZyAVL/AKPWMLJK1szeYjUdAsGwTRchlViaohAq0NzGogFTC5h0PrzRG/oXgqPzLytPETmREjKFJkeMjYAXro0x260Cdh6Y823h08bC29xt6/K9HS18DXWdlf4JXi4mnnfUvShuOi3X8Sf4YSYXZNt6K0OkjLXShwt38vzdVnEM0G0qp8qgf4iBp1DvVbX/AOjchhcAXHU/5XjeO17JrQQm7Ra52uMslb8t82zZKCWKFEDSPq8VhbKNIUKB02okXYtjtvi2x5Y2wCyIqzoo8LRnzUPNyyZisxm5n0EmnbzM9fMIE2BANAnyoO5ulIWF+bz67F0MfKMczrD4nuC95ZIJ0kjSIpKq64jrZ2l03rjkGyaivmXQi7rW90e4GuBAFjspBsUrS1jbEacytN+H+Yg4hl7zEMUmYhpHd0VmZdyjEkWbFjfqVY98PifjbnqtGkn6SO++6SOP8Gy6ZzMNX6PGmshShkjRgVClkjbWFbzPRFAFdh1wiWASPw3te2mp+yuQ8QdE/A+xG35/KbPh9w2DLLNmDnocw82kMyOulAtmtzd773VAAVtvahpxCMGilUTmY3KUfiTz+sytlso+pG2llXow7pGe4PdhtWwuyRsU8F83DL18FTJWfBCMsWSw3jqF09bWNipHuC+2GS2MpB9w/NA08VtPxv4k65eDLhTUzlmI3H2elgvTqWYN/wDTOMGa+HJavDQzpsTzaw35rG2Onc2u+x6b9dj64qWIXoccbxa4PiEwcG5gZtMDLGb0hSL1syo0aoN6JdpOnr3OO6gtA1N1kT0ohAkxX20VhkuOZjIwNNCIWaZYwlltSxtHtMwArTqRr38pG48wxaa3om3t6zWc1oqJAy9s7AnTYZ8huocHCUm0tkZmMyi/AmcJODvqaGawkgPXqGA6+mEBgeekhdY7rddVPpoxScQixNHsnfwOh8wea75rjubhdYOIibwydTK8NPIqkEIr7Iys1KxN+UtveLcdTKOrKMll1VDSP69I4k7g5ADncgfVa/8ADjiXj5CI6Gj0XHpbqAh0gCwCRpoWQD/PHb3zVBzcJte/aEzYFFGBCMCFB4pxiDLBTmJkj1Gl1NV11r6f5jHCQNVOON8hswEnsF15g45lnUMmYhKnoRIv09fXbHQbqLmlpsRYpE+MDmaLLrDpkVZCzFWUlSQEUVd0xc7gVYF9RhM3srS4VLHHMXPNsrb9nJZrHwPMMaELD3NAD62f5YqYm816F1dENM/D72Ttylye6xSzq2uZHMbRr8ujSj+Xay9kHegRsBe5mI+lju1YlXXOdKA72fXmpym/5ehBGxBB3BB2IPTFMgg2KkCCLhNnJOdtHhP/AMM2v7r2a69mDD0A040qZ+JluSzKlmF9+aZTiwq6z7mrgP6MmuJTJELPhsmpUK0yr5VsJsRqO6nTRG2KkkIY4PaO9W45i9pY49xSxmMyQ/moqmvevnC+GrKxPlGol6BoalX0xVa3LL1qpVrGyswOIvnbvFl3HL0bB1q9Lt3PlvzALv5RpYChW2IOGd15pwN7qLxPhZA8xLAdAxLV9L6fhiLnye8fNRdJJu4+a0vkH+wQewcfk7Dv3xqwH+NvctWA3jb3Jgw1NWTcH+IOfz+ZvKZdDl10loyV1FG7liw85AJAXYdDq6m26FjWXJzKrCVzn2GgWicEzYOXBA0qGkVQQRSLIyLYIBHlA2IxVAurBKoOcuJxLE0r1qiGpNR2DKQwIF1q2oNV0SAdzbhFldKMgvZJyNn+LMXhAy2WJ2kcWze6+v8AhoDfzXhjp2RZankPqfsoNhfLnoPXrNNT8GzP+ipslFKJ5h9nqlNeRtLEDr9xiosmvXahTc7GCRunvYQ0tGqy58qYlGVzBjSaN3KgmtGqgVlYDSNWlXW+25ZVYWkiwsVnujbgEclr6j8qLBw2QsVjhkZid9Klj1Iuxfl673Vd6xDC47Ki6nne6xb9vDZStEWX/rfDnm7Qq2qND6zOppyD/wDCQ1+s33cBDWZnMp4ijpxifm7lsO9N/JPKL59jm87bRFKjUgefqAQvyrGnVVA0m76DzSjYXHG9WoInyO6WXwChcc+Fubg+0ysgm0mwB9nIKNgrvRI2Nhgb6DHejI0UTRFpuwqn5b47+jTmSzEJA8Uyi18Ju501qC6hdAAr9ooqhfB1XYueqGOEb8egORHI/lWmep0mL+IC8bHSVJIVkBbUSQVYUtKy2OgoEYJSQQ6+YIsm1GtydCLaf5WdS5QNR0gn6fyx6okpq8xwgLfuf5nHGm480FMPI2SWTO8OjIJDzSTEVYIUlV26fNl2/PFKd2Uh/wDaPupt2W1/EHOzwQwzZZVeRZ1UKwsN4gaICgym9Tr3xkuvbIXVmFsbngSOwjc2v8LhK78wccI//wA5D9V//YwoOk3aPP8ACuPhof6yu/8AgP8A9KbyUs+azskmfy4heBEMMXhAKC+pWkDFSxNLQGogam9RTWkkZhU5WMaeo7EO4j18V4MS5bisUNx3I8gQE7nLzI0jjc7lcxDVdArgVviZNwkgZrpzB8KMrNZgY5ex8gUNFfr4ZqvorKPbCHwtcb6HmFo0/E6iFnR3xM91wuPXwWYTcHy0eZlyuZlzDzRt4eWeJAY2NAaRG7FgTKdFoQAV3K4MP9ST3qXTOd/MxjABkW2HnY572uFvXKPCGymUjidi8tapXJLF5G8zEsdyLNAnegMOCznG5JtZXGBcRgQjAhfnznXKzycQmWWi7sQhDEqEF1V7hVANih0JAogmrIDjXpuHzRMoidLXvbXPS3bmAFpPJ3O8ExEJhEJoaCinSwChia0+VQPcgdyLF2Qbrzr4y3M87ag/L0dkc3MJlc3aSSRxKyn7qI0xZGHQlzpJH6mFTvwsJClTsxSAKkyzMV848w2J7GvvD2PX26dsZhtstUX3TfyJXhz0AD4+5H3j4UW5261Q77AfQaNMf4wsyqH8hVFxSGVp5n8KRg0hAKoWBCgJ92/1e9b3hM8Ujn3AyT6eaNjLE5qdytlJEzSmRTHqhk0qxAaQBo7OnqFFruaNkdAd2U8LmXLkqpma+wanXFpVV5kjDAqwBBFEEWCD2IwISfxXJxRZjTDGiARLqCIFA8zadx121bdqHqMUqqwtZVKt17Aqvi2mkA7qjEe/mW/xCgf4cVjoqmyiccHlOFu0S3pl+HGaD5JVAb7N3UkjZvMW8p7gatJ9CpGNOmN4gtOmdeMJizmWEsbxtel1KmttiKNfgcPT1gHAuJNk+IyHUoUyFXHQHU1roAvox9aC3vdXfaQ6NoPrZUSC2RxTnwrg886SeBxLMRoJWGlgsg3pvKTRABJXburYqSSdG7DYfFXI4+kbe67f/wAfw642zM0uZkaWML4p8mza3AQHvGrA2SKs1tiH6l7jYZKX6drRfVNer9GMUDKdJIjiYDYgKSAeysFWq77EfeCoe22acx+ykElHEiiydKMP1l1dfqtkj1BI7ggY6xsiRtxdZ58Qfh3mJMw+Zyg8USHUyagGVu9aiAVNX1sdKOOuYSbhZlRTF7sTUlZ7k3iEUbM+Ul0DdtJRvxKqxJ9zW3XtiOFwCQKeZo7O/wCyruGZRJQwaQI+xQGvDk9VZ78pPaxpNEFheIEA5bpLWMddt7O2vp/lad8MOavCIyOY8o1VEW20sT/VH6k+W+5ruBggkIOBys0k5B6GTUaLVMWlorNPiRyjEzvm0LrO+jQQNSeIvQOtVTrtqOwMY2JYhlyWAxFV52MAxnUbqvhysmezSZeV7MqtLmHUV5F0rpQfdDEqv0vqSTiqwdK/EUqmAmeZXbWsPXL5pH5o4KclmpYCPKpuPe7jJOg9bsDyknurY9TTSdJGD4J7hYqh1fZj6X/nhsegXCnz4RxBuKxhlrwuHhkv1fwnLD/t5Bt/1xmVJ6tubnHyyTGrSvihlPF4e8YIBebLKGq9JbMRLfr37HFEi4snRuDXhxF7HQ6FJE/wlmAJTNxlvQxOv5sJGP8ADFYQu98rWPFYTkaZngEyfCvg+Yg/SjmpTIQ6wp9o8igICzFC9GtTlaoUUOHsBAzN1nVMscj8UbMItpe6teMZaKbPhZ0VkTJyWJFUoweWPV166fDW7FDUPU4kVXWf8V4lEuQy+ciXMKrZmSJsuM3mEUrpm0DT4vkHlikOkDYnsaxxxwi5TIYnSvDG7rh8POM5jM53LxiKJoIS7aEjpIS1ky6iSdd2AWJJ1t1O4VHI5x0WhWUcMDMndblktww9ZaMCEYEIwIWTfGvKESZecAjYoXvvepaF2CDe9dWXe6wiYZXW1waVuN0LtHfTby+ShfCzOoucQNKdUqSKsWp385CyGSRjUfiEIw8ovzU1Gxjsbhe10qtheW48OQyvYNHKwGtu03Wr5ngsEhtokskmwKNnYmxRutr64a5ocLFZbXFpuFXvylDYp5VAvYMDf1LKW269fzwg00fJPFVIBqrjJZRIkCRrpUdv5kk7kn1OHgACwSCSTcqsThqtPPbSKTofySMooro3CtRNoTqIvf2x1cX3hOTRMxOUBOlY4yzFmYnzSG3YkkU67dvxwIVzgQjAhZn8Xc20EuWeNULMkq28ZfcGMqAQQR1a6Ivqdl2OibJkSkTi9km8vcTzM86oIkDsklJApj1sqMwDuXNnyabOw1Yi+jAjxB2+6RgDuqFG4hzGzkKYn323lcgGvvLQ9R1ob9etJ/Quyu4WO9kro77/AAT18GePKyy5RiokU+KoFVpNIQAGI8pAO3aRepsmyYmxdVpuOauwWDbLReI5nwopJKvQjNXrpBNfwxxOX5xjyYkzOYRvDNSONTzxwtYcqNBkBXUa3Gk12o74uluFjT9L9qqB13uHrkn/AOGPFGdGZkoBxEz6hv5B4erYC7UixsWmJAFgYp1MZab3vfNWqeQHK1rZJ+hIOYQbHSjsR+qTpVSdtiVLgbi7brvSY06Qqxz2W8RCoNHYqetMNwSLFi+ovcWMMIulA2VRE3iQAzALqjBcBjS2LIDeU0PXY/TFfQqzqM1J5e4oJxIoN+E+jV+sNIYN1J71Zq9OoCmGLAvbNVza+StsdXF+feZ+YxnZHdYIEBa0kVGEpXsZDrCsSPVLF0NxeKsjrrEq6lr3FuHTfdV8wqBXc02sCM9zGA2on9lGCBD7yDcL5Uv9gE67evkuOuYA5/tX6vO3rRb1yjPPJk4WzQqUrbXsSLOksOzFaJHYk9OmLzL4Ri1WzFiLBi13VnmsusilHUMrdQcS1UiL5FVfCeWoMvK0yBjIyaLZr0rerSv1NX3NDEGxtboosY1gs1LvxQ5RfOIk2XAM0QYFboyJ1pe2oHpdDzNvi5SziJ2ehXXC6wqSIkhR95gATsFJNb9wL/mcab5REwvtca5JbW4jZOHAuDSQGGRpalg1eEyD5NRJKsT86gs5AIA+0frYrzlRxFz3HoxYHXw+S0WUgA6xzVn8UuJfpcGXn8VFKakly3ieYPqQ61X7ygU2o0QGQ9TQHOL2YmlNozHHLglbe+Qvb6rzy78T3y+VMU0bzzJtC5OxX0ma7telgEsK7gnHGzC2eqfPwx3S2j9k/D1t6Ku/grnpp3zbSzlgrX4Vmg0rPKzgdAC1gAEn5r7WyNxcLlVa2FkLhG0aDM87/JXfxIiy0pjizkiQw+FM3inZtZURqqGugDs5XqSidRqGGKksj4nm2eKCcaZIi5EkbKfD8ZU8NXI2amRRSnqEAPWsFQQQJBmFaoI3dI6EnC7T6nxsvnL3MkmTmSeIuXYqcxqNCT1iRFIQKoJAYg+bdQq7Gv0wHarreGvkBJGG2g+59dlhkv0bw3OpPDHNHeiVFdbFHSwDCx22OLCyFJwIRgQjAhReJ5BJ4nicAq6ldwDViro9x1warocWm41SNyp8NjlM2J3mDpGW8NdPm3BUFz0sAnoOtem6mxBputKo4nJPD0bgO0rQ8NWYjAhGBCVc/wA0ZXLcQaOaUIWy6ambZVKsxVb7MRIx+gHtiOIXsnNp5XRmUC7Rv627Vw5R5njzM0ojRR4rmS9dvQRFVpI9IKgqoXqdxRo7DoN0tzXN1Ct+I8wxpmYsohBnl1H1EYCltTiwd62A6+w3xwuF7KJyt23+GvzCl8RzIhiaSWdY1UWWYAKPbf32q7xJCz74jTSZnhWXll8JHLRvQclHDow0g1erzA0L6bFqOGRPLXhwSpQC1U3wd4cHzzy1vDCARvsXoLXb5VfuTVX7TmPPXf0FCEbq++J/IxmDZrLKxcD7SJergWdcYo2++6/eoVuKYgmMTr2UpY8WYWecp8Xky+bhlW1AdBIDRGhiFaze58Pp6lVO+GSC8dyMyb3y8klhs4L9EZedJF1IwZT6fxB9/UYqK4kLmH4YwzyF49SE72jAWfRwyn66wbN7gnzF0dQ9gsEl8DHm5TBybyomRhaO9XiUXUnUt1R6gAk9CQq2FXYViD3l5uUxrQ0WCYIYVQUqhR6AV/LEFJe8CEsycGjErJIDodi8ZAUbklmTWF1hgxJXzDY0PlOAWRdeeDRLBnGQDSJI9h2JRi1fU62P4McOkzaClM9ohU3xV5rMCfocOozzruV6ohOnbuWeiorpubBq6z3WFgoVEuBtm6nRZlkMsWYRQx+NM2w21KD+yvysB3drWr2oaii2w1WW1oa/BGMTuew9cytU5T5AWJhPnCJp7BCndUIOx3+ZhQrsOw2BwxkVjidmVpQ0+E43m7vWiesOVpGBCMCEYELHvijyLJ4r5nLRF45LaVFFlG7sF6kN1NAnVZ31GtCkqGgYH+CW5u4Sxy3n5dDiRSyR0PFJACkmgkhY/wAdzXXsTnV9C0OxRHI6jkrkFTYWerzj3LksET5sySxyLGw+y2IrzIZBe6BrVlN+VyxKgFQynpQ0DfNJkqC4nJIfLWRE2YVH8RkLKPDioPIWPlROgQGjbbBR6dRYraWFli0ZpsVdUBpbiytb/C/QfLXKaZYpIyoJFVgiRDTHCGrUqAAF7IFySWxNny3pFRIUrmLl4Zoq2soypJH0JVlcoxB0srjzRoQyOpGnrvgQs64ly20U0kGZVEhzgKoY2BAkTcP/AFSEORT+bWxMbEs2GsGJpb4qDiWuDx65KLwPkUZlEb9GUNG9TJ4jKC6nzRX+kSEK2xBMYJRgR1GK/RtGyuGsnIsXlanyrkpYMskcoRSpYIiMXEcdnRGGKKW0pS2Re3fqZqsrfAhGBCMCEYEIwIRgQjAhGBCxbmvlDP8A6dLPHEZg02tHGnoKdQVJ6KAE366PcYrujdixBb1NX0wpxA+4yIPjv6CVstxIwyOfD8JxY0x6l0kJpWMh31BNR1OCSW2FViIktsrDuH9K1oa/E2+t+Z6xy1NrAeKeOG8EfLwvxQ5gzZtYTKNa2leGbDb6jSnqCOnfDzAWDGTc2XmZpi5xGzcWEcs/PxN1n3FeLT5x/EzMrOew6Bf3QKA/AD3vrio5xd7X4W7QcIhkjbLN1sQBtoBcfE96dOUOOePw+bIym3jU+GaHy9RQNglHo7iqZR2OL1GMYLNwFg1UZpJTE7Y5do2+3eExfDvhkmTn8CSMqpjOlgVIu1J10d2PXUaPzdQfLBrZh7YFuYT5DTkfxE35H6WWgZvXofw616Tpvpqra/a8TSVivEcuyZnMyatTXokZdRVTQ16gPIhJ+ZDa7G9QJutLPIDha29lfpqSBzQ+R4BO1wtB+HMUjQtPJKX8WqH3QFGn/f8Ausb3Kn2As43OALtbKi5rWuIZpcpuwLiMCEYEIwIXLM5dZFKOLU9R/EEHqCDuCNwQDgQkL/SLZhMwYmImyU7xq50knQNnbSapgWU9Lpul0LDRlhO4SH64m7JVzpizGZOYzzThFjIseWmU0WQ6vmHzBArKKF0xGKhAJzUnxte658PwrLlDiMXDw+iPxmZqaQ0tAJr0RmjrANCwACxO5FYhdseSUwR04LR3p94JzPHmCFIMbmwASCr1f9Ww6jaxYBI3rriTZGuNgmsmY5xaDmFe4YmowIRgQjAhGBCiy8NhZ9bQxs/6xRS3p1q+mBCXZsxFFMcnPsjR6onlI0yJuHiLE+ZkG5vfSy3Z3LGvtkokJG+H2TysHEnEc6EI7BOhYqR4YRwTqQh306mG+3QuBic0jpA0nlbv9boaLLZcIUkYEKi504U2ZyjrGPtkqSL99dwP8QtD7McSa7CbrjhiFkv8tyRZpFzEMrwysi3JGR5x1AkRgUahtZXUASARicrLG4UI3XGaYYVzgFHMZd+tEwMCfS6mq/pX0wm6YpnAuINPCHdAjh5EZQ2oBo3aNtJoWpKkgkA0RsMdQrDAhGBCMCEYEIwIRgQjAhGBCqOL8s5XMuJJoUdxp8xANhSSFN9tz+eOEA6qbJHxm7CR3GyW+Y8kctFNEqHwZY2jjCjZdaldB7KATtdDTXocX4y2WPAdRkqMuJjy86HX6rIM3wTMwDzxGvUeYfiU1V+NYyX0k8erPLNbVH/4g6KJsTmXwiwIPLTI/FN3K/KTohlMTTSArqAAITceUDUAWNUaPlBv97QZC2mbd2bz8AsiSaWsm6V59ch2ejmnvhuWzhzSO8YREkKyCxuDGx1An5lsqPLRvv5WGIyTY24bWU2RYTe6bM0jMjBW0sVIDfqkjY/gd8JTUmZvmFEj8CGGRZV+zEZUDQ/RQQGsgnut3dkgb4Y14aoOaSmPlXI+Bk8vF5rWNQdWzXVnV72ThamrXAhGBCMCEYEKHxnJtNl5YlcxtJGyBx1UkEA7b7Y6DY3XDmFgsfw2zjAHRENhsRLYvttAV9jR2xfNWw7KkKV/NQZeDZ1AYv0ZmoSJaKZKDqqEakJApVAA7WbG+xeFxve3ruXbTMFrXXaPIZ6TMNKwaB5HLs7/AGaLZskhjZUfq7mgBucQk/T9HgOfrmoGKSR3WGSbcrkOI5rR4GVMKkg+LPSlSKYMEbzWDRB0tuO3bDbTvv69fJOhoWMOJ7r22H3Wu5dWCKHIZwo1MBQJrcgWaBPa8X1aXTAhGBCMCEYEIwISl8UeDtmshIqmtFyNS6mKqp1CMXWoqSPxxJntBBWKycSmA8WF2iuZmARlAU6vEVV+9IF1atxpFrteNGOFgf0bm3+ffyA5bpZJtdbtyJx1s7k45ZV0y0A9CgTQYMu5oMrKwB7N9MZ8jQ1xA2UwmHEF1GBCSuJclOkrTZGYR62LPDIDoLHclGXdLNkimG+wXe2slsLEXCW6ME3GRXFZeKIQpyev9pZo9F+5Zg9fRD16Y6TGea4A9NHLfDWy+XWN2DOWkkcjoXkdpW03vWpyB7VhKarPAhGBCMCEYEIwIRgQjAhGBCMCF5dAQQQCD1B74EKA/A8ubBhQg9Vryn2K9K9qrDOmktbEfNL6Jl72Hkp8UYUBVAAAoACgB7DC0xesCEYELwYl/VHW+ncbA/XAhe8CEYEIwIRgQjAhGBCMCFxnykb1rRGrpqUGvzGBC9RQqopVCgdAAB/LAhdMCEYEIwIRgQjAhGBCMCEYELOs58L4vHZ49JSR2Yq48sQNkBVWgw1HZW8oGxB7v/UyYcN8lzCE6cE4WMvHpss53diSdRsnuduvQUPQDphC6rHAhGBCwPj/AAvisObmaU5lkeR2V0Mjx6SxIAKH7OgQAGA6UAcCFovwqmzTQS/pJlKiSozMJNXTzDVJ52W+h6bkDpsITvgQjAhGBCMCEYEIwIRgQjAhGBCMCEYEIwIRgQjAhGBCMCEYEIwIRgQjAhGBCMCEYEIwIRgQjAhGBCMCEYEIwIRgQjAhGBCMCEYEIwIRgQjAhGBCMCEYEL/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80772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Discussion and Reading </a:t>
            </a:r>
            <a:endParaRPr lang="ar-SA" sz="4800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t3.gstatic.com/images?q=tbn:ANd9GcRI5_yOcmSXQLZonu66heJo4OHXTySnHRDI1l8UcGgxguAR789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38400"/>
            <a:ext cx="428625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685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Put these pictures in sentences + </a:t>
            </a:r>
            <a:r>
              <a:rPr lang="en-US" sz="4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adj</a:t>
            </a:r>
            <a:endParaRPr lang="ar-KW" sz="4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1746" name="Picture 2" descr="http://t3.gstatic.com/images?q=tbn:ANd9GcT8xWi4WDf0QI9r6v2HxdFjOVOkQxWNJwam1UEQ0yjKZGwad3Yvi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2590800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t2.gstatic.com/images?q=tbn:ANd9GcRtohnKU3G_Up09Chi_Wh5Ju5fUJ8QyF71xfXZJ81wgNyoHyU0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24384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t3.gstatic.com/images?q=tbn:ANd9GcRAyAaUsV5ejOrdP6GZURG7_1Pcw2OPYKu3399AZT0dkWWl2LDx7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2590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://t2.gstatic.com/images?q=tbn:ANd9GcTuXPniLnKWqhKOPnf6ysU0WRz22sVXqLpHbEQLwmkcI1cDv7-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219200"/>
            <a:ext cx="24003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://t2.gstatic.com/images?q=tbn:ANd9GcS00t2uY8skJ89VvIS7OzcrgDXjCs7raJVh7kmEnOOJ-lKDTJh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4038600"/>
            <a:ext cx="25908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4" name="Picture 10" descr="http://t2.gstatic.com/images?q=tbn:ANd9GcQXikmTOAbEIY2DffeSKQ0iDHshDFEOEGiFyceQrRuKYZvv9dT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4114800"/>
            <a:ext cx="2819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مستطيل 10"/>
          <p:cNvSpPr/>
          <p:nvPr/>
        </p:nvSpPr>
        <p:spPr>
          <a:xfrm>
            <a:off x="1905000" y="2659559"/>
            <a:ext cx="522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1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48000" y="2667000"/>
            <a:ext cx="52290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2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324600" y="2819400"/>
            <a:ext cx="52290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3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181600" y="5486400"/>
            <a:ext cx="52290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5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33600" y="5562600"/>
            <a:ext cx="52290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4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001000" y="5410200"/>
            <a:ext cx="52290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Cooper Black" pitchFamily="18" charset="0"/>
                <a:cs typeface="Andalus" pitchFamily="18" charset="-78"/>
              </a:rPr>
              <a:t>6</a:t>
            </a:r>
            <a:endParaRPr lang="ar-KW" sz="4400" dirty="0">
              <a:solidFill>
                <a:srgbClr val="FF0066"/>
              </a:solidFill>
              <a:latin typeface="Cooper Black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Open your book at  P. </a:t>
            </a:r>
          </a:p>
        </p:txBody>
      </p:sp>
      <p:pic>
        <p:nvPicPr>
          <p:cNvPr id="18435" name="Picture 4" descr="C:\Documents and Settings\ACER\سطح المكتب\مسن\open boo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992313"/>
            <a:ext cx="3848100" cy="2655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6085" name="Content Placeholder 4"/>
          <p:cNvSpPr>
            <a:spLocks noGrp="1"/>
          </p:cNvSpPr>
          <p:nvPr>
            <p:ph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6086" name="Content Placeholder 5"/>
          <p:cNvSpPr>
            <a:spLocks noGrp="1"/>
          </p:cNvSpPr>
          <p:nvPr>
            <p:ph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pic>
        <p:nvPicPr>
          <p:cNvPr id="69634" name="Picture 2" descr="http://pic.jeddahbikers.com/data/media/14/27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8675688" cy="60388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 descr="http://www.upgulf.com/GIF/Hxk977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6985000" cy="492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04664"/>
            <a:ext cx="5400600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ar-SA" sz="36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أ </a:t>
            </a:r>
            <a:r>
              <a:rPr lang="ar-SA" sz="360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\ </a:t>
            </a:r>
            <a:r>
              <a:rPr lang="ar-SA" sz="360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فاتن </a:t>
            </a:r>
            <a:r>
              <a:rPr lang="ar-SA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فهد النحاس</a:t>
            </a:r>
            <a:endParaRPr lang="ar-SA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/>
          <p:cNvSpPr/>
          <p:nvPr/>
        </p:nvSpPr>
        <p:spPr>
          <a:xfrm>
            <a:off x="762000" y="609600"/>
            <a:ext cx="7924800" cy="160020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When did you get your first mobile phone ?</a:t>
            </a:r>
            <a:endParaRPr lang="ar-SA" sz="4800" b="1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xQSEhUUEhMVFhUXFxsaGRgYGB8fHhgeIR4eGiAdGR8fHCogISAlHhwfITEiJSkrLjIuGx8zODMtNygtLisBCgoKDg0OGxAQGzckICQsLC0sLC8sLDQsNDcsLSwsLDQsNCwsLCwsLC8sLCwsLCwsLCwsLCwsLCwsNCwsLCwsLP/AABEIAKUBMQMBEQACEQEDEQH/xAAcAAACAwEBAQEAAAAAAAAAAAAABgQFBwMCAQj/xABMEAACAgAEBAQDBAYGBwYGAwABAgMRAAQSIQUGMUETIlFhBzJxI0KBkRRSYnKhsRYzNFSCwRVTc5Kiw9GTstLh8PFDY4PC0+QXJDX/xAAaAQACAwEBAAAAAAAAAAAAAAAAAwIEBQEG/8QAPREAAQMCBAIHBwQBBAAHAAAAAQACAwQREiExQQVREyJhcYGR8DJSobHB0eEUFSNC8TM0gsIGJFNykqLS/9oADAMBAAIRAxEAPwDccCEYEIwIVVxTmLK5faaZFP6otm/3VBb+GFPmjZ7RVmGjnmzY2/boPM5Kll+I2TB28VvcJ/1IOEGui7fJXBweoOth4/Zdcr8Qck/zM6b15kP81sAfXHW1sR3sov4RUt0APcfvZMWRzscy64nV19VII+h9D7Ystc1wu03WfJE+N2F4se1QMxzNlI2ZHzEaspogncH0wt08bTYuT20VQ9oc1hIK5/0tyX95j/PHP1MXvBS/b6n3Cj+luS/vMf54P1MXvBH7fU+4VMyXGsvN/VTxOfQOL/K77Ym2VjvZN0qSmmj9tpHgp+GJCMCEYELnmMwsalnZVUdSxAA/E44SALlSaxzzZouUuZzn3JRkgSNIR+ohI/AmlP4HFZ1ZE3e/ctCPhVS7O1u8+io8XxGyZO/ir7lP+hJxEV0Xb5KZ4NUDSx8furfhvNOUnIWOdSxNBWtST7BgCfww5lRG/IFVZaGoiF3ty8/ldXGHKojAhQeJcYgy+nxpVj1Xp1HrVXX0sfniD5GM9o2ToqeWa/RtvZQv6W5L+8x/nhf6mL3gnft9T7hR/S3Jf3mP88H6mL3gj9vqfcKP6W5L+8x/ng/Uxe8Eft9T7hU/JcUhm/qpo5D6I4P8jhjZGu9k3SJIJY/baR3hTMTSlxzmaSJC8jBUXqx6DtjjnBouVNjHSODWi5Kqv6W5L+8x/nhP6mL3grP7fU+4Uf0tyX95j/PB+pi94I/b6n3Cj+luS/vMf54P1MXvBH7fU+4Uf0tyX95j/PB+pi94I/b6n3CrLh/EI511wuHW6sdL9P44ax7Xi7TdV5YnxOwvFipDsACSQAOpPbElAC+QVBnedMlEdJnDH9gFh+agr+F4ruqommxKvR8MqXi4bbvsPnmq4/EjKfqzf7g/8eFfr4u1P/ZqjmPP8KfkudslIa8YIf8A5gKj8yNP8cMbVxO380iThlSzPDfuz/KYQb6YsqgvuBCMCEYEIwIWZc885uztl8sxVFOl5FNMxHUKR0A6X1O/brl1VUb4GeJXo+HcNaGiWUXJ0G3j6y+SFjPW2jAhGBC2H4awacgh/XZ2/wCIr/JcbNELQjxXk+LOvUkcgB8FmfNf9tzH+1b+eMyo/wBV3evR0X+3Z3BVWEqyjAhBGBdTnyRzhJDIsM7F4WOkMxsxk7Df9W9qPTr2rF6mqnNcGu0WPxDhzJGmSMWcOW/5+a1fGsvMKk5q5jTJRhmGp22RLot6k+ijua7gd8JnnETblXKKjdUvsMgNT63WP8Y4xNmn1zOWPZeir+6O316++MWSV0hu4r1kFPHA3DGLfPxUDC05GBCMC6nbkznZoSsOZYtF0VzuY/3j1K/y+nS/TVZb1X6c1jcQ4YJAZIhZ3Ln+fn3rU1YEAg2D0I741V5kiyzj4vfNlfpL/wAvGbxD+vj9F6HgWkn/AB/7LPcZq3UYEIwIX1TRBBojcEdR9Dg7UHMWK0j4fc3PI4y2YYsxB8OQ7k0L0se5oEhj6Ud6vUpKkuOB3gvPcU4e1jTNGLDcfUfZTPirndOWSMdZJBf7q+Y/8WnEq99ow3mUrgseKYv5D55fK6yrGSvTIwIRgQjAhaj8Ps8kHDpJZDSpI5P5LsPcnYfXGrSPDIC47ErzfE4nS1YY3UgfVJHMnMs2cc6yVj+7ED5R+9+s3ufwrFGaodKc9OS2aSijpm5Znc7+HIeiqXCFbRgQumXh1uqfrMF/M1/njrRcgLjnYWl3IX8l+hVFbY9GvBL7gQjAhGBCgcezJiy00i9Uidh9Qpr+OFyuwsJGwKfTMD5mNO5HzWCDHn17hGBcT5lPhlIyAyZhUYjdRGWr2vWN/wAMaDeHuIzd8FiP42wOs1lxzvb6Fc838NMwv9XNE/7wZD/9w/jjjqB40Pr4qTONxH2mkeR+y0HlzJGDKwxMAGWNQwHZqs9Ou9740YWYGBvILCq5RLM940JNvosb5r/tuY/2rfzxi1H+q7vXraL/AG7O4KqwlWU38qcmLnYGlMxQhyoGkEbAG+o9cXIKQSsxXssqt4kaaUMw3yvql/jnCnyszQyUSNwR0ZT0I/6et4ryxmN2Eq/T1DZ4xI1QDhaetx5Y4j4mSimc9I/MfdLVifxU43oH4og48l4ushwVLmAb5eOYWP8AH+LNm53mba9lH6qjoP8AM+5OMWWUyPLivWU1OIIhGPHvVdhaerngnLGZzYLRINANa2NC/Qdz+Aw+KnkkF2jJVKiuhpzZ5z5BWOd+H+cjUsBHJXaNyT+TKt/hhjqKVouM0iPi9M82zHePsSld0KkhgQQaIIog+hB3BxUItkVpAgi4XnAhad8LeNl0bLObMY1J+5dEf4SR+DAdsatDLdpYdl5zjNMGuEzd8j3/AJ+ih/F75sr9Jf8Al4hxD+vj9E7gWkn/AB/7LPcZq3VYcD4RJm5fCiKBtJbzkgUPoCe/phkURkdhCRUVDIGY36dnoKTx7lnMZOjKoKk0HQ2t+hsAg/UYnLTvi9rRLpq6GoyYc+R1VNhCtrrlcyYnSReqMGFexvEmuwuBGyi9ge0sO+SffiNkMzmJ4/CgkdEj2IG2pjZ/gFxoVjJHuGEXACw+FSwwxHG4Ak/L0UnZvgWZiQvJBIiCrZhsLIA/iQMUXQyNFy3Ja7KqGR2FjgSq7C09fUUkgDck0B64EE2Fyrb+jGc/u0v+7h36eX3Sqv66m98Kw4pFLBw6KGVHjL5h3IIqwqir9rN17e2GyBzIA1wtclIhdHLVukYb2aB5lLGKi0VP4Hwl81MsMdAmySeigdT/AOX/AL4ZFEZHYQk1FQ2CMvcnI/C9q/tS3/sj/wDkxd/bz73w/KyP3xv/AKf/ANvwvHDfh/mIczC7NG8aSKxKk3SkNupFdRWxOBlE9rwScgVKXi8MkLmgEEgjsz7fwtMxprziMCEYEIwIXDPZYSxvGejoyn6EEf54i5uJpad1ON5Y8PGxB8lgWbyrxO0cgp0NMPf/AKdwfQ48+5pacJ2XuWSNkaHt0Oi44ipJn4DzvmcvSsfFjH3X6gfst1/O8WoquRmRzCzqnhcM2Y6p5j6j7WWlcv8AM0GcH2bU4FmNtmH/AFHuLxqRVDJfZOfJedqqKWnPWGXMaeu9XOHKosK5r/tuY/2rfzxg1H+q7vXtaL/bs7gqrCVZWq/DCZVybFmA+1bqa+6uNehIEXivM8YaTUCw2H1Sd8QOKR5jN6omDIiKmodGILMSPUear9sUquRr5Lt2FlrcMgfDBZ4sSSbeX2S3iqtBaQXMPAB6utDY9JJST/wMfbGpfBSeHzK8/YScU7v+rfuFm+MtegXfI5UyyJEvV3VQfSzV/h1/DEmtxODRuoSSCNhedhdb9lcusaKiClUAADsBj0LQGiwXhnvL3FztSuuOqKzv4rcKUCPMKtMW0OR97YlSfcaSL9D7DGbXxiweO5b/AAWdxLoicrXH1+aznGat9Mfw+zGjPxej6kP4qT/MDFmjdaYdqocUZipXdlj8Vf8Axe+bK/SX/l4s8Q/r4/RUeBaSf8f+yz3Gat1Nfwy/tw/2b/5Yt0P+r4FZnF/9t4haBz2U/QJ9fTSK/esaf+KsaNVboXXWFw3F+qZh5/Df4LJYOEs8etWW6J073t71WPNuqQ1+EjxXqXVAa/CR4rvJwQHwEjfU8xC19a3G3QWbJx2mkdNIWW3S21RGNzhYN9fFa2OPRg6Sr0G0lqFDtvvjUPGIWuLS02BsTbL5/leW/SvIvftsqjnLOePlZoEVtWpRZ+W1cNV330msJquKxkOjwnI2Jtlke9WqBnRTNkccs+/MEfVZ1FwB2VWDpbLqC3v0uunvjMdWMDiCDkbLfdWMDiCDkbIi4UY2hdnQFnQhb36jE21YxHC0nDn5IdUB4c1oOQOfgtl4XnjJFrYadz9KHcfy/A436GrNRB0rxbX4evNeRljwPwhKnPCnO5ceCj3G4bUaCkHyHcntqB9djihNXx1EZLWmzc8RGR2y7VqcOcKaXrnUW7ef0skSTgLgqNSEE6SQflPvtjNFYwg5HLNbYrGEHIqRl+CTRsHjlVWFkFWINg/T8/yOONr2tNwCEt1XG8YXNuO5X/APiO60uaXWv+sQUw92Xofwr6HG5FXEZSeapVPBmnOE2PI6eB+60Th+fjnQSROHQ9CP5EdQfY7jGk14cLtWBLE+J2B4sVJxJLRgQjAhGBCMCEuc28px51dQISZRSvXUfqv6i/xH5g1qinEo5FaFDXvpjbVp2+o9ZrLOMcv5jKk+NEwX9dd0P+IdPoaPtjJkgkj9ofZemgq4Zx1HZ8t/L7KrwpWF0gmZGV0Yqym1YdQfbHWuLTcLjmhwLXC4K2jkzjv6Zlw7V4inS4Hr2I9iKP1sdsbdNN0rLnXdePr6X9PLhGhzCyjmv+25j/at/PGTUf6ru9eoov8Abs7gqrCVZXwqMC7dfcC4rTl3gcmclEaClFF37Ivr9T2Hf6AkNhhMrsI8VXqqplPHjdrsOfrdaV8QcqF4ayoKWMxAD2DKo/mMalW20BA2t8153hby6sBOpv8AIlZDjGXqlY8uZgR5qB22USrZ9BdWfYXeGwkCRpPNIq2F8D2jWxW84314hGBCRvizmQMvFH95pNQ+iqQT+bD88UK9wwAdq2uCMJlc7YC3mfwsuxlL0iuuS4deey4HZ9XS/lBb/LD6YXlaqfEHYaZ57Pnkmj4vfNlfpL/y8W+If18fos7gWkn/AB/7LPcZq3Va8uZ2aCRpYApdI2YhgSNO2o7EdBv16A4dC5zHFzdgq1XFHKwMk0JGnPZeeN8fnzZBmewOiDZR9B6+5s++OSzPk9ortPSRU4/jHjuuA4gwHTotdTioYWpnRBapyZy2kKRzM4lcxjSQNlDb+UnfpQvbv6426SjZEekBuT6yXmeIVrpSYwLC+fhzXPJ8sysz+LKyxmZn8Mbhx1Bu9j2PXtiu3hrnl3SHqlxNufJSkrowBgbc4QL8vuqvmTh88MGZnaQqvjahGNwwZwoJ32I1XXsMJmoXBsjnGwLr22Oas0k0MkscYbc4deVhc/JJP+ktISt2VaB/V2r0xn9Bcm+hK2ehBvfdfIM6WMcdUC6Xv+0Nx6HDGQNxgnfLzXHRhoLuw/JbDw/gXhUPGkZAHGg1R1etAdN/z7b3uQUQiAaHGwvltmvJy1XSX6oByz7lzyvLgQOpmlaN1K6CRS2bsbdR6/zxCPhzGNcy5LSLW28FJ9aXEOwgEbpc4zyPKqhsq4cglmRqUt9CNr+tfXFWThIA6hv3/RaMHFWONpRbtGaSM1NNC2mWN0YFtmBF2d6sbi+42OKD6XCbOFtPgtlgjkF2EEZaKrw1PVry3x2TJyh0NqaEidnX/wAQ7H/IkYbDM6J1x4qtV0rKhmF2ux5fjmtxy8yuquhBVgGUjuCLBH4Y3gbi4XjHNLXFrtQumOqKMCEYEIwIS+edMmHaNptLIzKdSMBamjvprqMVzVRAkEq/+21JaHBtwbHUb+Kk/wBJsmR/aoKP7a/9cS6eL3h5pf6GpH9D5FZPzjPl3zTNlAPDIF0KBfeyo9Krt1s97ORUujdJdmi9PQNmbCBNr9O1UmEK4tA+ETHXmR20x39bev8AP8saPD73d4fVYXHAMLPH6JQ5jzCyZvMlGDDxnFg2Ovr0xVqQRK6/NaVC4Op2W5BUUnFIh96/oL/PERC87KTqyEb+SbuU+VGz8JmimRVDlKKm7AB/Drh8dG54veyqT8WjidYC+SZcj8MQCDNmCR3VEr/iJP8ALD28PH9nKnJxs26jPM/4TxwzhsWXjEcKBFHp1PuSdyfc4vMY1gs0LGmmfM7E83KOL5ITwSRH76Fb9LGx/A74JGY2lvNEEpika8bG6wBoJDJ4Sj7QMyFRuVcbURdCiDZJ2rt1GNDE0uIkuF6usqZGRh8Fje3x09bfLvm8m0dB6Njqtlb+8oYgWV6H/wBwFyR4U2mqhNloQn7lr4hqqLHmw1qKEoF2P2x1v3F3i9DXAC0nmsmr4QS4uh32+yus18Qskqkq7yH9VY2H8WAGHurYgMjfwVRnCKkmxAHiPpdZjzPx9s1KZpfKAAFUbhR6Dbck2brv9BjMlkdM+634IY6SK1+88/WwVGvEU9x7kf8AqsR6JyBWwk2v8Fo3wp4YWmkzBHlRdC+7NRNfRf8AvYt0Ed3F/LJUONTgRiIanPwH5+S7/F75sr9Jf+XifEP6+P0UOBaSf8f+yz3Gat1NPw3jDZzSwsGKQEHuDQIxboheW3YVm8WJFPccwqPjXDWgzEkABLKxC/u9VY+g0kE/l1xXmYInEHQKzHUiSJrxqRp27+F1wzEcSRljbUBbWbJNVW/lux0rFdrpHPw6eviouLGxmR5v4n6aLR/hXx4SQ/o5NlLaNjdsl7g33Un8QRXTG3RS3BjOoXn+JR3cJm5h2/aPXjmU48U4pFlozJPIqKL3PegTSjqTQJob7HF1zg3MrNAJ0SFzdzzk8zkZFjdwXZAheNlD6ZFJ0kjoADv26HfbFeq6wdC3N1gSBmR3207jmr/DSI6hsjzZueZ7iPms+xiL1y75D+tj/fT/ALwxJntDvChL7Du4/JfoPHol4RRuJZ5IImlkJCILNCz6dMRe8MaXHRMiidK8MbqVU5bnPJP0zCj98Mvv94DCRVQn+ytP4bVN1Z5WPyXjivMHD3jYSzQyIQbUEMTt2As37jA+aEts4ghdho6xrwWNIPPT5rGGqzV1e19a7X74w168X3XzAhbZyIzHIZfV10kD6BiF/wCGsblLfoW3Xj+JACqfbn9M/ir7FhUUYEIwIXLMziNGdtgqlj9ALOOEgC5UmNLnBo3X57ZyxLHqTZ+p3x5wm+a94ABkF8wIRgQjAup24jkMxkODStEj/pGYZQ5QEtEh+gsUt79i59MbFPEYor7leWrqltRUAX6rcvv65LG4J2UeRiAfQ7fl0wlzQdQnske0dU2XK669MS1S9E1/Djm7/R+a1MbgkpZgBZAF6XAG9qT+ILbE1hkbsJz0SZ4xI3LULeeB80ZbOPKuXk8QRaNTgeUltVBSepAWzW24361bBB0Wc5jm6hXOOqKoeI8yKLWDTI4sFr8iEbbn7xB+6p7EErthMk7Wd6fFA5+eyxnl5pMy2sx0N08ckHXKLNbblWt7IJB1dbxTIwk3N87qoYJaX+YG4vmOwrpzTmcwsIfTEy+UNSkNDpbdV30hLGk0L6GyN8cs03arlLxLFOBax2+3ZdUXCeImUsHKg9gAQa/Hr+GK00QYAQvU0lSZSQ619hmpualK6a7sB0v+X/odcJaL3TqiUxtBHP1621XDI8GnzLS+GCzRoZCoveiFpR60SQO+kgb4tRNxg4VhzzODrvOqqtY39uvtvW/47YMDuS4XALUvhXzBLLLDlgY44Io3JAoNK5NAtZsne6A2o390C7TPv1QLW+qpVQv1ybk/ID/Ck/FPPJLNDFEdbxiTWF6LqKgDUaUm0YUDYresKrmF2G3b9E3h/EqejD+mNibWyJ0vf57rOM5mSLA8tEgna7Brbt+PftivFTbvS+Jf+JLkRUeZP9rfADmrrkqfM5TNRTvG/hFgjlgfKrEAsR1FbGyO3vhsVRTCUNaRfT1ss9r+I4f5rlp1ufRCf/iVwzzJOoNuhiYj1Fsn8339lxDikeTZORzW1wub2oie76rKcvF//XdaKa3+8N23F2Nt6BvpsCffFVxPTAjOw29H1krsbQKZwPVud9+fL1n2q84bMYGhZm3SVDqUV9/0H7JN+13teFQP/nDm5D6bq3PETTGN2ZIt47Ky51aTO5pW2bKg2rNKqK6j5VUk6tLEaiwWjqBBOhKuy8RjjfI5rrvHVZYE4fedyxbDPbkSvNsgcQ0EZant5DuSFmJHlkN08l6aQbCtgqAdEUdB2G/qcesoo4aemb0eTbXz1JO55uO/kqErnPecWvrTsX3hE7LI0JIIW6o2AVNHSe6nqP8AzxkcapYwxtQwWxa+Ivfv581vcEq3lxgdmALjstt3fJMGQ/rY/wB9P+8MYDPaHeF6CX2Hdx+S/QePRLwiUPijmtOS0d5JFX8re/8AhH5jFOudaK3MrV4MzFUYuQP2+qyQnGOvUqBxCewiqSPEGoHcWg7oe9kgWPeumHtjczrOChA6KplETXjmbHOw5W5m3heyhTQMTeot+yxNfgR0+pvEmyAZWt3evstB/C23Lm59jr28CMx44l8SdkoBmQ+jHUrewJ/kCD7Y7hDs9e7I+vMKtJBG2zReN3Im7T3E/IFp7Fv3w95hhzWWVIl8N4VVHiJsrtQN0NQaj5qG4N0Qca0JaWDDovEV0MsU7hLqc+zPl2JpwxVEYEIwIUTi2T8aGWINp8RGTVV1Yq6sX9LxB7cTS3mmwSdHI19r2INu5Ztm/hrmFP2csTj3tT+VEfxxmOoHjQhehZxqE+00jyP2UH+gOd/1af8AaDC/0U3L4p37tS8z5KRlfhzm2rWYkHe2JI/ACv44m2hkOtgoP4zTjQE+Cb+XuRYMsQ7nxpBuCwpVPYqu+/uSfasXIaNkeZzKyarikswwt6o+PiUrfHnPyJFlolA0SM7M1GwU0aQDdC9TWO9e2HTOIbkqtKwOdnsknlnJZeTK/JCz2wl1jzjc6dLdUAWiCL/Ozii95aexaDIy85a+rWXnlvlB9ayZgrpRgQo31lTYJ7BbF11PescMg/quljtHBXvOPC45cu7lRriQsrd9tyt+h9PXfEY3EG3NccBa6qPhPy/LmM9FMqnwYH1O5sDUAdKKR1ayCR2F31ANyFpvfZVql7Q2261vmDiDSs0SkrGppqNGQjqNt9AOxH3iCD5fmjUTkHC1QpoA4Y3JJzkJZ2VQFbUV1itRuioDFToVV8vQ/eFetTHY2WiKfEwvJVjkeGLFAINISNQNJDWQfm1WyjzB/MD7A+wC65ukuYHNLHaFLMnGIcxr0srhvK4A2LAadQvfS6jb90DqcEgLQvK1UD4H92h9ckjcIyEj5lYoxbCQKTYFDWEJN9BvuffFjAZGm3JeogqWtwSnK9j91p8XJUsR15qO1ApFR/mckABmXdV06jq6WB1+UqipHAnpBkrVZxBkwa2A535Jw4CgggWKGMuUCq7AKmtq8zbkWb3J96uwQLQAGQWU+4cb6r7zPxKODKyyCNZS9Jo02JGY+GA46kWaI6np1wE2GiGtueXalrknkSN4WnzCN4gLaYDaaSPl8QXrs7MBY8pW7xGCnbk92vyUp6kjqMOXPmkcZuoIChJco0Wx31eI8t366ZgR7164hJawc7TO6805rpBHbMm48b/nyTNwThkMEaO8Bkl0Kx8obQWFiNNRoNW1jrYF+ZRhT3OJyK9HR0cdOzS7jqVNWZY4CSR5jpCobosaCL0+W67UFJNAbebcx81TaMWN755Wtnc8lfc8YACmDiPFv0yEQEFdlMjWLLA2ClEitanf2qt8eqqJmvZhA1VSngc1+K+iQ+FtKD4sduzqL0QllF0CBsepUXv1XtvjLaJGdVrMuZ3zPcta8UnWe/wHh3qbluT3fK/pMsxjQABFaM6mulU1Y8zswAsd/c4sikwxmR3V1J39BLPE2tdgaC62QOm3dql7LSCLUxeJ1c2mmeJAABRW/G84UBfMd/NviA6NwDcBuBndjjmd/ZyvnkMuSzwbXN/iPuuvGZwoLrRliXUo8dWdD2YBXZtKq3ikfKQgva8O4fI0TtazqtcbO6pDTy1AGLELDe5so1LQWX1I9fLNQeRuWHzOuSJkVVqO3u70gsQq7EXsPMOhvHoeIQuqQ2MkAA3Ns+74KvRVYpXF+G5IsNu/6J7/AKHLFpcyyswdKACgEllA2IJqz+t0vFIcLgbnc+vBWXcbqXXFhbuP3TvFxadW86RupPVbRlHpR1Bj72v+eLRg5FZYfzVDziyZyMeI75YQvVOgfxWYWFjEblmcKL0gE03T0oVVKZLNvZaXD65tMXOLb37bLLc/mUhk0yqzCOaMSJobzKGDOOmw0gjer1CrBxQZTmKazyMvtktyad9TRl8THWdle19Dne17eNlO49E/Fpsw+WlaaKBAI3ZR5zQfw4wAmkkkgtVgKt9quOYS4X0+qy6eYR072sb1iczbQDlyJN89rdym5b4bTpH5s5AJSWEcTXUmm9xJq1Akb1pbT39lPp2O9fT/AArlJx2pp7B3WbyJz8Dr53S3xXISQOYcxGUevlYbMPVD8rD3BNd6OKjonxm/xXqYOI0tdGWtOe7Tr+fBXvwpzngcRjUlysqNGALJvZhq33UaTvuR16WRcpXjFbmvPccp3CFrhmGnfUXytfcfHv23zF5eVRgQjAhGBCMCFwzecjiAaV0QE0CzAAnrQvqaB29sGiALpez/ADQWlWLK0SQ3ndDpsAEKvmUsatrG1Kd/RXStJs3NWY6e+b8guMzZ1tzPp9o41AO1V5gze+xvAXOT2QwA53KV+O8uGe/0jxJN7GqRzpPqvmofQbYgbnVX446a3VFvEpa4XwsQxFA7aJdcqkmigARdyK6rR2qt/rilNmctslGF4Y48j/hWnDRpRS2oKUoiiCjfe1j5ge37JBurxAsLSRvdcdKJLOGllQcfyk+alEUEwaJUQkMzUSWcWzKhDVQ2JuhsCero7W5EmyS42POwutv5T4O2TykOXaTxDGtaqAH0AHYdBe+2+NECwWW43JKqYeHJmc1mB4i+FG41JG1OzEeYMQdSqGB3FEtY2CnUowNLy4poncGBgVJzZlY8vOyxokcWiNmGlgLbxV1WgLg3HH5lBIu6JwmaNpkG2SfDO8REa5qqnDMacyMhvyvpr06BFYggn59+m14oyHCbD4LXpImyNu4HuNvp9Ut5Xk6NRI8sjq4DP4iMqrEpJIJBHTym9wPTDhJi0CpVFOM2PzCZOR+UIf8ARwzGYQpmsxqKE2W6tQCE76xuwFAijtVjQY0Nast2RwNNwNFc5LjkhheHNbNBoGnRbnzKoYNrGrSWF7eZSpvzbdvfLmhpLDiGoXpOMKDGIy4bMIkkXhEFpAwNAh0aO1A3YG6FmgBiBbY2Oya5zn9e2SknJvJHoUl2YGmRn06iSdXigCqbexXQ0BsuAAp3SRiOxVvxGD9GyczvJpKxizGKoJ0VBY3O4vb5vYYmW2aVnSm7SSbZLJuXOFKIUmd/KpchNBKjSPDJdgLXbf6BSQdO2bVAysMQNrrvC6f+MTE6km2w1CbspmAYkV13KLqU16dG7X64Tisc16JlO4suVyWMOBSu0l2XdNJQbWoIUWKFaRYPfbfDCbKuG52Vhyxw1ZZ3UBBEqgyKNrN0gobAGnv90Dvh1KzGbu2XK9zYgAzU6+vNdZs2CZJiSQzFhsflFKgVf3Quw6knucRmJkksO5LhAjjBPevXD8rLmMnFFI4GiFUCxuSodVC6nbbUQwvTVA7USLxsGBjoy124I+iyekOK4SnxLg8hZLUxlF0UzSKW6LdrQNKiCwzA+Y+mMCaaVrxjjcThAJABBI0I77m9wCMgtCIMANnC17jOxzVa3DEDUJF/SD4cYjLUTooEIh87eVfM5X5S4XUzAYKanmkN3twtu4gH2je9r8gL37wF2Sdrcgb6dy0Xl/hc8Sf1amwK1SaSOrHWAjAEuzNQLUGA7b77DgaGhZzusblXEPDCzLJMVLL8iLelCQQTZALNRI1ECgTQFmzEdUWXLmCUwQtMClICSrA252CqpDCmZvKLB3IwGUtF0BlzZJvCuKwo/iTwsJ3JLzD7RVLUNKnZ1SlVaCVSgsSbOER1kZPLvTX0sgHNUfH+ADN5qd8vmF1lY5AjC1dCiqrxyKT5SVI+U7g9iMTmo21DsV7FXeH8bloY+iDQW3v2+suSm8oQjKwFZQY3WVvEBF2zG1I03qBXTRF9COoIFd0To7NOytCrimDpRuSfP8JpiDwQ+BNlTNEo8rRhCrAbgSI7Ah77jUpI1Wt0OanJZ9je1knfFQLNloppaSdKXSDaktRcauo06Swaux232i61ldjp33FiAe02AsL3vta2qreUnn4Y0U8sGqTMOsESyaleK2QsWTT59asukqdjYO9jHY2tYe0qNdWPqurfqtzF9T3/AE7Dnmt8xZWUjAhGBCMCFA4vxaPLrb7sb0oOrH/IftHYWPUYi94YLlSYwvNgkHOZlpXMspBeiBXRF66VvtsLPciz0AGXLKZDmtWKIRiwXl8vL4firFIFBBV/Kpu/KVVmDNZqqBDXtYOGMhlBDgFB88R6t015DjLuoQZZ/wBI++jAoiD9dnII0t2C6m3qvKxGi3TMLOcc8lPymVlZbnWJSR8seo6T+81ah76V+mAgLrZXApL4/wAsul6NDR+bykkHSwIMdjtZ2PalFHrio+DMkFX4nYxZfOD8uyZzVK1R251NL9pIxXboGoCgKOrpXlwCB0mb3eSW6UQOwtbmOaauF8oZaGm0tJJYJd2PmI6WoOmh1Arbr13w9kLGAABV5aiSQkuOqYMNSFQ5ziCR5+KPu8El79DqQpY/aAlP+A4AQXYd10tOHHbLRTOJcMizAUvYZflZTRH8wfoQcRfGHZOC6yRzc2lKvF+XkibxFknkI6xtJ5WH7NAaWA6dvUdxJtHEW5jRdNbM09V2qsMtw9KjREXXFXiTVqbWALWNmG5vq/Ra0gA/IohrMmhTBfIbuKnSCOLVK53o27Ek0Bqod62J0r6E1iFy4qVmtzSpzI0c8UedgDUuhw2ggSICGBrZjp6kEAlNY61U2XBsVB9iLhc/hsVkyrZZmdXy7tG6ahupOpTfUBlIB0lbKk98Sn9rFz9FRisRbkpfBuMTTcRnigk0ZOFCKQKQ0wK6tJKmgNRBAoWt9zjrgWRg7lcFnSEbBMubyRzeXzOXkY0fIr1vuquCQKBpj2oGq9ccHWbmoysBBbzWQZXhWYy07Q5k+HEQ3jaZBpI0EAkqbWzW5ANDfYYza7pGRExjrZW0O4+iq0AfTy4Husw37vwu0fMUEnlYvQItwNmA3ugdQv0rC2wvsCRY8lu/v1KP43kjtsbFXmZzGXKB3zQaMD5bUlvbTW/0Kk33GJtDhkAuyVENsZeMPeFWcI5tmV4ljKQQPLpKKBqkMh02ToJ8pKjV5QAukEkYuYnNZlsFiw1BnqA52TSchueSaHeKNoEd1jj1A2xoUgtRq6A6tJ3O4DYTSW6XE7Za9Vfo7BNseRRh4iMRYvXGR5h79VbpsSD7Y1HOuVmAKTwzKoF8RCzGQKxdiSzCrHXoADsooCztucLUlMKY7dC5PtiQzXFRQ8QkM6qiAxzGyzN/VFUII09WNovcDzE3tuEWzXNVT/EuWdIYgIvGUzrtFqLsQjkAR6TYBGr5j8oOETAvZYJ8BaH3cbef0BSzwzh2YzMiRhDl9i8hm061QUBUYbVZYgb6dr71irHSknrKxJUgDqr3xLgkPDuIZWSJHKzsUllJ7t9n5gqhBqd4jdAWh7tjQjb0ThYKq53SxuDnaZgW12Pw5plz3DWV3kRBIHi8KWJjp8RLJFGiAy6noHY6zZHXDpm9KAQcwq8TjHcbFRsmJE1CHKyorBb/AEnNFtx0Eaq0oUbm916DY9kNpnO1NlYFUIzcC6z3mmXMpnFMxUGJhLAFFxmjs5DfMwIo3VdqsE06rpIHAbFek4VT03EonmRxDhty5Ec+Rvp8U3fDkZjiOcbOZt42XLAxpGq1u1Pq071VDzEkllFVp3ZCcQxLH4hTGmlMRz3B5j1r2rWMPVBGBCMCEu8w8wtC/hRKpbSCzMbC3dDSDZO1mytAr1vZE04jy3T4YDJnfJK+XglzMrFQ0slgO5oBdrAZtgAA16Fs+a63s1AySY4lcL44BhXeTLQwNUzDMTA/2eM/ZoSAR4zHc9bAIFgg6DV4sshZHmcylgzVGTRYK+4dC8ziWY6mHygfLHtXkHqd7Y7myLqgGglyjIxsQsNeaY0Whhipk3XrAuJfzjDNTCJf6uPzs3+sdWoInqEcW5HRgi/rAcIupscWlcsveUkYhS0b7sqjcNsNQ9dtiOtKtdKMB1VbkHTjENfmmDK5hZEV0NqwBBoiweh33wxUiLZLlxTiCZeJpZDSr6dSTsFUdyTQA9TjjnBouV1rS4hrdSsl4pnJHlMxNSlw4I6KRQUD2CgL2ve/mOMg1Dul6QbaL07KJgp+hdvr38/DZNXBObFmUj5XU0y+9X5T3Fb7fjWPQwOZUNxN8l5Kpjkpnlj/ADXTNS/pLeECQOshBI0J38wrSzDYGwerD5cTqCIWW3KVCDK++wVxlWLKoy8Y8OvKx8iADYaRWojuCF0kbhtxjNDCdVfMgGilrwm0YSvrdkKFgNIGoUdC2av3LH3OGtaG6JTnE6rEeA8WkhfMZbMvI7RwSZeJLLLGwYRMUAsAhC4B9PKD5qxcqGMwh7RqqsD3FxY46K44bwKXMZrTFmny836MC8iC9XmCspCsp6kkG9tutAiuxw0IuE9w3Bsm7l/h65SZYkFRCPQGY7s5JYfUkLIx/wAPrtypzAKKfJxUrP550idA4h88kksrkgiMuwTTp8wJ8qAmmOkhd91py4jFhY7CefL18FYaOtmLpWzvCBmol8LOJH9p4Q+waPUzLYQHxCVDDfpuaHXbGfRUkcZMjHl19b8+emvapVsT3NDHANIzGWY+yT83LLG2mVhMtErrJkQjdSULeZDYIJXSwIINURjQuRqvOTPngdhk6wPPMFQ5MwoIYRqK3IJJH5E9PYk+94gZGjQJPSxXu2PPvJ+CsuXuBZibMwBYpB9pG5dkYKFVgxJNVVLQ360MRa173ZhWaVk36hsjwdb5p35zyYhliGpmKxOzGjuWKgaVBPTw2oUT5upvBOxrGho3XpoXueS4pHz2ck1kRO6Q0CRrMaGSzZKkgFq0iwpPrhJLw2wdbx+ysR9HiJc2/h91acuc8T5QRhWaaILbo5J0jYaYid10AgG/Le1DeiKqkY4h+Y07fzfYclOWkikF29U/D8W0J5rZuF8RjzESTRNaOLHt2IPoQbBHYg41AQRcLHc0tJB1C+ZrphrFByUuHs0OeRCCUkkdlavl1I137AhV9rXffE5G2C405qy+I/BWzeReNK1qySDy6iNLAtpFi20aqFizQsXeK7hcWT4pOjeH2BtsRceISnyryNFllGby2cWV9BaMqqxQuGHSQAs1EbbtsaNEqMLjjDHXuT3lWamufOwR4GtAN7NaAqbi3FszmY1dHVmelCaQEGvyWN7tCwYEud0G9XhQqXukwuyCWYGiPE1ahlJ1mQOt0b2IoggkMrDswYEEdiDi4CqZCruNcSEDKgTW8it4ahgC7gqFQbdwWYt0VUYnEg8rmEKu5m5cizQXxQbQkhkNEWKIuro0L+g9MOLGTDC8XXYaiamcXwusbWXHknhkWRzmiLXWYjIOpy3mjOpdq6aXfe9jpG+rEJYGRAYBZS/Vy1DryuuQtEwhdRgQqrmLKTSRN4EjK4BIUGg56hSwpl3HUEdTYOIPBIyNlNhAPWF1ncWUzQlZPAkZgN0CqL21AqbI36F3cDaqu8UTA8m1s+f5V8TsAuDly/CfuTcrJFlI1lvXcjGxXzSMw26gURQO4FXvi9E3CwBUZXYnkrKOYuMS5TiWZWgyeLq0En7wD2rGzZ1E0bA6AADCHmzyvRUMJkpWlpzz7tT5LR+TuYYczHcZ3HzIfmX94X/HocOjdksmshcxxDkzyTKqlmYKo3JJoD6k4Ys9Led5lgzDLlsrmEkd3UP4TEkR/fKMgIBra7FAkgggY5cXsmOie1ocWkA72yV1NkNKp4AVGiBCCqWqrQa6KdundVO9UepaSeJ8YnzAKSBYQCVkRLLE9CrOeg/dAv8AWo70Zahwu0Cy0IacWDr3TTyjnTJBpYbxHw7u9QABVvX5SAb7hu2LML8bAVUmZgeQqDn3Ph5o8vW8arOSf2/FiUKPXyvZ9x1s1XrX2aG81o8IixSF/L6pVzcdjGYvQFHL/F48vFPBPEZFdzIoCg6j6UxA6aaPYg3W2NSjqY4x11gcQoZZX3Zn/m9/jZNHw74KTC0sixqkkzSBEvcggLq2ACqyml3vykkfLh7D0n8nPP14KhO0xnovdy+p+N0+Yaq6MCFgfEs3FBxfNlhQMp0lezEbntvqZj1B3J6gAve1xja7b8pLHN6Qt3T58OMkSJs5LQ1eRBY8qbMb9AaXr6E9CMICcV3znHIhMfCdZDpDCjalg3hKpI2IPisTVkeETRrEayQRQmR2gC5DnJYJP4/xF5J38YhVBjOi/KGMSA0SAW3JUE7dSANRvBnqenaOj0Iv/nuXpaGCNkfSO9rMeu9cFzgGXMKB2YT+L8taV8IIlFqvzaqI7L+fRLhgAvmTfyN9u4JToi+cm1wBbzuPuqjmfPCV2dLCtKWAKbW6+IxBoHfYUT0UbbYtdJ13AZjX5A/FYHGIf/KMe4ZggeBv+F95O5fOdzSRkFkB1Sk9FQdR6eb5R1PmvoDTYgXu7N1hUkZkkFtBqt/zmcjhQvK6og6sxAH5nGgTZbhNsysu555oyks0bQyM5FxuVRtNblWB7gGwdIN6wb8uKc5bJYNOa7T1sLX4MWqXc9IHPlVXFEFtUg69RcaEMPUE4qBg/t9PqtXGR7P1+ioY5FI8pXYkqQDp71QO+mjVHsSNxhEgs8+vX3zV+I4ogD69fLJaV8HM648eFqCELMgskgElDsd9JCrR7kMe++jRPu0t5H148+V1k17bODuY+XqwO9k/5uTGmxqznFZZzrzplwumPVIqyqrzRFfsTuxMZN3JoV6oadiCe2LJBcC0ciVEDdaHz1mWjyUrAEr5RKQaIhLASldx5hGWqjd1W+KBNk5rS4gDUpA4fxnhWb4jAEyKgsJE1SQRBWYhXQ7EtqHhlQSB85wsSNJsCrMtHNEzG8Zd4XjjPhtmMyFrw2kNAHagqq9VVDxNf4n3xRqD/JcJsA/jsUxcgZ9pBmFdwzrIp62SNCprIqgWZG1Aba1c7Xi9E/G26pzMwOsu3BuIw5nOZiQSIzwEwRoKtF28R+l+eQabFioh3LYcM0twLQLjVTuKZtUVmchVUFmJ6AAWSfoMW4m7qs8qTynwwgfpMq1NKtBbvw471KnoGIpnr71CyFXFaWTG5PjZhCYsLU0YEIwIRgQjAhY38ZuGeHmopx0mQq3X5o63J6bqwofsHFecaFeh4JNk6I94+R+iQYZWRgyMyMOjKxUj6EG8JBI0W1JEyQWeLrvNNmc3IFdpZz1UM5YCtr8x0r19vrvWJOflclUOip6Z/s25bk+J0+Hfsr7hHAM1C6zJIkciHUtWxv0PQb9DuRvhQmDTkl1NWJo3Mwa8z6+a3nLTK6K6kMrAEEdCCLBGNFeXVBzPwLxLmiH2oHmX/WgDpvsHHY9+h2oqiaESDtT4JjGexLvAeKeBJ4ijWkiqGA6kCyrLZrbUdjV312GKkE3Rmx0VyeHpBduqqeLTJPM85LSDWwKm1ZADStEGA0MAqkal0tQu71YnJMMRxC4WG6olpp7kWt68dFHbMqFLFgUFWw202aAdD5kN+tqb2ZuuKz4DbEw3C9XTcXglZdxw/L13qK6q9+Hb0LOgFtI9W0g0Pc4gIZPdPkrjqqAf3HmtE+G85fJLYOlXcI3Z1vVa+wYlf8ONSmv0YuvOVrmOmLmG4PJNOHqouObk0xu11Sk3V1Qu67/TAhZPyjyhmMpn/wBJzgdlUOySIDIZJHtbYJqYHSzE2Ks7E1eLUs7XMDWiyrxwlry4lMvMGeWSyMuxav6x4NOkeviSqEFe5xBuAZkqTsZyAVL/AKPWMLJK1szeYjUdAsGwTRchlViaohAq0NzGogFTC5h0PrzRG/oXgqPzLytPETmREjKFJkeMjYAXro0x260Cdh6Y823h08bC29xt6/K9HS18DXWdlf4JXi4mnnfUvShuOi3X8Sf4YSYXZNt6K0OkjLXShwt38vzdVnEM0G0qp8qgf4iBp1DvVbX/AOjchhcAXHU/5XjeO17JrQQm7Ra52uMslb8t82zZKCWKFEDSPq8VhbKNIUKB02okXYtjtvi2x5Y2wCyIqzoo8LRnzUPNyyZisxm5n0EmnbzM9fMIE2BANAnyoO5ulIWF+bz67F0MfKMczrD4nuC95ZIJ0kjSIpKq64jrZ2l03rjkGyaivmXQi7rW90e4GuBAFjspBsUrS1jbEacytN+H+Yg4hl7zEMUmYhpHd0VmZdyjEkWbFjfqVY98PifjbnqtGkn6SO++6SOP8Gy6ZzMNX6PGmshShkjRgVClkjbWFbzPRFAFdh1wiWASPw3te2mp+yuQ8QdE/A+xG35/KbPh9w2DLLNmDnocw82kMyOulAtmtzd773VAAVtvahpxCMGilUTmY3KUfiTz+sytlso+pG2llXow7pGe4PdhtWwuyRsU8F83DL18FTJWfBCMsWSw3jqF09bWNipHuC+2GS2MpB9w/NA08VtPxv4k65eDLhTUzlmI3H2elgvTqWYN/wDTOMGa+HJavDQzpsTzaw35rG2Onc2u+x6b9dj64qWIXoccbxa4PiEwcG5gZtMDLGb0hSL1syo0aoN6JdpOnr3OO6gtA1N1kT0ohAkxX20VhkuOZjIwNNCIWaZYwlltSxtHtMwArTqRr38pG48wxaa3om3t6zWc1oqJAy9s7AnTYZ8huocHCUm0tkZmMyi/AmcJODvqaGawkgPXqGA6+mEBgeekhdY7rddVPpoxScQixNHsnfwOh8wea75rjubhdYOIibwydTK8NPIqkEIr7Iys1KxN+UtveLcdTKOrKMll1VDSP69I4k7g5ADncgfVa/8ADjiXj5CI6Gj0XHpbqAh0gCwCRpoWQD/PHb3zVBzcJte/aEzYFFGBCMCFB4pxiDLBTmJkj1Gl1NV11r6f5jHCQNVOON8hswEnsF15g45lnUMmYhKnoRIv09fXbHQbqLmlpsRYpE+MDmaLLrDpkVZCzFWUlSQEUVd0xc7gVYF9RhM3srS4VLHHMXPNsrb9nJZrHwPMMaELD3NAD62f5YqYm816F1dENM/D72Ttylye6xSzq2uZHMbRr8ujSj+Xay9kHegRsBe5mI+lju1YlXXOdKA72fXmpym/5ehBGxBB3BB2IPTFMgg2KkCCLhNnJOdtHhP/AMM2v7r2a69mDD0A040qZ+JluSzKlmF9+aZTiwq6z7mrgP6MmuJTJELPhsmpUK0yr5VsJsRqO6nTRG2KkkIY4PaO9W45i9pY49xSxmMyQ/moqmvevnC+GrKxPlGol6BoalX0xVa3LL1qpVrGyswOIvnbvFl3HL0bB1q9Lt3PlvzALv5RpYChW2IOGd15pwN7qLxPhZA8xLAdAxLV9L6fhiLnye8fNRdJJu4+a0vkH+wQewcfk7Dv3xqwH+NvctWA3jb3Jgw1NWTcH+IOfz+ZvKZdDl10loyV1FG7liw85AJAXYdDq6m26FjWXJzKrCVzn2GgWicEzYOXBA0qGkVQQRSLIyLYIBHlA2IxVAurBKoOcuJxLE0r1qiGpNR2DKQwIF1q2oNV0SAdzbhFldKMgvZJyNn+LMXhAy2WJ2kcWze6+v8AhoDfzXhjp2RZankPqfsoNhfLnoPXrNNT8GzP+ipslFKJ5h9nqlNeRtLEDr9xiosmvXahTc7GCRunvYQ0tGqy58qYlGVzBjSaN3KgmtGqgVlYDSNWlXW+25ZVYWkiwsVnujbgEclr6j8qLBw2QsVjhkZid9Klj1Iuxfl673Vd6xDC47Ki6nne6xb9vDZStEWX/rfDnm7Qq2qND6zOppyD/wDCQ1+s33cBDWZnMp4ijpxifm7lsO9N/JPKL59jm87bRFKjUgefqAQvyrGnVVA0m76DzSjYXHG9WoInyO6WXwChcc+Fubg+0ysgm0mwB9nIKNgrvRI2Nhgb6DHejI0UTRFpuwqn5b47+jTmSzEJA8Uyi18Ju501qC6hdAAr9ooqhfB1XYueqGOEb8egORHI/lWmep0mL+IC8bHSVJIVkBbUSQVYUtKy2OgoEYJSQQ6+YIsm1GtydCLaf5WdS5QNR0gn6fyx6okpq8xwgLfuf5nHGm480FMPI2SWTO8OjIJDzSTEVYIUlV26fNl2/PFKd2Uh/wDaPupt2W1/EHOzwQwzZZVeRZ1UKwsN4gaICgym9Tr3xkuvbIXVmFsbngSOwjc2v8LhK78wccI//wA5D9V//YwoOk3aPP8ACuPhof6yu/8AgP8A9KbyUs+azskmfy4heBEMMXhAKC+pWkDFSxNLQGogam9RTWkkZhU5WMaeo7EO4j18V4MS5bisUNx3I8gQE7nLzI0jjc7lcxDVdArgVviZNwkgZrpzB8KMrNZgY5ex8gUNFfr4ZqvorKPbCHwtcb6HmFo0/E6iFnR3xM91wuPXwWYTcHy0eZlyuZlzDzRt4eWeJAY2NAaRG7FgTKdFoQAV3K4MP9ST3qXTOd/MxjABkW2HnY572uFvXKPCGymUjidi8tapXJLF5G8zEsdyLNAnegMOCznG5JtZXGBcRgQjAhfnznXKzycQmWWi7sQhDEqEF1V7hVANih0JAogmrIDjXpuHzRMoidLXvbXPS3bmAFpPJ3O8ExEJhEJoaCinSwChia0+VQPcgdyLF2Qbrzr4y3M87ag/L0dkc3MJlc3aSSRxKyn7qI0xZGHQlzpJH6mFTvwsJClTsxSAKkyzMV848w2J7GvvD2PX26dsZhtstUX3TfyJXhz0AD4+5H3j4UW5261Q77AfQaNMf4wsyqH8hVFxSGVp5n8KRg0hAKoWBCgJ92/1e9b3hM8Ujn3AyT6eaNjLE5qdytlJEzSmRTHqhk0qxAaQBo7OnqFFruaNkdAd2U8LmXLkqpma+wanXFpVV5kjDAqwBBFEEWCD2IwISfxXJxRZjTDGiARLqCIFA8zadx121bdqHqMUqqwtZVKt17Aqvi2mkA7qjEe/mW/xCgf4cVjoqmyiccHlOFu0S3pl+HGaD5JVAb7N3UkjZvMW8p7gatJ9CpGNOmN4gtOmdeMJizmWEsbxtel1KmttiKNfgcPT1gHAuJNk+IyHUoUyFXHQHU1roAvox9aC3vdXfaQ6NoPrZUSC2RxTnwrg886SeBxLMRoJWGlgsg3pvKTRABJXburYqSSdG7DYfFXI4+kbe67f/wAfw642zM0uZkaWML4p8mza3AQHvGrA2SKs1tiH6l7jYZKX6drRfVNer9GMUDKdJIjiYDYgKSAeysFWq77EfeCoe22acx+ykElHEiiydKMP1l1dfqtkj1BI7ggY6xsiRtxdZ58Qfh3mJMw+Zyg8USHUyagGVu9aiAVNX1sdKOOuYSbhZlRTF7sTUlZ7k3iEUbM+Ul0DdtJRvxKqxJ9zW3XtiOFwCQKeZo7O/wCyruGZRJQwaQI+xQGvDk9VZ78pPaxpNEFheIEA5bpLWMddt7O2vp/lad8MOavCIyOY8o1VEW20sT/VH6k+W+5ruBggkIOBys0k5B6GTUaLVMWlorNPiRyjEzvm0LrO+jQQNSeIvQOtVTrtqOwMY2JYhlyWAxFV52MAxnUbqvhysmezSZeV7MqtLmHUV5F0rpQfdDEqv0vqSTiqwdK/EUqmAmeZXbWsPXL5pH5o4KclmpYCPKpuPe7jJOg9bsDyknurY9TTSdJGD4J7hYqh1fZj6X/nhsegXCnz4RxBuKxhlrwuHhkv1fwnLD/t5Bt/1xmVJ6tubnHyyTGrSvihlPF4e8YIBebLKGq9JbMRLfr37HFEi4snRuDXhxF7HQ6FJE/wlmAJTNxlvQxOv5sJGP8ADFYQu98rWPFYTkaZngEyfCvg+Yg/SjmpTIQ6wp9o8igICzFC9GtTlaoUUOHsBAzN1nVMscj8UbMItpe6teMZaKbPhZ0VkTJyWJFUoweWPV166fDW7FDUPU4kVXWf8V4lEuQy+ciXMKrZmSJsuM3mEUrpm0DT4vkHlikOkDYnsaxxxwi5TIYnSvDG7rh8POM5jM53LxiKJoIS7aEjpIS1ky6iSdd2AWJJ1t1O4VHI5x0WhWUcMDMndblktww9ZaMCEYEIwIWTfGvKESZecAjYoXvvepaF2CDe9dWXe6wiYZXW1waVuN0LtHfTby+ShfCzOoucQNKdUqSKsWp385CyGSRjUfiEIw8ovzU1Gxjsbhe10qtheW48OQyvYNHKwGtu03Wr5ngsEhtokskmwKNnYmxRutr64a5ocLFZbXFpuFXvylDYp5VAvYMDf1LKW269fzwg00fJPFVIBqrjJZRIkCRrpUdv5kk7kn1OHgACwSCSTcqsThqtPPbSKTofySMooro3CtRNoTqIvf2x1cX3hOTRMxOUBOlY4yzFmYnzSG3YkkU67dvxwIVzgQjAhZn8Xc20EuWeNULMkq28ZfcGMqAQQR1a6Ivqdl2OibJkSkTi9km8vcTzM86oIkDsklJApj1sqMwDuXNnyabOw1Yi+jAjxB2+6RgDuqFG4hzGzkKYn323lcgGvvLQ9R1ob9etJ/Quyu4WO9kro77/AAT18GePKyy5RiokU+KoFVpNIQAGI8pAO3aRepsmyYmxdVpuOauwWDbLReI5nwopJKvQjNXrpBNfwxxOX5xjyYkzOYRvDNSONTzxwtYcqNBkBXUa3Gk12o74uluFjT9L9qqB13uHrkn/AOGPFGdGZkoBxEz6hv5B4erYC7UixsWmJAFgYp1MZab3vfNWqeQHK1rZJ+hIOYQbHSjsR+qTpVSdtiVLgbi7brvSY06Qqxz2W8RCoNHYqetMNwSLFi+ovcWMMIulA2VRE3iQAzALqjBcBjS2LIDeU0PXY/TFfQqzqM1J5e4oJxIoN+E+jV+sNIYN1J71Zq9OoCmGLAvbNVza+StsdXF+feZ+YxnZHdYIEBa0kVGEpXsZDrCsSPVLF0NxeKsjrrEq6lr3FuHTfdV8wqBXc02sCM9zGA2on9lGCBD7yDcL5Uv9gE67evkuOuYA5/tX6vO3rRb1yjPPJk4WzQqUrbXsSLOksOzFaJHYk9OmLzL4Ri1WzFiLBi13VnmsusilHUMrdQcS1UiL5FVfCeWoMvK0yBjIyaLZr0rerSv1NX3NDEGxtboosY1gs1LvxQ5RfOIk2XAM0QYFboyJ1pe2oHpdDzNvi5SziJ2ehXXC6wqSIkhR95gATsFJNb9wL/mcab5REwvtca5JbW4jZOHAuDSQGGRpalg1eEyD5NRJKsT86gs5AIA+0frYrzlRxFz3HoxYHXw+S0WUgA6xzVn8UuJfpcGXn8VFKakly3ieYPqQ61X7ygU2o0QGQ9TQHOL2YmlNozHHLglbe+Qvb6rzy78T3y+VMU0bzzJtC5OxX0ma7telgEsK7gnHGzC2eqfPwx3S2j9k/D1t6Ku/grnpp3zbSzlgrX4Vmg0rPKzgdAC1gAEn5r7WyNxcLlVa2FkLhG0aDM87/JXfxIiy0pjizkiQw+FM3inZtZURqqGugDs5XqSidRqGGKksj4nm2eKCcaZIi5EkbKfD8ZU8NXI2amRRSnqEAPWsFQQQJBmFaoI3dI6EnC7T6nxsvnL3MkmTmSeIuXYqcxqNCT1iRFIQKoJAYg+bdQq7Gv0wHarreGvkBJGG2g+59dlhkv0bw3OpPDHNHeiVFdbFHSwDCx22OLCyFJwIRgQjAhReJ5BJ4nicAq6ldwDViro9x1warocWm41SNyp8NjlM2J3mDpGW8NdPm3BUFz0sAnoOtem6mxBputKo4nJPD0bgO0rQ8NWYjAhGBCVc/wA0ZXLcQaOaUIWy6ambZVKsxVb7MRIx+gHtiOIXsnNp5XRmUC7Rv627Vw5R5njzM0ojRR4rmS9dvQRFVpI9IKgqoXqdxRo7DoN0tzXN1Ct+I8wxpmYsohBnl1H1EYCltTiwd62A6+w3xwuF7KJyt23+GvzCl8RzIhiaSWdY1UWWYAKPbf32q7xJCz74jTSZnhWXll8JHLRvQclHDow0g1erzA0L6bFqOGRPLXhwSpQC1U3wd4cHzzy1vDCARvsXoLXb5VfuTVX7TmPPXf0FCEbq++J/IxmDZrLKxcD7SJergWdcYo2++6/eoVuKYgmMTr2UpY8WYWecp8Xky+bhlW1AdBIDRGhiFaze58Pp6lVO+GSC8dyMyb3y8klhs4L9EZedJF1IwZT6fxB9/UYqK4kLmH4YwzyF49SE72jAWfRwyn66wbN7gnzF0dQ9gsEl8DHm5TBybyomRhaO9XiUXUnUt1R6gAk9CQq2FXYViD3l5uUxrQ0WCYIYVQUqhR6AV/LEFJe8CEsycGjErJIDodi8ZAUbklmTWF1hgxJXzDY0PlOAWRdeeDRLBnGQDSJI9h2JRi1fU62P4McOkzaClM9ohU3xV5rMCfocOozzruV6ohOnbuWeiorpubBq6z3WFgoVEuBtm6nRZlkMsWYRQx+NM2w21KD+yvysB3drWr2oaii2w1WW1oa/BGMTuew9cytU5T5AWJhPnCJp7BCndUIOx3+ZhQrsOw2BwxkVjidmVpQ0+E43m7vWiesOVpGBCMCEYELHvijyLJ4r5nLRF45LaVFFlG7sF6kN1NAnVZ31GtCkqGgYH+CW5u4Sxy3n5dDiRSyR0PFJACkmgkhY/wAdzXXsTnV9C0OxRHI6jkrkFTYWerzj3LksET5sySxyLGw+y2IrzIZBe6BrVlN+VyxKgFQynpQ0DfNJkqC4nJIfLWRE2YVH8RkLKPDioPIWPlROgQGjbbBR6dRYraWFli0ZpsVdUBpbiytb/C/QfLXKaZYpIyoJFVgiRDTHCGrUqAAF7IFySWxNny3pFRIUrmLl4Zoq2soypJH0JVlcoxB0srjzRoQyOpGnrvgQs64ly20U0kGZVEhzgKoY2BAkTcP/AFSEORT+bWxMbEs2GsGJpb4qDiWuDx65KLwPkUZlEb9GUNG9TJ4jKC6nzRX+kSEK2xBMYJRgR1GK/RtGyuGsnIsXlanyrkpYMskcoRSpYIiMXEcdnRGGKKW0pS2Re3fqZqsrfAhGBCMCEYEIwIRgQjAhGBCxbmvlDP8A6dLPHEZg02tHGnoKdQVJ6KAE366PcYrujdixBb1NX0wpxA+4yIPjv6CVstxIwyOfD8JxY0x6l0kJpWMh31BNR1OCSW2FViIktsrDuH9K1oa/E2+t+Z6xy1NrAeKeOG8EfLwvxQ5gzZtYTKNa2leGbDb6jSnqCOnfDzAWDGTc2XmZpi5xGzcWEcs/PxN1n3FeLT5x/EzMrOew6Bf3QKA/AD3vrio5xd7X4W7QcIhkjbLN1sQBtoBcfE96dOUOOePw+bIym3jU+GaHy9RQNglHo7iqZR2OL1GMYLNwFg1UZpJTE7Y5do2+3eExfDvhkmTn8CSMqpjOlgVIu1J10d2PXUaPzdQfLBrZh7YFuYT5DTkfxE35H6WWgZvXofw616Tpvpqra/a8TSVivEcuyZnMyatTXokZdRVTQ16gPIhJ+ZDa7G9QJutLPIDha29lfpqSBzQ+R4BO1wtB+HMUjQtPJKX8WqH3QFGn/f8Ausb3Kn2As43OALtbKi5rWuIZpcpuwLiMCEYEIwIXLM5dZFKOLU9R/EEHqCDuCNwQDgQkL/SLZhMwYmImyU7xq50knQNnbSapgWU9Lpul0LDRlhO4SH64m7JVzpizGZOYzzThFjIseWmU0WQ6vmHzBArKKF0xGKhAJzUnxte658PwrLlDiMXDw+iPxmZqaQ0tAJr0RmjrANCwACxO5FYhdseSUwR04LR3p94JzPHmCFIMbmwASCr1f9Ww6jaxYBI3rriTZGuNgmsmY5xaDmFe4YmowIRgQjAhGBCiy8NhZ9bQxs/6xRS3p1q+mBCXZsxFFMcnPsjR6onlI0yJuHiLE+ZkG5vfSy3Z3LGvtkokJG+H2TysHEnEc6EI7BOhYqR4YRwTqQh306mG+3QuBic0jpA0nlbv9boaLLZcIUkYEKi504U2ZyjrGPtkqSL99dwP8QtD7McSa7CbrjhiFkv8tyRZpFzEMrwysi3JGR5x1AkRgUahtZXUASARicrLG4UI3XGaYYVzgFHMZd+tEwMCfS6mq/pX0wm6YpnAuINPCHdAjh5EZQ2oBo3aNtJoWpKkgkA0RsMdQrDAhGBCMCEYEIwIRgQjAhGBCqOL8s5XMuJJoUdxp8xANhSSFN9tz+eOEA6qbJHxm7CR3GyW+Y8kctFNEqHwZY2jjCjZdaldB7KATtdDTXocX4y2WPAdRkqMuJjy86HX6rIM3wTMwDzxGvUeYfiU1V+NYyX0k8erPLNbVH/4g6KJsTmXwiwIPLTI/FN3K/KTohlMTTSArqAAITceUDUAWNUaPlBv97QZC2mbd2bz8AsiSaWsm6V59ch2ejmnvhuWzhzSO8YREkKyCxuDGx1An5lsqPLRvv5WGIyTY24bWU2RYTe6bM0jMjBW0sVIDfqkjY/gd8JTUmZvmFEj8CGGRZV+zEZUDQ/RQQGsgnut3dkgb4Y14aoOaSmPlXI+Bk8vF5rWNQdWzXVnV72ThamrXAhGBCMCEYEKHxnJtNl5YlcxtJGyBx1UkEA7b7Y6DY3XDmFgsfw2zjAHRENhsRLYvttAV9jR2xfNWw7KkKV/NQZeDZ1AYv0ZmoSJaKZKDqqEakJApVAA7WbG+xeFxve3ruXbTMFrXXaPIZ6TMNKwaB5HLs7/AGaLZskhjZUfq7mgBucQk/T9HgOfrmoGKSR3WGSbcrkOI5rR4GVMKkg+LPSlSKYMEbzWDRB0tuO3bDbTvv69fJOhoWMOJ7r22H3Wu5dWCKHIZwo1MBQJrcgWaBPa8X1aXTAhGBCMCEYEIwISl8UeDtmshIqmtFyNS6mKqp1CMXWoqSPxxJntBBWKycSmA8WF2iuZmARlAU6vEVV+9IF1atxpFrteNGOFgf0bm3+ffyA5bpZJtdbtyJx1s7k45ZV0y0A9CgTQYMu5oMrKwB7N9MZ8jQ1xA2UwmHEF1GBCSuJclOkrTZGYR62LPDIDoLHclGXdLNkimG+wXe2slsLEXCW6ME3GRXFZeKIQpyev9pZo9F+5Zg9fRD16Y6TGea4A9NHLfDWy+XWN2DOWkkcjoXkdpW03vWpyB7VhKarPAhGBCMCEYEIwIRgQjAhGBCMCF5dAQQQCD1B74EKA/A8ubBhQg9Vryn2K9K9qrDOmktbEfNL6Jl72Hkp8UYUBVAAAoACgB7DC0xesCEYELwYl/VHW+ncbA/XAhe8CEYEIwIRgQjAhGBCMCFxnykb1rRGrpqUGvzGBC9RQqopVCgdAAB/LAhdMCEYEIwIRgQjAhGBCMCEYELOs58L4vHZ49JSR2Yq48sQNkBVWgw1HZW8oGxB7v/UyYcN8lzCE6cE4WMvHpss53diSdRsnuduvQUPQDphC6rHAhGBCwPj/AAvisObmaU5lkeR2V0Mjx6SxIAKH7OgQAGA6UAcCFovwqmzTQS/pJlKiSozMJNXTzDVJ52W+h6bkDpsITvgQjAhGBCMCEYEIwIRgQjAhGBCMCEYEIwIRgQjAhGBCMCEYEIwIRgQjAhGBCMCEYEIwIRgQjAhGBCMCEYEIwIRgQjAhGBCMCEYEIwIRgQjAhGBCMCEYEL/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17414" name="Picture 6" descr="http://t3.gstatic.com/images?q=tbn:ANd9GcTT380-yRSfiJ1-rmsaQRinqw-5-UDexoTNfKUQUdZ5eUQ6VH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4381500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685800" y="533400"/>
            <a:ext cx="8077200" cy="1752600"/>
          </a:xfrm>
          <a:prstGeom prst="roundRect">
            <a:avLst/>
          </a:prstGeom>
          <a:solidFill>
            <a:srgbClr val="FF6699"/>
          </a:solidFill>
          <a:ln>
            <a:solidFill>
              <a:srgbClr val="66FF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Talk about that day :</a:t>
            </a:r>
            <a:endParaRPr lang="ar-SA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QSEhUUEhMVFhUXFxsaGRgYGB8fHhgeIR4eGiAdGR8fHCogISAlHhwfITEiJSkrLjIuGx8zODMtNygtLisBCgoKDg0OGxAQGzckICQsLC0sLC8sLDQsNDcsLSwsLDQsNCwsLCwsLC8sLCwsLCwsLCwsLCwsLCwsNCwsLCwsLP/AABEIAKUBMQMBEQACEQEDEQH/xAAcAAACAwEBAQEAAAAAAAAAAAAABgQFBwMCAQj/xABMEAACAgAEBAQDBAYGBwYGAwABAgMRAAQSIQUGMUETIlFhBzJxI0KBkRRSYnKhsRYzNFSCwRVTc5Kiw9GTstLh8PFDY4PC0+QXJDX/xAAaAQACAwEBAAAAAAAAAAAAAAAAAwIEBQEG/8QAPREAAQMCBAIHBwQBBAAHAAAAAQACAwQREiExQQVREyJhcYGR8DJSobHB0eEUFSNC8TM0gsIGJFNykqLS/9oADAMBAAIRAxEAPwDccCEYEIwIVVxTmLK5faaZFP6otm/3VBb+GFPmjZ7RVmGjnmzY2/boPM5Kll+I2TB28VvcJ/1IOEGui7fJXBweoOth4/Zdcr8Qck/zM6b15kP81sAfXHW1sR3sov4RUt0APcfvZMWRzscy64nV19VII+h9D7Ystc1wu03WfJE+N2F4se1QMxzNlI2ZHzEaspogncH0wt08bTYuT20VQ9oc1hIK5/0tyX95j/PHP1MXvBS/b6n3Cj+luS/vMf54P1MXvBH7fU+4VMyXGsvN/VTxOfQOL/K77Ym2VjvZN0qSmmj9tpHgp+GJCMCEYELnmMwsalnZVUdSxAA/E44SALlSaxzzZouUuZzn3JRkgSNIR+ohI/AmlP4HFZ1ZE3e/ctCPhVS7O1u8+io8XxGyZO/ir7lP+hJxEV0Xb5KZ4NUDSx8furfhvNOUnIWOdSxNBWtST7BgCfww5lRG/IFVZaGoiF3ty8/ldXGHKojAhQeJcYgy+nxpVj1Xp1HrVXX0sfniD5GM9o2ToqeWa/RtvZQv6W5L+8x/nhf6mL3gnft9T7hR/S3Jf3mP88H6mL3gj9vqfcKP6W5L+8x/ng/Uxe8Eft9T7hU/JcUhm/qpo5D6I4P8jhjZGu9k3SJIJY/baR3hTMTSlxzmaSJC8jBUXqx6DtjjnBouVNjHSODWi5Kqv6W5L+8x/nhP6mL3grP7fU+4Uf0tyX95j/PB+pi94I/b6n3Cj+luS/vMf54P1MXvBH7fU+4Uf0tyX95j/PB+pi94I/b6n3CrLh/EI511wuHW6sdL9P44ax7Xi7TdV5YnxOwvFipDsACSQAOpPbElAC+QVBnedMlEdJnDH9gFh+agr+F4ruqommxKvR8MqXi4bbvsPnmq4/EjKfqzf7g/8eFfr4u1P/ZqjmPP8KfkudslIa8YIf8A5gKj8yNP8cMbVxO380iThlSzPDfuz/KYQb6YsqgvuBCMCEYEIwIWZc885uztl8sxVFOl5FNMxHUKR0A6X1O/brl1VUb4GeJXo+HcNaGiWUXJ0G3j6y+SFjPW2jAhGBC2H4awacgh/XZ2/wCIr/JcbNELQjxXk+LOvUkcgB8FmfNf9tzH+1b+eMyo/wBV3evR0X+3Z3BVWEqyjAhBGBdTnyRzhJDIsM7F4WOkMxsxk7Df9W9qPTr2rF6mqnNcGu0WPxDhzJGmSMWcOW/5+a1fGsvMKk5q5jTJRhmGp22RLot6k+ijua7gd8JnnETblXKKjdUvsMgNT63WP8Y4xNmn1zOWPZeir+6O316++MWSV0hu4r1kFPHA3DGLfPxUDC05GBCMC6nbkznZoSsOZYtF0VzuY/3j1K/y+nS/TVZb1X6c1jcQ4YJAZIhZ3Ln+fn3rU1YEAg2D0I741V5kiyzj4vfNlfpL/wAvGbxD+vj9F6HgWkn/AB/7LPcZq3UYEIwIX1TRBBojcEdR9Dg7UHMWK0j4fc3PI4y2YYsxB8OQ7k0L0se5oEhj6Ud6vUpKkuOB3gvPcU4e1jTNGLDcfUfZTPirndOWSMdZJBf7q+Y/8WnEq99ow3mUrgseKYv5D55fK6yrGSvTIwIRgQjAhaj8Ps8kHDpJZDSpI5P5LsPcnYfXGrSPDIC47ErzfE4nS1YY3UgfVJHMnMs2cc6yVj+7ED5R+9+s3ufwrFGaodKc9OS2aSijpm5Znc7+HIeiqXCFbRgQumXh1uqfrMF/M1/njrRcgLjnYWl3IX8l+hVFbY9GvBL7gQjAhGBCgcezJiy00i9Uidh9Qpr+OFyuwsJGwKfTMD5mNO5HzWCDHn17hGBcT5lPhlIyAyZhUYjdRGWr2vWN/wAMaDeHuIzd8FiP42wOs1lxzvb6Fc838NMwv9XNE/7wZD/9w/jjjqB40Pr4qTONxH2mkeR+y0HlzJGDKwxMAGWNQwHZqs9Ou9740YWYGBvILCq5RLM940JNvosb5r/tuY/2rfzxi1H+q7vXraL/AG7O4KqwlWU38qcmLnYGlMxQhyoGkEbAG+o9cXIKQSsxXssqt4kaaUMw3yvql/jnCnyszQyUSNwR0ZT0I/6et4ryxmN2Eq/T1DZ4xI1QDhaetx5Y4j4mSimc9I/MfdLVifxU43oH4og48l4ushwVLmAb5eOYWP8AH+LNm53mba9lH6qjoP8AM+5OMWWUyPLivWU1OIIhGPHvVdhaerngnLGZzYLRINANa2NC/Qdz+Aw+KnkkF2jJVKiuhpzZ5z5BWOd+H+cjUsBHJXaNyT+TKt/hhjqKVouM0iPi9M82zHePsSld0KkhgQQaIIog+hB3BxUItkVpAgi4XnAhad8LeNl0bLObMY1J+5dEf4SR+DAdsatDLdpYdl5zjNMGuEzd8j3/AJ+ih/F75sr9Jf8Al4hxD+vj9E7gWkn/AB/7LPcZq3VYcD4RJm5fCiKBtJbzkgUPoCe/phkURkdhCRUVDIGY36dnoKTx7lnMZOjKoKk0HQ2t+hsAg/UYnLTvi9rRLpq6GoyYc+R1VNhCtrrlcyYnSReqMGFexvEmuwuBGyi9ge0sO+SffiNkMzmJ4/CgkdEj2IG2pjZ/gFxoVjJHuGEXACw+FSwwxHG4Ak/L0UnZvgWZiQvJBIiCrZhsLIA/iQMUXQyNFy3Ja7KqGR2FjgSq7C09fUUkgDck0B64EE2Fyrb+jGc/u0v+7h36eX3Sqv66m98Kw4pFLBw6KGVHjL5h3IIqwqir9rN17e2GyBzIA1wtclIhdHLVukYb2aB5lLGKi0VP4Hwl81MsMdAmySeigdT/AOX/AL4ZFEZHYQk1FQ2CMvcnI/C9q/tS3/sj/wDkxd/bz73w/KyP3xv/AKf/ANvwvHDfh/mIczC7NG8aSKxKk3SkNupFdRWxOBlE9rwScgVKXi8MkLmgEEgjsz7fwtMxprziMCEYEIwIXDPZYSxvGejoyn6EEf54i5uJpad1ON5Y8PGxB8lgWbyrxO0cgp0NMPf/AKdwfQ48+5pacJ2XuWSNkaHt0Oi44ipJn4DzvmcvSsfFjH3X6gfst1/O8WoquRmRzCzqnhcM2Y6p5j6j7WWlcv8AM0GcH2bU4FmNtmH/AFHuLxqRVDJfZOfJedqqKWnPWGXMaeu9XOHKosK5r/tuY/2rfzxg1H+q7vXtaL/bs7gqrCVZWq/DCZVybFmA+1bqa+6uNehIEXivM8YaTUCw2H1Sd8QOKR5jN6omDIiKmodGILMSPUear9sUquRr5Lt2FlrcMgfDBZ4sSSbeX2S3iqtBaQXMPAB6utDY9JJST/wMfbGpfBSeHzK8/YScU7v+rfuFm+MtegXfI5UyyJEvV3VQfSzV/h1/DEmtxODRuoSSCNhedhdb9lcusaKiClUAADsBj0LQGiwXhnvL3FztSuuOqKzv4rcKUCPMKtMW0OR97YlSfcaSL9D7DGbXxiweO5b/AAWdxLoicrXH1+aznGat9Mfw+zGjPxej6kP4qT/MDFmjdaYdqocUZipXdlj8Vf8Axe+bK/SX/l4s8Q/r4/RUeBaSf8f+yz3Gat1Nfwy/tw/2b/5Yt0P+r4FZnF/9t4haBz2U/QJ9fTSK/esaf+KsaNVboXXWFw3F+qZh5/Df4LJYOEs8etWW6J073t71WPNuqQ1+EjxXqXVAa/CR4rvJwQHwEjfU8xC19a3G3QWbJx2mkdNIWW3S21RGNzhYN9fFa2OPRg6Sr0G0lqFDtvvjUPGIWuLS02BsTbL5/leW/SvIvftsqjnLOePlZoEVtWpRZ+W1cNV330msJquKxkOjwnI2Jtlke9WqBnRTNkccs+/MEfVZ1FwB2VWDpbLqC3v0uunvjMdWMDiCDkbLfdWMDiCDkbIi4UY2hdnQFnQhb36jE21YxHC0nDn5IdUB4c1oOQOfgtl4XnjJFrYadz9KHcfy/A436GrNRB0rxbX4evNeRljwPwhKnPCnO5ceCj3G4bUaCkHyHcntqB9djihNXx1EZLWmzc8RGR2y7VqcOcKaXrnUW7ef0skSTgLgqNSEE6SQflPvtjNFYwg5HLNbYrGEHIqRl+CTRsHjlVWFkFWINg/T8/yOONr2tNwCEt1XG8YXNuO5X/APiO60uaXWv+sQUw92Xofwr6HG5FXEZSeapVPBmnOE2PI6eB+60Th+fjnQSROHQ9CP5EdQfY7jGk14cLtWBLE+J2B4sVJxJLRgQjAhGBCMCEuc28px51dQISZRSvXUfqv6i/xH5g1qinEo5FaFDXvpjbVp2+o9ZrLOMcv5jKk+NEwX9dd0P+IdPoaPtjJkgkj9ofZemgq4Zx1HZ8t/L7KrwpWF0gmZGV0Yqym1YdQfbHWuLTcLjmhwLXC4K2jkzjv6Zlw7V4inS4Hr2I9iKP1sdsbdNN0rLnXdePr6X9PLhGhzCyjmv+25j/at/PGTUf6ru9eoov8Abs7gqrCVZXwqMC7dfcC4rTl3gcmclEaClFF37Ivr9T2Hf6AkNhhMrsI8VXqqplPHjdrsOfrdaV8QcqF4ayoKWMxAD2DKo/mMalW20BA2t8153hby6sBOpv8AIlZDjGXqlY8uZgR5qB22USrZ9BdWfYXeGwkCRpPNIq2F8D2jWxW84314hGBCRvizmQMvFH95pNQ+iqQT+bD88UK9wwAdq2uCMJlc7YC3mfwsuxlL0iuuS4deey4HZ9XS/lBb/LD6YXlaqfEHYaZ57Pnkmj4vfNlfpL/y8W+If18fos7gWkn/AB/7LPcZq3Va8uZ2aCRpYApdI2YhgSNO2o7EdBv16A4dC5zHFzdgq1XFHKwMk0JGnPZeeN8fnzZBmewOiDZR9B6+5s++OSzPk9ortPSRU4/jHjuuA4gwHTotdTioYWpnRBapyZy2kKRzM4lcxjSQNlDb+UnfpQvbv6426SjZEekBuT6yXmeIVrpSYwLC+fhzXPJ8sysz+LKyxmZn8Mbhx1Bu9j2PXtiu3hrnl3SHqlxNufJSkrowBgbc4QL8vuqvmTh88MGZnaQqvjahGNwwZwoJ32I1XXsMJmoXBsjnGwLr22Oas0k0MkscYbc4deVhc/JJP+ktISt2VaB/V2r0xn9Bcm+hK2ehBvfdfIM6WMcdUC6Xv+0Nx6HDGQNxgnfLzXHRhoLuw/JbDw/gXhUPGkZAHGg1R1etAdN/z7b3uQUQiAaHGwvltmvJy1XSX6oByz7lzyvLgQOpmlaN1K6CRS2bsbdR6/zxCPhzGNcy5LSLW28FJ9aXEOwgEbpc4zyPKqhsq4cglmRqUt9CNr+tfXFWThIA6hv3/RaMHFWONpRbtGaSM1NNC2mWN0YFtmBF2d6sbi+42OKD6XCbOFtPgtlgjkF2EEZaKrw1PVry3x2TJyh0NqaEidnX/wAQ7H/IkYbDM6J1x4qtV0rKhmF2ux5fjmtxy8yuquhBVgGUjuCLBH4Y3gbi4XjHNLXFrtQumOqKMCEYEIwIS+edMmHaNptLIzKdSMBamjvprqMVzVRAkEq/+21JaHBtwbHUb+Kk/wBJsmR/aoKP7a/9cS6eL3h5pf6GpH9D5FZPzjPl3zTNlAPDIF0KBfeyo9Krt1s97ORUujdJdmi9PQNmbCBNr9O1UmEK4tA+ETHXmR20x39bev8AP8saPD73d4fVYXHAMLPH6JQ5jzCyZvMlGDDxnFg2Ovr0xVqQRK6/NaVC4Op2W5BUUnFIh96/oL/PERC87KTqyEb+SbuU+VGz8JmimRVDlKKm7AB/Drh8dG54veyqT8WjidYC+SZcj8MQCDNmCR3VEr/iJP8ALD28PH9nKnJxs26jPM/4TxwzhsWXjEcKBFHp1PuSdyfc4vMY1gs0LGmmfM7E83KOL5ITwSRH76Fb9LGx/A74JGY2lvNEEpika8bG6wBoJDJ4Sj7QMyFRuVcbURdCiDZJ2rt1GNDE0uIkuF6usqZGRh8Fje3x09bfLvm8m0dB6Njqtlb+8oYgWV6H/wBwFyR4U2mqhNloQn7lr4hqqLHmw1qKEoF2P2x1v3F3i9DXAC0nmsmr4QS4uh32+yus18Qskqkq7yH9VY2H8WAGHurYgMjfwVRnCKkmxAHiPpdZjzPx9s1KZpfKAAFUbhR6Dbck2brv9BjMlkdM+634IY6SK1+88/WwVGvEU9x7kf8AqsR6JyBWwk2v8Fo3wp4YWmkzBHlRdC+7NRNfRf8AvYt0Ed3F/LJUONTgRiIanPwH5+S7/F75sr9Jf+XifEP6+P0UOBaSf8f+yz3Gat1NPw3jDZzSwsGKQEHuDQIxboheW3YVm8WJFPccwqPjXDWgzEkABLKxC/u9VY+g0kE/l1xXmYInEHQKzHUiSJrxqRp27+F1wzEcSRljbUBbWbJNVW/lux0rFdrpHPw6eviouLGxmR5v4n6aLR/hXx4SQ/o5NlLaNjdsl7g33Un8QRXTG3RS3BjOoXn+JR3cJm5h2/aPXjmU48U4pFlozJPIqKL3PegTSjqTQJob7HF1zg3MrNAJ0SFzdzzk8zkZFjdwXZAheNlD6ZFJ0kjoADv26HfbFeq6wdC3N1gSBmR3207jmr/DSI6hsjzZueZ7iPms+xiL1y75D+tj/fT/ALwxJntDvChL7Du4/JfoPHol4RRuJZ5IImlkJCILNCz6dMRe8MaXHRMiidK8MbqVU5bnPJP0zCj98Mvv94DCRVQn+ytP4bVN1Z5WPyXjivMHD3jYSzQyIQbUEMTt2As37jA+aEts4ghdho6xrwWNIPPT5rGGqzV1e19a7X74w168X3XzAhbZyIzHIZfV10kD6BiF/wCGsblLfoW3Xj+JACqfbn9M/ir7FhUUYEIwIXLMziNGdtgqlj9ALOOEgC5UmNLnBo3X57ZyxLHqTZ+p3x5wm+a94ABkF8wIRgQjAup24jkMxkODStEj/pGYZQ5QEtEh+gsUt79i59MbFPEYor7leWrqltRUAX6rcvv65LG4J2UeRiAfQ7fl0wlzQdQnske0dU2XK669MS1S9E1/Djm7/R+a1MbgkpZgBZAF6XAG9qT+ILbE1hkbsJz0SZ4xI3LULeeB80ZbOPKuXk8QRaNTgeUltVBSepAWzW24361bBB0Wc5jm6hXOOqKoeI8yKLWDTI4sFr8iEbbn7xB+6p7EErthMk7Wd6fFA5+eyxnl5pMy2sx0N08ckHXKLNbblWt7IJB1dbxTIwk3N87qoYJaX+YG4vmOwrpzTmcwsIfTEy+UNSkNDpbdV30hLGk0L6GyN8cs03arlLxLFOBax2+3ZdUXCeImUsHKg9gAQa/Hr+GK00QYAQvU0lSZSQ619hmpualK6a7sB0v+X/odcJaL3TqiUxtBHP1621XDI8GnzLS+GCzRoZCoveiFpR60SQO+kgb4tRNxg4VhzzODrvOqqtY39uvtvW/47YMDuS4XALUvhXzBLLLDlgY44Io3JAoNK5NAtZsne6A2o390C7TPv1QLW+qpVQv1ybk/ID/Ck/FPPJLNDFEdbxiTWF6LqKgDUaUm0YUDYresKrmF2G3b9E3h/EqejD+mNibWyJ0vf57rOM5mSLA8tEgna7Brbt+PftivFTbvS+Jf+JLkRUeZP9rfADmrrkqfM5TNRTvG/hFgjlgfKrEAsR1FbGyO3vhsVRTCUNaRfT1ss9r+I4f5rlp1ufRCf/iVwzzJOoNuhiYj1Fsn8339lxDikeTZORzW1wub2oie76rKcvF//XdaKa3+8N23F2Nt6BvpsCffFVxPTAjOw29H1krsbQKZwPVud9+fL1n2q84bMYGhZm3SVDqUV9/0H7JN+13teFQP/nDm5D6bq3PETTGN2ZIt47Ky51aTO5pW2bKg2rNKqK6j5VUk6tLEaiwWjqBBOhKuy8RjjfI5rrvHVZYE4fedyxbDPbkSvNsgcQ0EZant5DuSFmJHlkN08l6aQbCtgqAdEUdB2G/qcesoo4aemb0eTbXz1JO55uO/kqErnPecWvrTsX3hE7LI0JIIW6o2AVNHSe6nqP8AzxkcapYwxtQwWxa+Ivfv581vcEq3lxgdmALjstt3fJMGQ/rY/wB9P+8MYDPaHeF6CX2Hdx+S/QePRLwiUPijmtOS0d5JFX8re/8AhH5jFOudaK3MrV4MzFUYuQP2+qyQnGOvUqBxCewiqSPEGoHcWg7oe9kgWPeumHtjczrOChA6KplETXjmbHOw5W5m3heyhTQMTeot+yxNfgR0+pvEmyAZWt3evstB/C23Lm59jr28CMx44l8SdkoBmQ+jHUrewJ/kCD7Y7hDs9e7I+vMKtJBG2zReN3Im7T3E/IFp7Fv3w95hhzWWVIl8N4VVHiJsrtQN0NQaj5qG4N0Qca0JaWDDovEV0MsU7hLqc+zPl2JpwxVEYEIwIUTi2T8aGWINp8RGTVV1Yq6sX9LxB7cTS3mmwSdHI19r2INu5Ztm/hrmFP2csTj3tT+VEfxxmOoHjQhehZxqE+00jyP2UH+gOd/1af8AaDC/0U3L4p37tS8z5KRlfhzm2rWYkHe2JI/ACv44m2hkOtgoP4zTjQE+Cb+XuRYMsQ7nxpBuCwpVPYqu+/uSfasXIaNkeZzKyarikswwt6o+PiUrfHnPyJFlolA0SM7M1GwU0aQDdC9TWO9e2HTOIbkqtKwOdnsknlnJZeTK/JCz2wl1jzjc6dLdUAWiCL/Ozii95aexaDIy85a+rWXnlvlB9ayZgrpRgQo31lTYJ7BbF11PescMg/quljtHBXvOPC45cu7lRriQsrd9tyt+h9PXfEY3EG3NccBa6qPhPy/LmM9FMqnwYH1O5sDUAdKKR1ayCR2F31ANyFpvfZVql7Q2261vmDiDSs0SkrGppqNGQjqNt9AOxH3iCD5fmjUTkHC1QpoA4Y3JJzkJZ2VQFbUV1itRuioDFToVV8vQ/eFetTHY2WiKfEwvJVjkeGLFAINISNQNJDWQfm1WyjzB/MD7A+wC65ukuYHNLHaFLMnGIcxr0srhvK4A2LAadQvfS6jb90DqcEgLQvK1UD4H92h9ckjcIyEj5lYoxbCQKTYFDWEJN9BvuffFjAZGm3JeogqWtwSnK9j91p8XJUsR15qO1ApFR/mckABmXdV06jq6WB1+UqipHAnpBkrVZxBkwa2A535Jw4CgggWKGMuUCq7AKmtq8zbkWb3J96uwQLQAGQWU+4cb6r7zPxKODKyyCNZS9Jo02JGY+GA46kWaI6np1wE2GiGtueXalrknkSN4WnzCN4gLaYDaaSPl8QXrs7MBY8pW7xGCnbk92vyUp6kjqMOXPmkcZuoIChJco0Wx31eI8t366ZgR7164hJawc7TO6805rpBHbMm48b/nyTNwThkMEaO8Bkl0Kx8obQWFiNNRoNW1jrYF+ZRhT3OJyK9HR0cdOzS7jqVNWZY4CSR5jpCobosaCL0+W67UFJNAbebcx81TaMWN755Wtnc8lfc8YACmDiPFv0yEQEFdlMjWLLA2ClEitanf2qt8eqqJmvZhA1VSngc1+K+iQ+FtKD4sduzqL0QllF0CBsepUXv1XtvjLaJGdVrMuZ3zPcta8UnWe/wHh3qbluT3fK/pMsxjQABFaM6mulU1Y8zswAsd/c4sikwxmR3V1J39BLPE2tdgaC62QOm3dql7LSCLUxeJ1c2mmeJAABRW/G84UBfMd/NviA6NwDcBuBndjjmd/ZyvnkMuSzwbXN/iPuuvGZwoLrRliXUo8dWdD2YBXZtKq3ikfKQgva8O4fI0TtazqtcbO6pDTy1AGLELDe5so1LQWX1I9fLNQeRuWHzOuSJkVVqO3u70gsQq7EXsPMOhvHoeIQuqQ2MkAA3Ns+74KvRVYpXF+G5IsNu/6J7/AKHLFpcyyswdKACgEllA2IJqz+t0vFIcLgbnc+vBWXcbqXXFhbuP3TvFxadW86RupPVbRlHpR1Bj72v+eLRg5FZYfzVDziyZyMeI75YQvVOgfxWYWFjEblmcKL0gE03T0oVVKZLNvZaXD65tMXOLb37bLLc/mUhk0yqzCOaMSJobzKGDOOmw0gjer1CrBxQZTmKazyMvtktyad9TRl8THWdle19Dne17eNlO49E/Fpsw+WlaaKBAI3ZR5zQfw4wAmkkkgtVgKt9quOYS4X0+qy6eYR072sb1iczbQDlyJN89rdym5b4bTpH5s5AJSWEcTXUmm9xJq1Akb1pbT39lPp2O9fT/AArlJx2pp7B3WbyJz8Dr53S3xXISQOYcxGUevlYbMPVD8rD3BNd6OKjonxm/xXqYOI0tdGWtOe7Tr+fBXvwpzngcRjUlysqNGALJvZhq33UaTvuR16WRcpXjFbmvPccp3CFrhmGnfUXytfcfHv23zF5eVRgQjAhGBCMCFwzecjiAaV0QE0CzAAnrQvqaB29sGiALpez/ADQWlWLK0SQ3ndDpsAEKvmUsatrG1Kd/RXStJs3NWY6e+b8guMzZ1tzPp9o41AO1V5gze+xvAXOT2QwA53KV+O8uGe/0jxJN7GqRzpPqvmofQbYgbnVX446a3VFvEpa4XwsQxFA7aJdcqkmigARdyK6rR2qt/rilNmctslGF4Y48j/hWnDRpRS2oKUoiiCjfe1j5ge37JBurxAsLSRvdcdKJLOGllQcfyk+alEUEwaJUQkMzUSWcWzKhDVQ2JuhsCero7W5EmyS42POwutv5T4O2TykOXaTxDGtaqAH0AHYdBe+2+NECwWW43JKqYeHJmc1mB4i+FG41JG1OzEeYMQdSqGB3FEtY2CnUowNLy4poncGBgVJzZlY8vOyxokcWiNmGlgLbxV1WgLg3HH5lBIu6JwmaNpkG2SfDO8REa5qqnDMacyMhvyvpr06BFYggn59+m14oyHCbD4LXpImyNu4HuNvp9Ut5Xk6NRI8sjq4DP4iMqrEpJIJBHTym9wPTDhJi0CpVFOM2PzCZOR+UIf8ARwzGYQpmsxqKE2W6tQCE76xuwFAijtVjQY0Nast2RwNNwNFc5LjkhheHNbNBoGnRbnzKoYNrGrSWF7eZSpvzbdvfLmhpLDiGoXpOMKDGIy4bMIkkXhEFpAwNAh0aO1A3YG6FmgBiBbY2Oya5zn9e2SknJvJHoUl2YGmRn06iSdXigCqbexXQ0BsuAAp3SRiOxVvxGD9GyczvJpKxizGKoJ0VBY3O4vb5vYYmW2aVnSm7SSbZLJuXOFKIUmd/KpchNBKjSPDJdgLXbf6BSQdO2bVAysMQNrrvC6f+MTE6km2w1CbspmAYkV13KLqU16dG7X64Tisc16JlO4suVyWMOBSu0l2XdNJQbWoIUWKFaRYPfbfDCbKuG52Vhyxw1ZZ3UBBEqgyKNrN0gobAGnv90Dvh1KzGbu2XK9zYgAzU6+vNdZs2CZJiSQzFhsflFKgVf3Quw6knucRmJkksO5LhAjjBPevXD8rLmMnFFI4GiFUCxuSodVC6nbbUQwvTVA7USLxsGBjoy124I+iyekOK4SnxLg8hZLUxlF0UzSKW6LdrQNKiCwzA+Y+mMCaaVrxjjcThAJABBI0I77m9wCMgtCIMANnC17jOxzVa3DEDUJF/SD4cYjLUTooEIh87eVfM5X5S4XUzAYKanmkN3twtu4gH2je9r8gL37wF2Sdrcgb6dy0Xl/hc8Sf1amwK1SaSOrHWAjAEuzNQLUGA7b77DgaGhZzusblXEPDCzLJMVLL8iLelCQQTZALNRI1ECgTQFmzEdUWXLmCUwQtMClICSrA252CqpDCmZvKLB3IwGUtF0BlzZJvCuKwo/iTwsJ3JLzD7RVLUNKnZ1SlVaCVSgsSbOER1kZPLvTX0sgHNUfH+ADN5qd8vmF1lY5AjC1dCiqrxyKT5SVI+U7g9iMTmo21DsV7FXeH8bloY+iDQW3v2+suSm8oQjKwFZQY3WVvEBF2zG1I03qBXTRF9COoIFd0To7NOytCrimDpRuSfP8JpiDwQ+BNlTNEo8rRhCrAbgSI7Ah77jUpI1Wt0OanJZ9je1knfFQLNloppaSdKXSDaktRcauo06Swaux232i61ldjp33FiAe02AsL3vta2qreUnn4Y0U8sGqTMOsESyaleK2QsWTT59asukqdjYO9jHY2tYe0qNdWPqurfqtzF9T3/AE7Dnmt8xZWUjAhGBCMCFA4vxaPLrb7sb0oOrH/IftHYWPUYi94YLlSYwvNgkHOZlpXMspBeiBXRF66VvtsLPciz0AGXLKZDmtWKIRiwXl8vL4firFIFBBV/Kpu/KVVmDNZqqBDXtYOGMhlBDgFB88R6t015DjLuoQZZ/wBI++jAoiD9dnII0t2C6m3qvKxGi3TMLOcc8lPymVlZbnWJSR8seo6T+81ah76V+mAgLrZXApL4/wAsul6NDR+bykkHSwIMdjtZ2PalFHrio+DMkFX4nYxZfOD8uyZzVK1R251NL9pIxXboGoCgKOrpXlwCB0mb3eSW6UQOwtbmOaauF8oZaGm0tJJYJd2PmI6WoOmh1Arbr13w9kLGAABV5aiSQkuOqYMNSFQ5ziCR5+KPu8El79DqQpY/aAlP+A4AQXYd10tOHHbLRTOJcMizAUvYZflZTRH8wfoQcRfGHZOC6yRzc2lKvF+XkibxFknkI6xtJ5WH7NAaWA6dvUdxJtHEW5jRdNbM09V2qsMtw9KjREXXFXiTVqbWALWNmG5vq/Ra0gA/IohrMmhTBfIbuKnSCOLVK53o27Ek0Bqod62J0r6E1iFy4qVmtzSpzI0c8UedgDUuhw2ggSICGBrZjp6kEAlNY61U2XBsVB9iLhc/hsVkyrZZmdXy7tG6ahupOpTfUBlIB0lbKk98Sn9rFz9FRisRbkpfBuMTTcRnigk0ZOFCKQKQ0wK6tJKmgNRBAoWt9zjrgWRg7lcFnSEbBMubyRzeXzOXkY0fIr1vuquCQKBpj2oGq9ccHWbmoysBBbzWQZXhWYy07Q5k+HEQ3jaZBpI0EAkqbWzW5ANDfYYza7pGRExjrZW0O4+iq0AfTy4Husw37vwu0fMUEnlYvQItwNmA3ugdQv0rC2wvsCRY8lu/v1KP43kjtsbFXmZzGXKB3zQaMD5bUlvbTW/0Kk33GJtDhkAuyVENsZeMPeFWcI5tmV4ljKQQPLpKKBqkMh02ToJ8pKjV5QAukEkYuYnNZlsFiw1BnqA52TSchueSaHeKNoEd1jj1A2xoUgtRq6A6tJ3O4DYTSW6XE7Za9Vfo7BNseRRh4iMRYvXGR5h79VbpsSD7Y1HOuVmAKTwzKoF8RCzGQKxdiSzCrHXoADsooCztucLUlMKY7dC5PtiQzXFRQ8QkM6qiAxzGyzN/VFUII09WNovcDzE3tuEWzXNVT/EuWdIYgIvGUzrtFqLsQjkAR6TYBGr5j8oOETAvZYJ8BaH3cbef0BSzwzh2YzMiRhDl9i8hm061QUBUYbVZYgb6dr71irHSknrKxJUgDqr3xLgkPDuIZWSJHKzsUllJ7t9n5gqhBqd4jdAWh7tjQjb0ThYKq53SxuDnaZgW12Pw5plz3DWV3kRBIHi8KWJjp8RLJFGiAy6noHY6zZHXDpm9KAQcwq8TjHcbFRsmJE1CHKyorBb/AEnNFtx0Eaq0oUbm916DY9kNpnO1NlYFUIzcC6z3mmXMpnFMxUGJhLAFFxmjs5DfMwIo3VdqsE06rpIHAbFek4VT03EonmRxDhty5Ec+Rvp8U3fDkZjiOcbOZt42XLAxpGq1u1Pq071VDzEkllFVp3ZCcQxLH4hTGmlMRz3B5j1r2rWMPVBGBCMCEu8w8wtC/hRKpbSCzMbC3dDSDZO1mytAr1vZE04jy3T4YDJnfJK+XglzMrFQ0slgO5oBdrAZtgAA16Fs+a63s1AySY4lcL44BhXeTLQwNUzDMTA/2eM/ZoSAR4zHc9bAIFgg6DV4sshZHmcylgzVGTRYK+4dC8ziWY6mHygfLHtXkHqd7Y7myLqgGglyjIxsQsNeaY0Whhipk3XrAuJfzjDNTCJf6uPzs3+sdWoInqEcW5HRgi/rAcIupscWlcsveUkYhS0b7sqjcNsNQ9dtiOtKtdKMB1VbkHTjENfmmDK5hZEV0NqwBBoiweh33wxUiLZLlxTiCZeJpZDSr6dSTsFUdyTQA9TjjnBouV1rS4hrdSsl4pnJHlMxNSlw4I6KRQUD2CgL2ve/mOMg1Dul6QbaL07KJgp+hdvr38/DZNXBObFmUj5XU0y+9X5T3Fb7fjWPQwOZUNxN8l5Kpjkpnlj/ADXTNS/pLeECQOshBI0J38wrSzDYGwerD5cTqCIWW3KVCDK++wVxlWLKoy8Y8OvKx8iADYaRWojuCF0kbhtxjNDCdVfMgGilrwm0YSvrdkKFgNIGoUdC2av3LH3OGtaG6JTnE6rEeA8WkhfMZbMvI7RwSZeJLLLGwYRMUAsAhC4B9PKD5qxcqGMwh7RqqsD3FxY46K44bwKXMZrTFmny836MC8iC9XmCspCsp6kkG9tutAiuxw0IuE9w3Bsm7l/h65SZYkFRCPQGY7s5JYfUkLIx/wAPrtypzAKKfJxUrP550idA4h88kksrkgiMuwTTp8wJ8qAmmOkhd91py4jFhY7CefL18FYaOtmLpWzvCBmol8LOJH9p4Q+waPUzLYQHxCVDDfpuaHXbGfRUkcZMjHl19b8+emvapVsT3NDHANIzGWY+yT83LLG2mVhMtErrJkQjdSULeZDYIJXSwIINURjQuRqvOTPngdhk6wPPMFQ5MwoIYRqK3IJJH5E9PYk+94gZGjQJPSxXu2PPvJ+CsuXuBZibMwBYpB9pG5dkYKFVgxJNVVLQ360MRa173ZhWaVk36hsjwdb5p35zyYhliGpmKxOzGjuWKgaVBPTw2oUT5upvBOxrGho3XpoXueS4pHz2ck1kRO6Q0CRrMaGSzZKkgFq0iwpPrhJLw2wdbx+ysR9HiJc2/h91acuc8T5QRhWaaILbo5J0jYaYid10AgG/Le1DeiKqkY4h+Y07fzfYclOWkikF29U/D8W0J5rZuF8RjzESTRNaOLHt2IPoQbBHYg41AQRcLHc0tJB1C+ZrphrFByUuHs0OeRCCUkkdlavl1I137AhV9rXffE5G2C405qy+I/BWzeReNK1qySDy6iNLAtpFi20aqFizQsXeK7hcWT4pOjeH2BtsRceISnyryNFllGby2cWV9BaMqqxQuGHSQAs1EbbtsaNEqMLjjDHXuT3lWamufOwR4GtAN7NaAqbi3FszmY1dHVmelCaQEGvyWN7tCwYEud0G9XhQqXukwuyCWYGiPE1ahlJ1mQOt0b2IoggkMrDswYEEdiDi4CqZCruNcSEDKgTW8it4ahgC7gqFQbdwWYt0VUYnEg8rmEKu5m5cizQXxQbQkhkNEWKIuro0L+g9MOLGTDC8XXYaiamcXwusbWXHknhkWRzmiLXWYjIOpy3mjOpdq6aXfe9jpG+rEJYGRAYBZS/Vy1DryuuQtEwhdRgQqrmLKTSRN4EjK4BIUGg56hSwpl3HUEdTYOIPBIyNlNhAPWF1ncWUzQlZPAkZgN0CqL21AqbI36F3cDaqu8UTA8m1s+f5V8TsAuDly/CfuTcrJFlI1lvXcjGxXzSMw26gURQO4FXvi9E3CwBUZXYnkrKOYuMS5TiWZWgyeLq0En7wD2rGzZ1E0bA6AADCHmzyvRUMJkpWlpzz7tT5LR+TuYYczHcZ3HzIfmX94X/HocOjdksmshcxxDkzyTKqlmYKo3JJoD6k4Ys9Led5lgzDLlsrmEkd3UP4TEkR/fKMgIBra7FAkgggY5cXsmOie1ocWkA72yV1NkNKp4AVGiBCCqWqrQa6KdundVO9UepaSeJ8YnzAKSBYQCVkRLLE9CrOeg/dAv8AWo70Zahwu0Cy0IacWDr3TTyjnTJBpYbxHw7u9QABVvX5SAb7hu2LML8bAVUmZgeQqDn3Ph5o8vW8arOSf2/FiUKPXyvZ9x1s1XrX2aG81o8IixSF/L6pVzcdjGYvQFHL/F48vFPBPEZFdzIoCg6j6UxA6aaPYg3W2NSjqY4x11gcQoZZX3Zn/m9/jZNHw74KTC0sixqkkzSBEvcggLq2ACqyml3vykkfLh7D0n8nPP14KhO0xnovdy+p+N0+Yaq6MCFgfEs3FBxfNlhQMp0lezEbntvqZj1B3J6gAve1xja7b8pLHN6Qt3T58OMkSJs5LQ1eRBY8qbMb9AaXr6E9CMICcV3znHIhMfCdZDpDCjalg3hKpI2IPisTVkeETRrEayQRQmR2gC5DnJYJP4/xF5J38YhVBjOi/KGMSA0SAW3JUE7dSANRvBnqenaOj0Iv/nuXpaGCNkfSO9rMeu9cFzgGXMKB2YT+L8taV8IIlFqvzaqI7L+fRLhgAvmTfyN9u4JToi+cm1wBbzuPuqjmfPCV2dLCtKWAKbW6+IxBoHfYUT0UbbYtdJ13AZjX5A/FYHGIf/KMe4ZggeBv+F95O5fOdzSRkFkB1Sk9FQdR6eb5R1PmvoDTYgXu7N1hUkZkkFtBqt/zmcjhQvK6og6sxAH5nGgTZbhNsysu555oyks0bQyM5FxuVRtNblWB7gGwdIN6wb8uKc5bJYNOa7T1sLX4MWqXc9IHPlVXFEFtUg69RcaEMPUE4qBg/t9PqtXGR7P1+ioY5FI8pXYkqQDp71QO+mjVHsSNxhEgs8+vX3zV+I4ogD69fLJaV8HM648eFqCELMgskgElDsd9JCrR7kMe++jRPu0t5H148+V1k17bODuY+XqwO9k/5uTGmxqznFZZzrzplwumPVIqyqrzRFfsTuxMZN3JoV6oadiCe2LJBcC0ciVEDdaHz1mWjyUrAEr5RKQaIhLASldx5hGWqjd1W+KBNk5rS4gDUpA4fxnhWb4jAEyKgsJE1SQRBWYhXQ7EtqHhlQSB85wsSNJsCrMtHNEzG8Zd4XjjPhtmMyFrw2kNAHagqq9VVDxNf4n3xRqD/JcJsA/jsUxcgZ9pBmFdwzrIp62SNCprIqgWZG1Aba1c7Xi9E/G26pzMwOsu3BuIw5nOZiQSIzwEwRoKtF28R+l+eQabFioh3LYcM0twLQLjVTuKZtUVmchVUFmJ6AAWSfoMW4m7qs8qTynwwgfpMq1NKtBbvw471KnoGIpnr71CyFXFaWTG5PjZhCYsLU0YEIwIRgQjAhY38ZuGeHmopx0mQq3X5o63J6bqwofsHFecaFeh4JNk6I94+R+iQYZWRgyMyMOjKxUj6EG8JBI0W1JEyQWeLrvNNmc3IFdpZz1UM5YCtr8x0r19vrvWJOflclUOip6Z/s25bk+J0+Hfsr7hHAM1C6zJIkciHUtWxv0PQb9DuRvhQmDTkl1NWJo3Mwa8z6+a3nLTK6K6kMrAEEdCCLBGNFeXVBzPwLxLmiH2oHmX/WgDpvsHHY9+h2oqiaESDtT4JjGexLvAeKeBJ4ijWkiqGA6kCyrLZrbUdjV312GKkE3Rmx0VyeHpBduqqeLTJPM85LSDWwKm1ZADStEGA0MAqkal0tQu71YnJMMRxC4WG6olpp7kWt68dFHbMqFLFgUFWw202aAdD5kN+tqb2ZuuKz4DbEw3C9XTcXglZdxw/L13qK6q9+Hb0LOgFtI9W0g0Pc4gIZPdPkrjqqAf3HmtE+G85fJLYOlXcI3Z1vVa+wYlf8ONSmv0YuvOVrmOmLmG4PJNOHqouObk0xu11Sk3V1Qu67/TAhZPyjyhmMpn/wBJzgdlUOySIDIZJHtbYJqYHSzE2Ks7E1eLUs7XMDWiyrxwlry4lMvMGeWSyMuxav6x4NOkeviSqEFe5xBuAZkqTsZyAVL/AKPWMLJK1szeYjUdAsGwTRchlViaohAq0NzGogFTC5h0PrzRG/oXgqPzLytPETmREjKFJkeMjYAXro0x260Cdh6Y823h08bC29xt6/K9HS18DXWdlf4JXi4mnnfUvShuOi3X8Sf4YSYXZNt6K0OkjLXShwt38vzdVnEM0G0qp8qgf4iBp1DvVbX/AOjchhcAXHU/5XjeO17JrQQm7Ra52uMslb8t82zZKCWKFEDSPq8VhbKNIUKB02okXYtjtvi2x5Y2wCyIqzoo8LRnzUPNyyZisxm5n0EmnbzM9fMIE2BANAnyoO5ulIWF+bz67F0MfKMczrD4nuC95ZIJ0kjSIpKq64jrZ2l03rjkGyaivmXQi7rW90e4GuBAFjspBsUrS1jbEacytN+H+Yg4hl7zEMUmYhpHd0VmZdyjEkWbFjfqVY98PifjbnqtGkn6SO++6SOP8Gy6ZzMNX6PGmshShkjRgVClkjbWFbzPRFAFdh1wiWASPw3te2mp+yuQ8QdE/A+xG35/KbPh9w2DLLNmDnocw82kMyOulAtmtzd773VAAVtvahpxCMGilUTmY3KUfiTz+sytlso+pG2llXow7pGe4PdhtWwuyRsU8F83DL18FTJWfBCMsWSw3jqF09bWNipHuC+2GS2MpB9w/NA08VtPxv4k65eDLhTUzlmI3H2elgvTqWYN/wDTOMGa+HJavDQzpsTzaw35rG2Onc2u+x6b9dj64qWIXoccbxa4PiEwcG5gZtMDLGb0hSL1syo0aoN6JdpOnr3OO6gtA1N1kT0ohAkxX20VhkuOZjIwNNCIWaZYwlltSxtHtMwArTqRr38pG48wxaa3om3t6zWc1oqJAy9s7AnTYZ8huocHCUm0tkZmMyi/AmcJODvqaGawkgPXqGA6+mEBgeekhdY7rddVPpoxScQixNHsnfwOh8wea75rjubhdYOIibwydTK8NPIqkEIr7Iys1KxN+UtveLcdTKOrKMll1VDSP69I4k7g5ADncgfVa/8ADjiXj5CI6Gj0XHpbqAh0gCwCRpoWQD/PHb3zVBzcJte/aEzYFFGBCMCFB4pxiDLBTmJkj1Gl1NV11r6f5jHCQNVOON8hswEnsF15g45lnUMmYhKnoRIv09fXbHQbqLmlpsRYpE+MDmaLLrDpkVZCzFWUlSQEUVd0xc7gVYF9RhM3srS4VLHHMXPNsrb9nJZrHwPMMaELD3NAD62f5YqYm816F1dENM/D72Ttylye6xSzq2uZHMbRr8ujSj+Xay9kHegRsBe5mI+lju1YlXXOdKA72fXmpym/5ehBGxBB3BB2IPTFMgg2KkCCLhNnJOdtHhP/AMM2v7r2a69mDD0A040qZ+JluSzKlmF9+aZTiwq6z7mrgP6MmuJTJELPhsmpUK0yr5VsJsRqO6nTRG2KkkIY4PaO9W45i9pY49xSxmMyQ/moqmvevnC+GrKxPlGol6BoalX0xVa3LL1qpVrGyswOIvnbvFl3HL0bB1q9Lt3PlvzALv5RpYChW2IOGd15pwN7qLxPhZA8xLAdAxLV9L6fhiLnye8fNRdJJu4+a0vkH+wQewcfk7Dv3xqwH+NvctWA3jb3Jgw1NWTcH+IOfz+ZvKZdDl10loyV1FG7liw85AJAXYdDq6m26FjWXJzKrCVzn2GgWicEzYOXBA0qGkVQQRSLIyLYIBHlA2IxVAurBKoOcuJxLE0r1qiGpNR2DKQwIF1q2oNV0SAdzbhFldKMgvZJyNn+LMXhAy2WJ2kcWze6+v8AhoDfzXhjp2RZankPqfsoNhfLnoPXrNNT8GzP+ipslFKJ5h9nqlNeRtLEDr9xiosmvXahTc7GCRunvYQ0tGqy58qYlGVzBjSaN3KgmtGqgVlYDSNWlXW+25ZVYWkiwsVnujbgEclr6j8qLBw2QsVjhkZid9Klj1Iuxfl673Vd6xDC47Ki6nne6xb9vDZStEWX/rfDnm7Qq2qND6zOppyD/wDCQ1+s33cBDWZnMp4ijpxifm7lsO9N/JPKL59jm87bRFKjUgefqAQvyrGnVVA0m76DzSjYXHG9WoInyO6WXwChcc+Fubg+0ysgm0mwB9nIKNgrvRI2Nhgb6DHejI0UTRFpuwqn5b47+jTmSzEJA8Uyi18Ju501qC6hdAAr9ooqhfB1XYueqGOEb8egORHI/lWmep0mL+IC8bHSVJIVkBbUSQVYUtKy2OgoEYJSQQ6+YIsm1GtydCLaf5WdS5QNR0gn6fyx6okpq8xwgLfuf5nHGm480FMPI2SWTO8OjIJDzSTEVYIUlV26fNl2/PFKd2Uh/wDaPupt2W1/EHOzwQwzZZVeRZ1UKwsN4gaICgym9Tr3xkuvbIXVmFsbngSOwjc2v8LhK78wccI//wA5D9V//YwoOk3aPP8ACuPhof6yu/8AgP8A9KbyUs+azskmfy4heBEMMXhAKC+pWkDFSxNLQGogam9RTWkkZhU5WMaeo7EO4j18V4MS5bisUNx3I8gQE7nLzI0jjc7lcxDVdArgVviZNwkgZrpzB8KMrNZgY5ex8gUNFfr4ZqvorKPbCHwtcb6HmFo0/E6iFnR3xM91wuPXwWYTcHy0eZlyuZlzDzRt4eWeJAY2NAaRG7FgTKdFoQAV3K4MP9ST3qXTOd/MxjABkW2HnY572uFvXKPCGymUjidi8tapXJLF5G8zEsdyLNAnegMOCznG5JtZXGBcRgQjAhfnznXKzycQmWWi7sQhDEqEF1V7hVANih0JAogmrIDjXpuHzRMoidLXvbXPS3bmAFpPJ3O8ExEJhEJoaCinSwChia0+VQPcgdyLF2Qbrzr4y3M87ag/L0dkc3MJlc3aSSRxKyn7qI0xZGHQlzpJH6mFTvwsJClTsxSAKkyzMV848w2J7GvvD2PX26dsZhtstUX3TfyJXhz0AD4+5H3j4UW5261Q77AfQaNMf4wsyqH8hVFxSGVp5n8KRg0hAKoWBCgJ92/1e9b3hM8Ujn3AyT6eaNjLE5qdytlJEzSmRTHqhk0qxAaQBo7OnqFFruaNkdAd2U8LmXLkqpma+wanXFpVV5kjDAqwBBFEEWCD2IwISfxXJxRZjTDGiARLqCIFA8zadx121bdqHqMUqqwtZVKt17Aqvi2mkA7qjEe/mW/xCgf4cVjoqmyiccHlOFu0S3pl+HGaD5JVAb7N3UkjZvMW8p7gatJ9CpGNOmN4gtOmdeMJizmWEsbxtel1KmttiKNfgcPT1gHAuJNk+IyHUoUyFXHQHU1roAvox9aC3vdXfaQ6NoPrZUSC2RxTnwrg886SeBxLMRoJWGlgsg3pvKTRABJXburYqSSdG7DYfFXI4+kbe67f/wAfw642zM0uZkaWML4p8mza3AQHvGrA2SKs1tiH6l7jYZKX6drRfVNer9GMUDKdJIjiYDYgKSAeysFWq77EfeCoe22acx+ykElHEiiydKMP1l1dfqtkj1BI7ggY6xsiRtxdZ58Qfh3mJMw+Zyg8USHUyagGVu9aiAVNX1sdKOOuYSbhZlRTF7sTUlZ7k3iEUbM+Ul0DdtJRvxKqxJ9zW3XtiOFwCQKeZo7O/wCyruGZRJQwaQI+xQGvDk9VZ78pPaxpNEFheIEA5bpLWMddt7O2vp/lad8MOavCIyOY8o1VEW20sT/VH6k+W+5ruBggkIOBys0k5B6GTUaLVMWlorNPiRyjEzvm0LrO+jQQNSeIvQOtVTrtqOwMY2JYhlyWAxFV52MAxnUbqvhysmezSZeV7MqtLmHUV5F0rpQfdDEqv0vqSTiqwdK/EUqmAmeZXbWsPXL5pH5o4KclmpYCPKpuPe7jJOg9bsDyknurY9TTSdJGD4J7hYqh1fZj6X/nhsegXCnz4RxBuKxhlrwuHhkv1fwnLD/t5Bt/1xmVJ6tubnHyyTGrSvihlPF4e8YIBebLKGq9JbMRLfr37HFEi4snRuDXhxF7HQ6FJE/wlmAJTNxlvQxOv5sJGP8ADFYQu98rWPFYTkaZngEyfCvg+Yg/SjmpTIQ6wp9o8igICzFC9GtTlaoUUOHsBAzN1nVMscj8UbMItpe6teMZaKbPhZ0VkTJyWJFUoweWPV166fDW7FDUPU4kVXWf8V4lEuQy+ciXMKrZmSJsuM3mEUrpm0DT4vkHlikOkDYnsaxxxwi5TIYnSvDG7rh8POM5jM53LxiKJoIS7aEjpIS1ky6iSdd2AWJJ1t1O4VHI5x0WhWUcMDMndblktww9ZaMCEYEIwIWTfGvKESZecAjYoXvvepaF2CDe9dWXe6wiYZXW1waVuN0LtHfTby+ShfCzOoucQNKdUqSKsWp385CyGSRjUfiEIw8ovzU1Gxjsbhe10qtheW48OQyvYNHKwGtu03Wr5ngsEhtokskmwKNnYmxRutr64a5ocLFZbXFpuFXvylDYp5VAvYMDf1LKW269fzwg00fJPFVIBqrjJZRIkCRrpUdv5kk7kn1OHgACwSCSTcqsThqtPPbSKTofySMooro3CtRNoTqIvf2x1cX3hOTRMxOUBOlY4yzFmYnzSG3YkkU67dvxwIVzgQjAhZn8Xc20EuWeNULMkq28ZfcGMqAQQR1a6Ivqdl2OibJkSkTi9km8vcTzM86oIkDsklJApj1sqMwDuXNnyabOw1Yi+jAjxB2+6RgDuqFG4hzGzkKYn323lcgGvvLQ9R1ob9etJ/Quyu4WO9kro77/AAT18GePKyy5RiokU+KoFVpNIQAGI8pAO3aRepsmyYmxdVpuOauwWDbLReI5nwopJKvQjNXrpBNfwxxOX5xjyYkzOYRvDNSONTzxwtYcqNBkBXUa3Gk12o74uluFjT9L9qqB13uHrkn/AOGPFGdGZkoBxEz6hv5B4erYC7UixsWmJAFgYp1MZab3vfNWqeQHK1rZJ+hIOYQbHSjsR+qTpVSdtiVLgbi7brvSY06Qqxz2W8RCoNHYqetMNwSLFi+ovcWMMIulA2VRE3iQAzALqjBcBjS2LIDeU0PXY/TFfQqzqM1J5e4oJxIoN+E+jV+sNIYN1J71Zq9OoCmGLAvbNVza+StsdXF+feZ+YxnZHdYIEBa0kVGEpXsZDrCsSPVLF0NxeKsjrrEq6lr3FuHTfdV8wqBXc02sCM9zGA2on9lGCBD7yDcL5Uv9gE67evkuOuYA5/tX6vO3rRb1yjPPJk4WzQqUrbXsSLOksOzFaJHYk9OmLzL4Ri1WzFiLBi13VnmsusilHUMrdQcS1UiL5FVfCeWoMvK0yBjIyaLZr0rerSv1NX3NDEGxtboosY1gs1LvxQ5RfOIk2XAM0QYFboyJ1pe2oHpdDzNvi5SziJ2ehXXC6wqSIkhR95gATsFJNb9wL/mcab5REwvtca5JbW4jZOHAuDSQGGRpalg1eEyD5NRJKsT86gs5AIA+0frYrzlRxFz3HoxYHXw+S0WUgA6xzVn8UuJfpcGXn8VFKakly3ieYPqQ61X7ygU2o0QGQ9TQHOL2YmlNozHHLglbe+Qvb6rzy78T3y+VMU0bzzJtC5OxX0ma7telgEsK7gnHGzC2eqfPwx3S2j9k/D1t6Ku/grnpp3zbSzlgrX4Vmg0rPKzgdAC1gAEn5r7WyNxcLlVa2FkLhG0aDM87/JXfxIiy0pjizkiQw+FM3inZtZURqqGugDs5XqSidRqGGKksj4nm2eKCcaZIi5EkbKfD8ZU8NXI2amRRSnqEAPWsFQQQJBmFaoI3dI6EnC7T6nxsvnL3MkmTmSeIuXYqcxqNCT1iRFIQKoJAYg+bdQq7Gv0wHarreGvkBJGG2g+59dlhkv0bw3OpPDHNHeiVFdbFHSwDCx22OLCyFJwIRgQjAhReJ5BJ4nicAq6ldwDViro9x1warocWm41SNyp8NjlM2J3mDpGW8NdPm3BUFz0sAnoOtem6mxBputKo4nJPD0bgO0rQ8NWYjAhGBCVc/wA0ZXLcQaOaUIWy6ambZVKsxVb7MRIx+gHtiOIXsnNp5XRmUC7Rv627Vw5R5njzM0ojRR4rmS9dvQRFVpI9IKgqoXqdxRo7DoN0tzXN1Ct+I8wxpmYsohBnl1H1EYCltTiwd62A6+w3xwuF7KJyt23+GvzCl8RzIhiaSWdY1UWWYAKPbf32q7xJCz74jTSZnhWXll8JHLRvQclHDow0g1erzA0L6bFqOGRPLXhwSpQC1U3wd4cHzzy1vDCARvsXoLXb5VfuTVX7TmPPXf0FCEbq++J/IxmDZrLKxcD7SJergWdcYo2++6/eoVuKYgmMTr2UpY8WYWecp8Xky+bhlW1AdBIDRGhiFaze58Pp6lVO+GSC8dyMyb3y8klhs4L9EZedJF1IwZT6fxB9/UYqK4kLmH4YwzyF49SE72jAWfRwyn66wbN7gnzF0dQ9gsEl8DHm5TBybyomRhaO9XiUXUnUt1R6gAk9CQq2FXYViD3l5uUxrQ0WCYIYVQUqhR6AV/LEFJe8CEsycGjErJIDodi8ZAUbklmTWF1hgxJXzDY0PlOAWRdeeDRLBnGQDSJI9h2JRi1fU62P4McOkzaClM9ohU3xV5rMCfocOozzruV6ohOnbuWeiorpubBq6z3WFgoVEuBtm6nRZlkMsWYRQx+NM2w21KD+yvysB3drWr2oaii2w1WW1oa/BGMTuew9cytU5T5AWJhPnCJp7BCndUIOx3+ZhQrsOw2BwxkVjidmVpQ0+E43m7vWiesOVpGBCMCEYELHvijyLJ4r5nLRF45LaVFFlG7sF6kN1NAnVZ31GtCkqGgYH+CW5u4Sxy3n5dDiRSyR0PFJACkmgkhY/wAdzXXsTnV9C0OxRHI6jkrkFTYWerzj3LksET5sySxyLGw+y2IrzIZBe6BrVlN+VyxKgFQynpQ0DfNJkqC4nJIfLWRE2YVH8RkLKPDioPIWPlROgQGjbbBR6dRYraWFli0ZpsVdUBpbiytb/C/QfLXKaZYpIyoJFVgiRDTHCGrUqAAF7IFySWxNny3pFRIUrmLl4Zoq2soypJH0JVlcoxB0srjzRoQyOpGnrvgQs64ly20U0kGZVEhzgKoY2BAkTcP/AFSEORT+bWxMbEs2GsGJpb4qDiWuDx65KLwPkUZlEb9GUNG9TJ4jKC6nzRX+kSEK2xBMYJRgR1GK/RtGyuGsnIsXlanyrkpYMskcoRSpYIiMXEcdnRGGKKW0pS2Re3fqZqsrfAhGBCMCEYEIwIRgQjAhGBCxbmvlDP8A6dLPHEZg02tHGnoKdQVJ6KAE366PcYrujdixBb1NX0wpxA+4yIPjv6CVstxIwyOfD8JxY0x6l0kJpWMh31BNR1OCSW2FViIktsrDuH9K1oa/E2+t+Z6xy1NrAeKeOG8EfLwvxQ5gzZtYTKNa2leGbDb6jSnqCOnfDzAWDGTc2XmZpi5xGzcWEcs/PxN1n3FeLT5x/EzMrOew6Bf3QKA/AD3vrio5xd7X4W7QcIhkjbLN1sQBtoBcfE96dOUOOePw+bIym3jU+GaHy9RQNglHo7iqZR2OL1GMYLNwFg1UZpJTE7Y5do2+3eExfDvhkmTn8CSMqpjOlgVIu1J10d2PXUaPzdQfLBrZh7YFuYT5DTkfxE35H6WWgZvXofw616Tpvpqra/a8TSVivEcuyZnMyatTXokZdRVTQ16gPIhJ+ZDa7G9QJutLPIDha29lfpqSBzQ+R4BO1wtB+HMUjQtPJKX8WqH3QFGn/f8Ausb3Kn2As43OALtbKi5rWuIZpcpuwLiMCEYEIwIXLM5dZFKOLU9R/EEHqCDuCNwQDgQkL/SLZhMwYmImyU7xq50knQNnbSapgWU9Lpul0LDRlhO4SH64m7JVzpizGZOYzzThFjIseWmU0WQ6vmHzBArKKF0xGKhAJzUnxte658PwrLlDiMXDw+iPxmZqaQ0tAJr0RmjrANCwACxO5FYhdseSUwR04LR3p94JzPHmCFIMbmwASCr1f9Ww6jaxYBI3rriTZGuNgmsmY5xaDmFe4YmowIRgQjAhGBCiy8NhZ9bQxs/6xRS3p1q+mBCXZsxFFMcnPsjR6onlI0yJuHiLE+ZkG5vfSy3Z3LGvtkokJG+H2TysHEnEc6EI7BOhYqR4YRwTqQh306mG+3QuBic0jpA0nlbv9boaLLZcIUkYEKi504U2ZyjrGPtkqSL99dwP8QtD7McSa7CbrjhiFkv8tyRZpFzEMrwysi3JGR5x1AkRgUahtZXUASARicrLG4UI3XGaYYVzgFHMZd+tEwMCfS6mq/pX0wm6YpnAuINPCHdAjh5EZQ2oBo3aNtJoWpKkgkA0RsMdQrDAhGBCMCEYEIwIRgQjAhGBCqOL8s5XMuJJoUdxp8xANhSSFN9tz+eOEA6qbJHxm7CR3GyW+Y8kctFNEqHwZY2jjCjZdaldB7KATtdDTXocX4y2WPAdRkqMuJjy86HX6rIM3wTMwDzxGvUeYfiU1V+NYyX0k8erPLNbVH/4g6KJsTmXwiwIPLTI/FN3K/KTohlMTTSArqAAITceUDUAWNUaPlBv97QZC2mbd2bz8AsiSaWsm6V59ch2ejmnvhuWzhzSO8YREkKyCxuDGx1An5lsqPLRvv5WGIyTY24bWU2RYTe6bM0jMjBW0sVIDfqkjY/gd8JTUmZvmFEj8CGGRZV+zEZUDQ/RQQGsgnut3dkgb4Y14aoOaSmPlXI+Bk8vF5rWNQdWzXVnV72ThamrXAhGBCMCEYEKHxnJtNl5YlcxtJGyBx1UkEA7b7Y6DY3XDmFgsfw2zjAHRENhsRLYvttAV9jR2xfNWw7KkKV/NQZeDZ1AYv0ZmoSJaKZKDqqEakJApVAA7WbG+xeFxve3ruXbTMFrXXaPIZ6TMNKwaB5HLs7/AGaLZskhjZUfq7mgBucQk/T9HgOfrmoGKSR3WGSbcrkOI5rR4GVMKkg+LPSlSKYMEbzWDRB0tuO3bDbTvv69fJOhoWMOJ7r22H3Wu5dWCKHIZwo1MBQJrcgWaBPa8X1aXTAhGBCMCEYEIwISl8UeDtmshIqmtFyNS6mKqp1CMXWoqSPxxJntBBWKycSmA8WF2iuZmARlAU6vEVV+9IF1atxpFrteNGOFgf0bm3+ffyA5bpZJtdbtyJx1s7k45ZV0y0A9CgTQYMu5oMrKwB7N9MZ8jQ1xA2UwmHEF1GBCSuJclOkrTZGYR62LPDIDoLHclGXdLNkimG+wXe2slsLEXCW6ME3GRXFZeKIQpyev9pZo9F+5Zg9fRD16Y6TGea4A9NHLfDWy+XWN2DOWkkcjoXkdpW03vWpyB7VhKarPAhGBCMCEYEIwIRgQjAhGBCMCF5dAQQQCD1B74EKA/A8ubBhQg9Vryn2K9K9qrDOmktbEfNL6Jl72Hkp8UYUBVAAAoACgB7DC0xesCEYELwYl/VHW+ncbA/XAhe8CEYEIwIRgQjAhGBCMCFxnykb1rRGrpqUGvzGBC9RQqopVCgdAAB/LAhdMCEYEIwIRgQjAhGBCMCEYELOs58L4vHZ49JSR2Yq48sQNkBVWgw1HZW8oGxB7v/UyYcN8lzCE6cE4WMvHpss53diSdRsnuduvQUPQDphC6rHAhGBCwPj/AAvisObmaU5lkeR2V0Mjx6SxIAKH7OgQAGA6UAcCFovwqmzTQS/pJlKiSozMJNXTzDVJ52W+h6bkDpsITvgQjAhGBCMCEYEIwIRgQjAhGBCMCEYEIwIRgQjAhGBCMCEYEIwIRgQjAhGBCMCEYEIwIRgQjAhGBCMCEYEIwIRgQjAhGBCMCEYEIwIRgQjAhGBCMCEYEL/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17414" name="Picture 6" descr="http://t3.gstatic.com/images?q=tbn:ANd9GcTT380-yRSfiJ1-rmsaQRinqw-5-UDexoTNfKUQUdZ5eUQ6VH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2133600" cy="133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533400" y="1676400"/>
            <a:ext cx="79248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I get me first phone when I was ……….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533400" y="2743200"/>
            <a:ext cx="79248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It was a gift from my elder brother .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533400" y="4876800"/>
            <a:ext cx="7924800" cy="1219200"/>
          </a:xfrm>
          <a:prstGeom prst="round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It was ……….day and unforgettable experience I passed through .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533400" y="3810000"/>
            <a:ext cx="7924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At the beginning  it wasn’t easy to use  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2895600" y="533400"/>
            <a:ext cx="5181600" cy="838200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What am I doing ?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/>
          <p:cNvSpPr/>
          <p:nvPr/>
        </p:nvSpPr>
        <p:spPr>
          <a:xfrm>
            <a:off x="609600" y="3962400"/>
            <a:ext cx="79248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When we ask this question ? </a:t>
            </a:r>
            <a:endParaRPr lang="ar-SA" sz="48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410" name="AutoShape 2" descr="data:image/jpeg;base64,/9j/4AAQSkZJRgABAQAAAQABAAD/2wCEAAkGBxQSEhUUEhMVFhUXFxsaGRgYGB8fHhgeIR4eGiAdGR8fHCogISAlHhwfITEiJSkrLjIuGx8zODMtNygtLisBCgoKDg0OGxAQGzckICQsLC0sLC8sLDQsNDcsLSwsLDQsNCwsLCwsLC8sLCwsLCwsLCwsLCwsLCwsNCwsLCwsLP/AABEIAKUBMQMBEQACEQEDEQH/xAAcAAACAwEBAQEAAAAAAAAAAAAABgQFBwMCAQj/xABMEAACAgAEBAQDBAYGBwYGAwABAgMRAAQSIQUGMUETIlFhBzJxI0KBkRRSYnKhsRYzNFSCwRVTc5Kiw9GTstLh8PFDY4PC0+QXJDX/xAAaAQACAwEBAAAAAAAAAAAAAAAAAwIEBQEG/8QAPREAAQMCBAIHBwQBBAAHAAAAAQACAwQREiExQQVREyJhcYGR8DJSobHB0eEUFSNC8TM0gsIGJFNykqLS/9oADAMBAAIRAxEAPwDccCEYEIwIVVxTmLK5faaZFP6otm/3VBb+GFPmjZ7RVmGjnmzY2/boPM5Kll+I2TB28VvcJ/1IOEGui7fJXBweoOth4/Zdcr8Qck/zM6b15kP81sAfXHW1sR3sov4RUt0APcfvZMWRzscy64nV19VII+h9D7Ystc1wu03WfJE+N2F4se1QMxzNlI2ZHzEaspogncH0wt08bTYuT20VQ9oc1hIK5/0tyX95j/PHP1MXvBS/b6n3Cj+luS/vMf54P1MXvBH7fU+4VMyXGsvN/VTxOfQOL/K77Ym2VjvZN0qSmmj9tpHgp+GJCMCEYELnmMwsalnZVUdSxAA/E44SALlSaxzzZouUuZzn3JRkgSNIR+ohI/AmlP4HFZ1ZE3e/ctCPhVS7O1u8+io8XxGyZO/ir7lP+hJxEV0Xb5KZ4NUDSx8furfhvNOUnIWOdSxNBWtST7BgCfww5lRG/IFVZaGoiF3ty8/ldXGHKojAhQeJcYgy+nxpVj1Xp1HrVXX0sfniD5GM9o2ToqeWa/RtvZQv6W5L+8x/nhf6mL3gnft9T7hR/S3Jf3mP88H6mL3gj9vqfcKP6W5L+8x/ng/Uxe8Eft9T7hU/JcUhm/qpo5D6I4P8jhjZGu9k3SJIJY/baR3hTMTSlxzmaSJC8jBUXqx6DtjjnBouVNjHSODWi5Kqv6W5L+8x/nhP6mL3grP7fU+4Uf0tyX95j/PB+pi94I/b6n3Cj+luS/vMf54P1MXvBH7fU+4Uf0tyX95j/PB+pi94I/b6n3CrLh/EI511wuHW6sdL9P44ax7Xi7TdV5YnxOwvFipDsACSQAOpPbElAC+QVBnedMlEdJnDH9gFh+agr+F4ruqommxKvR8MqXi4bbvsPnmq4/EjKfqzf7g/8eFfr4u1P/ZqjmPP8KfkudslIa8YIf8A5gKj8yNP8cMbVxO380iThlSzPDfuz/KYQb6YsqgvuBCMCEYEIwIWZc885uztl8sxVFOl5FNMxHUKR0A6X1O/brl1VUb4GeJXo+HcNaGiWUXJ0G3j6y+SFjPW2jAhGBC2H4awacgh/XZ2/wCIr/JcbNELQjxXk+LOvUkcgB8FmfNf9tzH+1b+eMyo/wBV3evR0X+3Z3BVWEqyjAhBGBdTnyRzhJDIsM7F4WOkMxsxk7Df9W9qPTr2rF6mqnNcGu0WPxDhzJGmSMWcOW/5+a1fGsvMKk5q5jTJRhmGp22RLot6k+ijua7gd8JnnETblXKKjdUvsMgNT63WP8Y4xNmn1zOWPZeir+6O316++MWSV0hu4r1kFPHA3DGLfPxUDC05GBCMC6nbkznZoSsOZYtF0VzuY/3j1K/y+nS/TVZb1X6c1jcQ4YJAZIhZ3Ln+fn3rU1YEAg2D0I741V5kiyzj4vfNlfpL/wAvGbxD+vj9F6HgWkn/AB/7LPcZq3UYEIwIX1TRBBojcEdR9Dg7UHMWK0j4fc3PI4y2YYsxB8OQ7k0L0se5oEhj6Ud6vUpKkuOB3gvPcU4e1jTNGLDcfUfZTPirndOWSMdZJBf7q+Y/8WnEq99ow3mUrgseKYv5D55fK6yrGSvTIwIRgQjAhaj8Ps8kHDpJZDSpI5P5LsPcnYfXGrSPDIC47ErzfE4nS1YY3UgfVJHMnMs2cc6yVj+7ED5R+9+s3ufwrFGaodKc9OS2aSijpm5Znc7+HIeiqXCFbRgQumXh1uqfrMF/M1/njrRcgLjnYWl3IX8l+hVFbY9GvBL7gQjAhGBCgcezJiy00i9Uidh9Qpr+OFyuwsJGwKfTMD5mNO5HzWCDHn17hGBcT5lPhlIyAyZhUYjdRGWr2vWN/wAMaDeHuIzd8FiP42wOs1lxzvb6Fc838NMwv9XNE/7wZD/9w/jjjqB40Pr4qTONxH2mkeR+y0HlzJGDKwxMAGWNQwHZqs9Ou9740YWYGBvILCq5RLM940JNvosb5r/tuY/2rfzxi1H+q7vXraL/AG7O4KqwlWU38qcmLnYGlMxQhyoGkEbAG+o9cXIKQSsxXssqt4kaaUMw3yvql/jnCnyszQyUSNwR0ZT0I/6et4ryxmN2Eq/T1DZ4xI1QDhaetx5Y4j4mSimc9I/MfdLVifxU43oH4og48l4ushwVLmAb5eOYWP8AH+LNm53mba9lH6qjoP8AM+5OMWWUyPLivWU1OIIhGPHvVdhaerngnLGZzYLRINANa2NC/Qdz+Aw+KnkkF2jJVKiuhpzZ5z5BWOd+H+cjUsBHJXaNyT+TKt/hhjqKVouM0iPi9M82zHePsSld0KkhgQQaIIog+hB3BxUItkVpAgi4XnAhad8LeNl0bLObMY1J+5dEf4SR+DAdsatDLdpYdl5zjNMGuEzd8j3/AJ+ih/F75sr9Jf8Al4hxD+vj9E7gWkn/AB/7LPcZq3VYcD4RJm5fCiKBtJbzkgUPoCe/phkURkdhCRUVDIGY36dnoKTx7lnMZOjKoKk0HQ2t+hsAg/UYnLTvi9rRLpq6GoyYc+R1VNhCtrrlcyYnSReqMGFexvEmuwuBGyi9ge0sO+SffiNkMzmJ4/CgkdEj2IG2pjZ/gFxoVjJHuGEXACw+FSwwxHG4Ak/L0UnZvgWZiQvJBIiCrZhsLIA/iQMUXQyNFy3Ja7KqGR2FjgSq7C09fUUkgDck0B64EE2Fyrb+jGc/u0v+7h36eX3Sqv66m98Kw4pFLBw6KGVHjL5h3IIqwqir9rN17e2GyBzIA1wtclIhdHLVukYb2aB5lLGKi0VP4Hwl81MsMdAmySeigdT/AOX/AL4ZFEZHYQk1FQ2CMvcnI/C9q/tS3/sj/wDkxd/bz73w/KyP3xv/AKf/ANvwvHDfh/mIczC7NG8aSKxKk3SkNupFdRWxOBlE9rwScgVKXi8MkLmgEEgjsz7fwtMxprziMCEYEIwIXDPZYSxvGejoyn6EEf54i5uJpad1ON5Y8PGxB8lgWbyrxO0cgp0NMPf/AKdwfQ48+5pacJ2XuWSNkaHt0Oi44ipJn4DzvmcvSsfFjH3X6gfst1/O8WoquRmRzCzqnhcM2Y6p5j6j7WWlcv8AM0GcH2bU4FmNtmH/AFHuLxqRVDJfZOfJedqqKWnPWGXMaeu9XOHKosK5r/tuY/2rfzxg1H+q7vXtaL/bs7gqrCVZWq/DCZVybFmA+1bqa+6uNehIEXivM8YaTUCw2H1Sd8QOKR5jN6omDIiKmodGILMSPUear9sUquRr5Lt2FlrcMgfDBZ4sSSbeX2S3iqtBaQXMPAB6utDY9JJST/wMfbGpfBSeHzK8/YScU7v+rfuFm+MtegXfI5UyyJEvV3VQfSzV/h1/DEmtxODRuoSSCNhedhdb9lcusaKiClUAADsBj0LQGiwXhnvL3FztSuuOqKzv4rcKUCPMKtMW0OR97YlSfcaSL9D7DGbXxiweO5b/AAWdxLoicrXH1+aznGat9Mfw+zGjPxej6kP4qT/MDFmjdaYdqocUZipXdlj8Vf8Axe+bK/SX/l4s8Q/r4/RUeBaSf8f+yz3Gat1Nfwy/tw/2b/5Yt0P+r4FZnF/9t4haBz2U/QJ9fTSK/esaf+KsaNVboXXWFw3F+qZh5/Df4LJYOEs8etWW6J073t71WPNuqQ1+EjxXqXVAa/CR4rvJwQHwEjfU8xC19a3G3QWbJx2mkdNIWW3S21RGNzhYN9fFa2OPRg6Sr0G0lqFDtvvjUPGIWuLS02BsTbL5/leW/SvIvftsqjnLOePlZoEVtWpRZ+W1cNV330msJquKxkOjwnI2Jtlke9WqBnRTNkccs+/MEfVZ1FwB2VWDpbLqC3v0uunvjMdWMDiCDkbLfdWMDiCDkbIi4UY2hdnQFnQhb36jE21YxHC0nDn5IdUB4c1oOQOfgtl4XnjJFrYadz9KHcfy/A436GrNRB0rxbX4evNeRljwPwhKnPCnO5ceCj3G4bUaCkHyHcntqB9djihNXx1EZLWmzc8RGR2y7VqcOcKaXrnUW7ef0skSTgLgqNSEE6SQflPvtjNFYwg5HLNbYrGEHIqRl+CTRsHjlVWFkFWINg/T8/yOONr2tNwCEt1XG8YXNuO5X/APiO60uaXWv+sQUw92Xofwr6HG5FXEZSeapVPBmnOE2PI6eB+60Th+fjnQSROHQ9CP5EdQfY7jGk14cLtWBLE+J2B4sVJxJLRgQjAhGBCMCEuc28px51dQISZRSvXUfqv6i/xH5g1qinEo5FaFDXvpjbVp2+o9ZrLOMcv5jKk+NEwX9dd0P+IdPoaPtjJkgkj9ofZemgq4Zx1HZ8t/L7KrwpWF0gmZGV0Yqym1YdQfbHWuLTcLjmhwLXC4K2jkzjv6Zlw7V4inS4Hr2I9iKP1sdsbdNN0rLnXdePr6X9PLhGhzCyjmv+25j/at/PGTUf6ru9eoov8Abs7gqrCVZXwqMC7dfcC4rTl3gcmclEaClFF37Ivr9T2Hf6AkNhhMrsI8VXqqplPHjdrsOfrdaV8QcqF4ayoKWMxAD2DKo/mMalW20BA2t8153hby6sBOpv8AIlZDjGXqlY8uZgR5qB22USrZ9BdWfYXeGwkCRpPNIq2F8D2jWxW84314hGBCRvizmQMvFH95pNQ+iqQT+bD88UK9wwAdq2uCMJlc7YC3mfwsuxlL0iuuS4deey4HZ9XS/lBb/LD6YXlaqfEHYaZ57Pnkmj4vfNlfpL/y8W+If18fos7gWkn/AB/7LPcZq3Va8uZ2aCRpYApdI2YhgSNO2o7EdBv16A4dC5zHFzdgq1XFHKwMk0JGnPZeeN8fnzZBmewOiDZR9B6+5s++OSzPk9ortPSRU4/jHjuuA4gwHTotdTioYWpnRBapyZy2kKRzM4lcxjSQNlDb+UnfpQvbv6426SjZEekBuT6yXmeIVrpSYwLC+fhzXPJ8sysz+LKyxmZn8Mbhx1Bu9j2PXtiu3hrnl3SHqlxNufJSkrowBgbc4QL8vuqvmTh88MGZnaQqvjahGNwwZwoJ32I1XXsMJmoXBsjnGwLr22Oas0k0MkscYbc4deVhc/JJP+ktISt2VaB/V2r0xn9Bcm+hK2ehBvfdfIM6WMcdUC6Xv+0Nx6HDGQNxgnfLzXHRhoLuw/JbDw/gXhUPGkZAHGg1R1etAdN/z7b3uQUQiAaHGwvltmvJy1XSX6oByz7lzyvLgQOpmlaN1K6CRS2bsbdR6/zxCPhzGNcy5LSLW28FJ9aXEOwgEbpc4zyPKqhsq4cglmRqUt9CNr+tfXFWThIA6hv3/RaMHFWONpRbtGaSM1NNC2mWN0YFtmBF2d6sbi+42OKD6XCbOFtPgtlgjkF2EEZaKrw1PVry3x2TJyh0NqaEidnX/wAQ7H/IkYbDM6J1x4qtV0rKhmF2ux5fjmtxy8yuquhBVgGUjuCLBH4Y3gbi4XjHNLXFrtQumOqKMCEYEIwIS+edMmHaNptLIzKdSMBamjvprqMVzVRAkEq/+21JaHBtwbHUb+Kk/wBJsmR/aoKP7a/9cS6eL3h5pf6GpH9D5FZPzjPl3zTNlAPDIF0KBfeyo9Krt1s97ORUujdJdmi9PQNmbCBNr9O1UmEK4tA+ETHXmR20x39bev8AP8saPD73d4fVYXHAMLPH6JQ5jzCyZvMlGDDxnFg2Ovr0xVqQRK6/NaVC4Op2W5BUUnFIh96/oL/PERC87KTqyEb+SbuU+VGz8JmimRVDlKKm7AB/Drh8dG54veyqT8WjidYC+SZcj8MQCDNmCR3VEr/iJP8ALD28PH9nKnJxs26jPM/4TxwzhsWXjEcKBFHp1PuSdyfc4vMY1gs0LGmmfM7E83KOL5ITwSRH76Fb9LGx/A74JGY2lvNEEpika8bG6wBoJDJ4Sj7QMyFRuVcbURdCiDZJ2rt1GNDE0uIkuF6usqZGRh8Fje3x09bfLvm8m0dB6Njqtlb+8oYgWV6H/wBwFyR4U2mqhNloQn7lr4hqqLHmw1qKEoF2P2x1v3F3i9DXAC0nmsmr4QS4uh32+yus18Qskqkq7yH9VY2H8WAGHurYgMjfwVRnCKkmxAHiPpdZjzPx9s1KZpfKAAFUbhR6Dbck2brv9BjMlkdM+634IY6SK1+88/WwVGvEU9x7kf8AqsR6JyBWwk2v8Fo3wp4YWmkzBHlRdC+7NRNfRf8AvYt0Ed3F/LJUONTgRiIanPwH5+S7/F75sr9Jf+XifEP6+P0UOBaSf8f+yz3Gat1NPw3jDZzSwsGKQEHuDQIxboheW3YVm8WJFPccwqPjXDWgzEkABLKxC/u9VY+g0kE/l1xXmYInEHQKzHUiSJrxqRp27+F1wzEcSRljbUBbWbJNVW/lux0rFdrpHPw6eviouLGxmR5v4n6aLR/hXx4SQ/o5NlLaNjdsl7g33Un8QRXTG3RS3BjOoXn+JR3cJm5h2/aPXjmU48U4pFlozJPIqKL3PegTSjqTQJob7HF1zg3MrNAJ0SFzdzzk8zkZFjdwXZAheNlD6ZFJ0kjoADv26HfbFeq6wdC3N1gSBmR3207jmr/DSI6hsjzZueZ7iPms+xiL1y75D+tj/fT/ALwxJntDvChL7Du4/JfoPHol4RRuJZ5IImlkJCILNCz6dMRe8MaXHRMiidK8MbqVU5bnPJP0zCj98Mvv94DCRVQn+ytP4bVN1Z5WPyXjivMHD3jYSzQyIQbUEMTt2As37jA+aEts4ghdho6xrwWNIPPT5rGGqzV1e19a7X74w168X3XzAhbZyIzHIZfV10kD6BiF/wCGsblLfoW3Xj+JACqfbn9M/ir7FhUUYEIwIXLMziNGdtgqlj9ALOOEgC5UmNLnBo3X57ZyxLHqTZ+p3x5wm+a94ABkF8wIRgQjAup24jkMxkODStEj/pGYZQ5QEtEh+gsUt79i59MbFPEYor7leWrqltRUAX6rcvv65LG4J2UeRiAfQ7fl0wlzQdQnske0dU2XK669MS1S9E1/Djm7/R+a1MbgkpZgBZAF6XAG9qT+ILbE1hkbsJz0SZ4xI3LULeeB80ZbOPKuXk8QRaNTgeUltVBSepAWzW24361bBB0Wc5jm6hXOOqKoeI8yKLWDTI4sFr8iEbbn7xB+6p7EErthMk7Wd6fFA5+eyxnl5pMy2sx0N08ckHXKLNbblWt7IJB1dbxTIwk3N87qoYJaX+YG4vmOwrpzTmcwsIfTEy+UNSkNDpbdV30hLGk0L6GyN8cs03arlLxLFOBax2+3ZdUXCeImUsHKg9gAQa/Hr+GK00QYAQvU0lSZSQ619hmpualK6a7sB0v+X/odcJaL3TqiUxtBHP1621XDI8GnzLS+GCzRoZCoveiFpR60SQO+kgb4tRNxg4VhzzODrvOqqtY39uvtvW/47YMDuS4XALUvhXzBLLLDlgY44Io3JAoNK5NAtZsne6A2o390C7TPv1QLW+qpVQv1ybk/ID/Ck/FPPJLNDFEdbxiTWF6LqKgDUaUm0YUDYresKrmF2G3b9E3h/EqejD+mNibWyJ0vf57rOM5mSLA8tEgna7Brbt+PftivFTbvS+Jf+JLkRUeZP9rfADmrrkqfM5TNRTvG/hFgjlgfKrEAsR1FbGyO3vhsVRTCUNaRfT1ss9r+I4f5rlp1ufRCf/iVwzzJOoNuhiYj1Fsn8339lxDikeTZORzW1wub2oie76rKcvF//XdaKa3+8N23F2Nt6BvpsCffFVxPTAjOw29H1krsbQKZwPVud9+fL1n2q84bMYGhZm3SVDqUV9/0H7JN+13teFQP/nDm5D6bq3PETTGN2ZIt47Ky51aTO5pW2bKg2rNKqK6j5VUk6tLEaiwWjqBBOhKuy8RjjfI5rrvHVZYE4fedyxbDPbkSvNsgcQ0EZant5DuSFmJHlkN08l6aQbCtgqAdEUdB2G/qcesoo4aemb0eTbXz1JO55uO/kqErnPecWvrTsX3hE7LI0JIIW6o2AVNHSe6nqP8AzxkcapYwxtQwWxa+Ivfv581vcEq3lxgdmALjstt3fJMGQ/rY/wB9P+8MYDPaHeF6CX2Hdx+S/QePRLwiUPijmtOS0d5JFX8re/8AhH5jFOudaK3MrV4MzFUYuQP2+qyQnGOvUqBxCewiqSPEGoHcWg7oe9kgWPeumHtjczrOChA6KplETXjmbHOw5W5m3heyhTQMTeot+yxNfgR0+pvEmyAZWt3evstB/C23Lm59jr28CMx44l8SdkoBmQ+jHUrewJ/kCD7Y7hDs9e7I+vMKtJBG2zReN3Im7T3E/IFp7Fv3w95hhzWWVIl8N4VVHiJsrtQN0NQaj5qG4N0Qca0JaWDDovEV0MsU7hLqc+zPl2JpwxVEYEIwIUTi2T8aGWINp8RGTVV1Yq6sX9LxB7cTS3mmwSdHI19r2INu5Ztm/hrmFP2csTj3tT+VEfxxmOoHjQhehZxqE+00jyP2UH+gOd/1af8AaDC/0U3L4p37tS8z5KRlfhzm2rWYkHe2JI/ACv44m2hkOtgoP4zTjQE+Cb+XuRYMsQ7nxpBuCwpVPYqu+/uSfasXIaNkeZzKyarikswwt6o+PiUrfHnPyJFlolA0SM7M1GwU0aQDdC9TWO9e2HTOIbkqtKwOdnsknlnJZeTK/JCz2wl1jzjc6dLdUAWiCL/Ozii95aexaDIy85a+rWXnlvlB9ayZgrpRgQo31lTYJ7BbF11PescMg/quljtHBXvOPC45cu7lRriQsrd9tyt+h9PXfEY3EG3NccBa6qPhPy/LmM9FMqnwYH1O5sDUAdKKR1ayCR2F31ANyFpvfZVql7Q2261vmDiDSs0SkrGppqNGQjqNt9AOxH3iCD5fmjUTkHC1QpoA4Y3JJzkJZ2VQFbUV1itRuioDFToVV8vQ/eFetTHY2WiKfEwvJVjkeGLFAINISNQNJDWQfm1WyjzB/MD7A+wC65ukuYHNLHaFLMnGIcxr0srhvK4A2LAadQvfS6jb90DqcEgLQvK1UD4H92h9ckjcIyEj5lYoxbCQKTYFDWEJN9BvuffFjAZGm3JeogqWtwSnK9j91p8XJUsR15qO1ApFR/mckABmXdV06jq6WB1+UqipHAnpBkrVZxBkwa2A535Jw4CgggWKGMuUCq7AKmtq8zbkWb3J96uwQLQAGQWU+4cb6r7zPxKODKyyCNZS9Jo02JGY+GA46kWaI6np1wE2GiGtueXalrknkSN4WnzCN4gLaYDaaSPl8QXrs7MBY8pW7xGCnbk92vyUp6kjqMOXPmkcZuoIChJco0Wx31eI8t366ZgR7164hJawc7TO6805rpBHbMm48b/nyTNwThkMEaO8Bkl0Kx8obQWFiNNRoNW1jrYF+ZRhT3OJyK9HR0cdOzS7jqVNWZY4CSR5jpCobosaCL0+W67UFJNAbebcx81TaMWN755Wtnc8lfc8YACmDiPFv0yEQEFdlMjWLLA2ClEitanf2qt8eqqJmvZhA1VSngc1+K+iQ+FtKD4sduzqL0QllF0CBsepUXv1XtvjLaJGdVrMuZ3zPcta8UnWe/wHh3qbluT3fK/pMsxjQABFaM6mulU1Y8zswAsd/c4sikwxmR3V1J39BLPE2tdgaC62QOm3dql7LSCLUxeJ1c2mmeJAABRW/G84UBfMd/NviA6NwDcBuBndjjmd/ZyvnkMuSzwbXN/iPuuvGZwoLrRliXUo8dWdD2YBXZtKq3ikfKQgva8O4fI0TtazqtcbO6pDTy1AGLELDe5so1LQWX1I9fLNQeRuWHzOuSJkVVqO3u70gsQq7EXsPMOhvHoeIQuqQ2MkAA3Ns+74KvRVYpXF+G5IsNu/6J7/AKHLFpcyyswdKACgEllA2IJqz+t0vFIcLgbnc+vBWXcbqXXFhbuP3TvFxadW86RupPVbRlHpR1Bj72v+eLRg5FZYfzVDziyZyMeI75YQvVOgfxWYWFjEblmcKL0gE03T0oVVKZLNvZaXD65tMXOLb37bLLc/mUhk0yqzCOaMSJobzKGDOOmw0gjer1CrBxQZTmKazyMvtktyad9TRl8THWdle19Dne17eNlO49E/Fpsw+WlaaKBAI3ZR5zQfw4wAmkkkgtVgKt9quOYS4X0+qy6eYR072sb1iczbQDlyJN89rdym5b4bTpH5s5AJSWEcTXUmm9xJq1Akb1pbT39lPp2O9fT/AArlJx2pp7B3WbyJz8Dr53S3xXISQOYcxGUevlYbMPVD8rD3BNd6OKjonxm/xXqYOI0tdGWtOe7Tr+fBXvwpzngcRjUlysqNGALJvZhq33UaTvuR16WRcpXjFbmvPccp3CFrhmGnfUXytfcfHv23zF5eVRgQjAhGBCMCFwzecjiAaV0QE0CzAAnrQvqaB29sGiALpez/ADQWlWLK0SQ3ndDpsAEKvmUsatrG1Kd/RXStJs3NWY6e+b8guMzZ1tzPp9o41AO1V5gze+xvAXOT2QwA53KV+O8uGe/0jxJN7GqRzpPqvmofQbYgbnVX446a3VFvEpa4XwsQxFA7aJdcqkmigARdyK6rR2qt/rilNmctslGF4Y48j/hWnDRpRS2oKUoiiCjfe1j5ge37JBurxAsLSRvdcdKJLOGllQcfyk+alEUEwaJUQkMzUSWcWzKhDVQ2JuhsCero7W5EmyS42POwutv5T4O2TykOXaTxDGtaqAH0AHYdBe+2+NECwWW43JKqYeHJmc1mB4i+FG41JG1OzEeYMQdSqGB3FEtY2CnUowNLy4poncGBgVJzZlY8vOyxokcWiNmGlgLbxV1WgLg3HH5lBIu6JwmaNpkG2SfDO8REa5qqnDMacyMhvyvpr06BFYggn59+m14oyHCbD4LXpImyNu4HuNvp9Ut5Xk6NRI8sjq4DP4iMqrEpJIJBHTym9wPTDhJi0CpVFOM2PzCZOR+UIf8ARwzGYQpmsxqKE2W6tQCE76xuwFAijtVjQY0Nast2RwNNwNFc5LjkhheHNbNBoGnRbnzKoYNrGrSWF7eZSpvzbdvfLmhpLDiGoXpOMKDGIy4bMIkkXhEFpAwNAh0aO1A3YG6FmgBiBbY2Oya5zn9e2SknJvJHoUl2YGmRn06iSdXigCqbexXQ0BsuAAp3SRiOxVvxGD9GyczvJpKxizGKoJ0VBY3O4vb5vYYmW2aVnSm7SSbZLJuXOFKIUmd/KpchNBKjSPDJdgLXbf6BSQdO2bVAysMQNrrvC6f+MTE6km2w1CbspmAYkV13KLqU16dG7X64Tisc16JlO4suVyWMOBSu0l2XdNJQbWoIUWKFaRYPfbfDCbKuG52Vhyxw1ZZ3UBBEqgyKNrN0gobAGnv90Dvh1KzGbu2XK9zYgAzU6+vNdZs2CZJiSQzFhsflFKgVf3Quw6knucRmJkksO5LhAjjBPevXD8rLmMnFFI4GiFUCxuSodVC6nbbUQwvTVA7USLxsGBjoy124I+iyekOK4SnxLg8hZLUxlF0UzSKW6LdrQNKiCwzA+Y+mMCaaVrxjjcThAJABBI0I77m9wCMgtCIMANnC17jOxzVa3DEDUJF/SD4cYjLUTooEIh87eVfM5X5S4XUzAYKanmkN3twtu4gH2je9r8gL37wF2Sdrcgb6dy0Xl/hc8Sf1amwK1SaSOrHWAjAEuzNQLUGA7b77DgaGhZzusblXEPDCzLJMVLL8iLelCQQTZALNRI1ECgTQFmzEdUWXLmCUwQtMClICSrA252CqpDCmZvKLB3IwGUtF0BlzZJvCuKwo/iTwsJ3JLzD7RVLUNKnZ1SlVaCVSgsSbOER1kZPLvTX0sgHNUfH+ADN5qd8vmF1lY5AjC1dCiqrxyKT5SVI+U7g9iMTmo21DsV7FXeH8bloY+iDQW3v2+suSm8oQjKwFZQY3WVvEBF2zG1I03qBXTRF9COoIFd0To7NOytCrimDpRuSfP8JpiDwQ+BNlTNEo8rRhCrAbgSI7Ah77jUpI1Wt0OanJZ9je1knfFQLNloppaSdKXSDaktRcauo06Swaux232i61ldjp33FiAe02AsL3vta2qreUnn4Y0U8sGqTMOsESyaleK2QsWTT59asukqdjYO9jHY2tYe0qNdWPqurfqtzF9T3/AE7Dnmt8xZWUjAhGBCMCFA4vxaPLrb7sb0oOrH/IftHYWPUYi94YLlSYwvNgkHOZlpXMspBeiBXRF66VvtsLPciz0AGXLKZDmtWKIRiwXl8vL4firFIFBBV/Kpu/KVVmDNZqqBDXtYOGMhlBDgFB88R6t015DjLuoQZZ/wBI++jAoiD9dnII0t2C6m3qvKxGi3TMLOcc8lPymVlZbnWJSR8seo6T+81ah76V+mAgLrZXApL4/wAsul6NDR+bykkHSwIMdjtZ2PalFHrio+DMkFX4nYxZfOD8uyZzVK1R251NL9pIxXboGoCgKOrpXlwCB0mb3eSW6UQOwtbmOaauF8oZaGm0tJJYJd2PmI6WoOmh1Arbr13w9kLGAABV5aiSQkuOqYMNSFQ5ziCR5+KPu8El79DqQpY/aAlP+A4AQXYd10tOHHbLRTOJcMizAUvYZflZTRH8wfoQcRfGHZOC6yRzc2lKvF+XkibxFknkI6xtJ5WH7NAaWA6dvUdxJtHEW5jRdNbM09V2qsMtw9KjREXXFXiTVqbWALWNmG5vq/Ra0gA/IohrMmhTBfIbuKnSCOLVK53o27Ek0Bqod62J0r6E1iFy4qVmtzSpzI0c8UedgDUuhw2ggSICGBrZjp6kEAlNY61U2XBsVB9iLhc/hsVkyrZZmdXy7tG6ahupOpTfUBlIB0lbKk98Sn9rFz9FRisRbkpfBuMTTcRnigk0ZOFCKQKQ0wK6tJKmgNRBAoWt9zjrgWRg7lcFnSEbBMubyRzeXzOXkY0fIr1vuquCQKBpj2oGq9ccHWbmoysBBbzWQZXhWYy07Q5k+HEQ3jaZBpI0EAkqbWzW5ANDfYYza7pGRExjrZW0O4+iq0AfTy4Husw37vwu0fMUEnlYvQItwNmA3ugdQv0rC2wvsCRY8lu/v1KP43kjtsbFXmZzGXKB3zQaMD5bUlvbTW/0Kk33GJtDhkAuyVENsZeMPeFWcI5tmV4ljKQQPLpKKBqkMh02ToJ8pKjV5QAukEkYuYnNZlsFiw1BnqA52TSchueSaHeKNoEd1jj1A2xoUgtRq6A6tJ3O4DYTSW6XE7Za9Vfo7BNseRRh4iMRYvXGR5h79VbpsSD7Y1HOuVmAKTwzKoF8RCzGQKxdiSzCrHXoADsooCztucLUlMKY7dC5PtiQzXFRQ8QkM6qiAxzGyzN/VFUII09WNovcDzE3tuEWzXNVT/EuWdIYgIvGUzrtFqLsQjkAR6TYBGr5j8oOETAvZYJ8BaH3cbef0BSzwzh2YzMiRhDl9i8hm061QUBUYbVZYgb6dr71irHSknrKxJUgDqr3xLgkPDuIZWSJHKzsUllJ7t9n5gqhBqd4jdAWh7tjQjb0ThYKq53SxuDnaZgW12Pw5plz3DWV3kRBIHi8KWJjp8RLJFGiAy6noHY6zZHXDpm9KAQcwq8TjHcbFRsmJE1CHKyorBb/AEnNFtx0Eaq0oUbm916DY9kNpnO1NlYFUIzcC6z3mmXMpnFMxUGJhLAFFxmjs5DfMwIo3VdqsE06rpIHAbFek4VT03EonmRxDhty5Ec+Rvp8U3fDkZjiOcbOZt42XLAxpGq1u1Pq071VDzEkllFVp3ZCcQxLH4hTGmlMRz3B5j1r2rWMPVBGBCMCEu8w8wtC/hRKpbSCzMbC3dDSDZO1mytAr1vZE04jy3T4YDJnfJK+XglzMrFQ0slgO5oBdrAZtgAA16Fs+a63s1AySY4lcL44BhXeTLQwNUzDMTA/2eM/ZoSAR4zHc9bAIFgg6DV4sshZHmcylgzVGTRYK+4dC8ziWY6mHygfLHtXkHqd7Y7myLqgGglyjIxsQsNeaY0Whhipk3XrAuJfzjDNTCJf6uPzs3+sdWoInqEcW5HRgi/rAcIupscWlcsveUkYhS0b7sqjcNsNQ9dtiOtKtdKMB1VbkHTjENfmmDK5hZEV0NqwBBoiweh33wxUiLZLlxTiCZeJpZDSr6dSTsFUdyTQA9TjjnBouV1rS4hrdSsl4pnJHlMxNSlw4I6KRQUD2CgL2ve/mOMg1Dul6QbaL07KJgp+hdvr38/DZNXBObFmUj5XU0y+9X5T3Fb7fjWPQwOZUNxN8l5Kpjkpnlj/ADXTNS/pLeECQOshBI0J38wrSzDYGwerD5cTqCIWW3KVCDK++wVxlWLKoy8Y8OvKx8iADYaRWojuCF0kbhtxjNDCdVfMgGilrwm0YSvrdkKFgNIGoUdC2av3LH3OGtaG6JTnE6rEeA8WkhfMZbMvI7RwSZeJLLLGwYRMUAsAhC4B9PKD5qxcqGMwh7RqqsD3FxY46K44bwKXMZrTFmny836MC8iC9XmCspCsp6kkG9tutAiuxw0IuE9w3Bsm7l/h65SZYkFRCPQGY7s5JYfUkLIx/wAPrtypzAKKfJxUrP550idA4h88kksrkgiMuwTTp8wJ8qAmmOkhd91py4jFhY7CefL18FYaOtmLpWzvCBmol8LOJH9p4Q+waPUzLYQHxCVDDfpuaHXbGfRUkcZMjHl19b8+emvapVsT3NDHANIzGWY+yT83LLG2mVhMtErrJkQjdSULeZDYIJXSwIINURjQuRqvOTPngdhk6wPPMFQ5MwoIYRqK3IJJH5E9PYk+94gZGjQJPSxXu2PPvJ+CsuXuBZibMwBYpB9pG5dkYKFVgxJNVVLQ360MRa173ZhWaVk36hsjwdb5p35zyYhliGpmKxOzGjuWKgaVBPTw2oUT5upvBOxrGho3XpoXueS4pHz2ck1kRO6Q0CRrMaGSzZKkgFq0iwpPrhJLw2wdbx+ysR9HiJc2/h91acuc8T5QRhWaaILbo5J0jYaYid10AgG/Le1DeiKqkY4h+Y07fzfYclOWkikF29U/D8W0J5rZuF8RjzESTRNaOLHt2IPoQbBHYg41AQRcLHc0tJB1C+ZrphrFByUuHs0OeRCCUkkdlavl1I137AhV9rXffE5G2C405qy+I/BWzeReNK1qySDy6iNLAtpFi20aqFizQsXeK7hcWT4pOjeH2BtsRceISnyryNFllGby2cWV9BaMqqxQuGHSQAs1EbbtsaNEqMLjjDHXuT3lWamufOwR4GtAN7NaAqbi3FszmY1dHVmelCaQEGvyWN7tCwYEud0G9XhQqXukwuyCWYGiPE1ahlJ1mQOt0b2IoggkMrDswYEEdiDi4CqZCruNcSEDKgTW8it4ahgC7gqFQbdwWYt0VUYnEg8rmEKu5m5cizQXxQbQkhkNEWKIuro0L+g9MOLGTDC8XXYaiamcXwusbWXHknhkWRzmiLXWYjIOpy3mjOpdq6aXfe9jpG+rEJYGRAYBZS/Vy1DryuuQtEwhdRgQqrmLKTSRN4EjK4BIUGg56hSwpl3HUEdTYOIPBIyNlNhAPWF1ncWUzQlZPAkZgN0CqL21AqbI36F3cDaqu8UTA8m1s+f5V8TsAuDly/CfuTcrJFlI1lvXcjGxXzSMw26gURQO4FXvi9E3CwBUZXYnkrKOYuMS5TiWZWgyeLq0En7wD2rGzZ1E0bA6AADCHmzyvRUMJkpWlpzz7tT5LR+TuYYczHcZ3HzIfmX94X/HocOjdksmshcxxDkzyTKqlmYKo3JJoD6k4Ys9Led5lgzDLlsrmEkd3UP4TEkR/fKMgIBra7FAkgggY5cXsmOie1ocWkA72yV1NkNKp4AVGiBCCqWqrQa6KdundVO9UepaSeJ8YnzAKSBYQCVkRLLE9CrOeg/dAv8AWo70Zahwu0Cy0IacWDr3TTyjnTJBpYbxHw7u9QABVvX5SAb7hu2LML8bAVUmZgeQqDn3Ph5o8vW8arOSf2/FiUKPXyvZ9x1s1XrX2aG81o8IixSF/L6pVzcdjGYvQFHL/F48vFPBPEZFdzIoCg6j6UxA6aaPYg3W2NSjqY4x11gcQoZZX3Zn/m9/jZNHw74KTC0sixqkkzSBEvcggLq2ACqyml3vykkfLh7D0n8nPP14KhO0xnovdy+p+N0+Yaq6MCFgfEs3FBxfNlhQMp0lezEbntvqZj1B3J6gAve1xja7b8pLHN6Qt3T58OMkSJs5LQ1eRBY8qbMb9AaXr6E9CMICcV3znHIhMfCdZDpDCjalg3hKpI2IPisTVkeETRrEayQRQmR2gC5DnJYJP4/xF5J38YhVBjOi/KGMSA0SAW3JUE7dSANRvBnqenaOj0Iv/nuXpaGCNkfSO9rMeu9cFzgGXMKB2YT+L8taV8IIlFqvzaqI7L+fRLhgAvmTfyN9u4JToi+cm1wBbzuPuqjmfPCV2dLCtKWAKbW6+IxBoHfYUT0UbbYtdJ13AZjX5A/FYHGIf/KMe4ZggeBv+F95O5fOdzSRkFkB1Sk9FQdR6eb5R1PmvoDTYgXu7N1hUkZkkFtBqt/zmcjhQvK6og6sxAH5nGgTZbhNsysu555oyks0bQyM5FxuVRtNblWB7gGwdIN6wb8uKc5bJYNOa7T1sLX4MWqXc9IHPlVXFEFtUg69RcaEMPUE4qBg/t9PqtXGR7P1+ioY5FI8pXYkqQDp71QO+mjVHsSNxhEgs8+vX3zV+I4ogD69fLJaV8HM648eFqCELMgskgElDsd9JCrR7kMe++jRPu0t5H148+V1k17bODuY+XqwO9k/5uTGmxqznFZZzrzplwumPVIqyqrzRFfsTuxMZN3JoV6oadiCe2LJBcC0ciVEDdaHz1mWjyUrAEr5RKQaIhLASldx5hGWqjd1W+KBNk5rS4gDUpA4fxnhWb4jAEyKgsJE1SQRBWYhXQ7EtqHhlQSB85wsSNJsCrMtHNEzG8Zd4XjjPhtmMyFrw2kNAHagqq9VVDxNf4n3xRqD/JcJsA/jsUxcgZ9pBmFdwzrIp62SNCprIqgWZG1Aba1c7Xi9E/G26pzMwOsu3BuIw5nOZiQSIzwEwRoKtF28R+l+eQabFioh3LYcM0twLQLjVTuKZtUVmchVUFmJ6AAWSfoMW4m7qs8qTynwwgfpMq1NKtBbvw471KnoGIpnr71CyFXFaWTG5PjZhCYsLU0YEIwIRgQjAhY38ZuGeHmopx0mQq3X5o63J6bqwofsHFecaFeh4JNk6I94+R+iQYZWRgyMyMOjKxUj6EG8JBI0W1JEyQWeLrvNNmc3IFdpZz1UM5YCtr8x0r19vrvWJOflclUOip6Z/s25bk+J0+Hfsr7hHAM1C6zJIkciHUtWxv0PQb9DuRvhQmDTkl1NWJo3Mwa8z6+a3nLTK6K6kMrAEEdCCLBGNFeXVBzPwLxLmiH2oHmX/WgDpvsHHY9+h2oqiaESDtT4JjGexLvAeKeBJ4ijWkiqGA6kCyrLZrbUdjV312GKkE3Rmx0VyeHpBduqqeLTJPM85LSDWwKm1ZADStEGA0MAqkal0tQu71YnJMMRxC4WG6olpp7kWt68dFHbMqFLFgUFWw202aAdD5kN+tqb2ZuuKz4DbEw3C9XTcXglZdxw/L13qK6q9+Hb0LOgFtI9W0g0Pc4gIZPdPkrjqqAf3HmtE+G85fJLYOlXcI3Z1vVa+wYlf8ONSmv0YuvOVrmOmLmG4PJNOHqouObk0xu11Sk3V1Qu67/TAhZPyjyhmMpn/wBJzgdlUOySIDIZJHtbYJqYHSzE2Ks7E1eLUs7XMDWiyrxwlry4lMvMGeWSyMuxav6x4NOkeviSqEFe5xBuAZkqTsZyAVL/AKPWMLJK1szeYjUdAsGwTRchlViaohAq0NzGogFTC5h0PrzRG/oXgqPzLytPETmREjKFJkeMjYAXro0x260Cdh6Y823h08bC29xt6/K9HS18DXWdlf4JXi4mnnfUvShuOi3X8Sf4YSYXZNt6K0OkjLXShwt38vzdVnEM0G0qp8qgf4iBp1DvVbX/AOjchhcAXHU/5XjeO17JrQQm7Ra52uMslb8t82zZKCWKFEDSPq8VhbKNIUKB02okXYtjtvi2x5Y2wCyIqzoo8LRnzUPNyyZisxm5n0EmnbzM9fMIE2BANAnyoO5ulIWF+bz67F0MfKMczrD4nuC95ZIJ0kjSIpKq64jrZ2l03rjkGyaivmXQi7rW90e4GuBAFjspBsUrS1jbEacytN+H+Yg4hl7zEMUmYhpHd0VmZdyjEkWbFjfqVY98PifjbnqtGkn6SO++6SOP8Gy6ZzMNX6PGmshShkjRgVClkjbWFbzPRFAFdh1wiWASPw3te2mp+yuQ8QdE/A+xG35/KbPh9w2DLLNmDnocw82kMyOulAtmtzd773VAAVtvahpxCMGilUTmY3KUfiTz+sytlso+pG2llXow7pGe4PdhtWwuyRsU8F83DL18FTJWfBCMsWSw3jqF09bWNipHuC+2GS2MpB9w/NA08VtPxv4k65eDLhTUzlmI3H2elgvTqWYN/wDTOMGa+HJavDQzpsTzaw35rG2Onc2u+x6b9dj64qWIXoccbxa4PiEwcG5gZtMDLGb0hSL1syo0aoN6JdpOnr3OO6gtA1N1kT0ohAkxX20VhkuOZjIwNNCIWaZYwlltSxtHtMwArTqRr38pG48wxaa3om3t6zWc1oqJAy9s7AnTYZ8huocHCUm0tkZmMyi/AmcJODvqaGawkgPXqGA6+mEBgeekhdY7rddVPpoxScQixNHsnfwOh8wea75rjubhdYOIibwydTK8NPIqkEIr7Iys1KxN+UtveLcdTKOrKMll1VDSP69I4k7g5ADncgfVa/8ADjiXj5CI6Gj0XHpbqAh0gCwCRpoWQD/PHb3zVBzcJte/aEzYFFGBCMCFB4pxiDLBTmJkj1Gl1NV11r6f5jHCQNVOON8hswEnsF15g45lnUMmYhKnoRIv09fXbHQbqLmlpsRYpE+MDmaLLrDpkVZCzFWUlSQEUVd0xc7gVYF9RhM3srS4VLHHMXPNsrb9nJZrHwPMMaELD3NAD62f5YqYm816F1dENM/D72Ttylye6xSzq2uZHMbRr8ujSj+Xay9kHegRsBe5mI+lju1YlXXOdKA72fXmpym/5ehBGxBB3BB2IPTFMgg2KkCCLhNnJOdtHhP/AMM2v7r2a69mDD0A040qZ+JluSzKlmF9+aZTiwq6z7mrgP6MmuJTJELPhsmpUK0yr5VsJsRqO6nTRG2KkkIY4PaO9W45i9pY49xSxmMyQ/moqmvevnC+GrKxPlGol6BoalX0xVa3LL1qpVrGyswOIvnbvFl3HL0bB1q9Lt3PlvzALv5RpYChW2IOGd15pwN7qLxPhZA8xLAdAxLV9L6fhiLnye8fNRdJJu4+a0vkH+wQewcfk7Dv3xqwH+NvctWA3jb3Jgw1NWTcH+IOfz+ZvKZdDl10loyV1FG7liw85AJAXYdDq6m26FjWXJzKrCVzn2GgWicEzYOXBA0qGkVQQRSLIyLYIBHlA2IxVAurBKoOcuJxLE0r1qiGpNR2DKQwIF1q2oNV0SAdzbhFldKMgvZJyNn+LMXhAy2WJ2kcWze6+v8AhoDfzXhjp2RZankPqfsoNhfLnoPXrNNT8GzP+ipslFKJ5h9nqlNeRtLEDr9xiosmvXahTc7GCRunvYQ0tGqy58qYlGVzBjSaN3KgmtGqgVlYDSNWlXW+25ZVYWkiwsVnujbgEclr6j8qLBw2QsVjhkZid9Klj1Iuxfl673Vd6xDC47Ki6nne6xb9vDZStEWX/rfDnm7Qq2qND6zOppyD/wDCQ1+s33cBDWZnMp4ijpxifm7lsO9N/JPKL59jm87bRFKjUgefqAQvyrGnVVA0m76DzSjYXHG9WoInyO6WXwChcc+Fubg+0ysgm0mwB9nIKNgrvRI2Nhgb6DHejI0UTRFpuwqn5b47+jTmSzEJA8Uyi18Ju501qC6hdAAr9ooqhfB1XYueqGOEb8egORHI/lWmep0mL+IC8bHSVJIVkBbUSQVYUtKy2OgoEYJSQQ6+YIsm1GtydCLaf5WdS5QNR0gn6fyx6okpq8xwgLfuf5nHGm480FMPI2SWTO8OjIJDzSTEVYIUlV26fNl2/PFKd2Uh/wDaPupt2W1/EHOzwQwzZZVeRZ1UKwsN4gaICgym9Tr3xkuvbIXVmFsbngSOwjc2v8LhK78wccI//wA5D9V//YwoOk3aPP8ACuPhof6yu/8AgP8A9KbyUs+azskmfy4heBEMMXhAKC+pWkDFSxNLQGogam9RTWkkZhU5WMaeo7EO4j18V4MS5bisUNx3I8gQE7nLzI0jjc7lcxDVdArgVviZNwkgZrpzB8KMrNZgY5ex8gUNFfr4ZqvorKPbCHwtcb6HmFo0/E6iFnR3xM91wuPXwWYTcHy0eZlyuZlzDzRt4eWeJAY2NAaRG7FgTKdFoQAV3K4MP9ST3qXTOd/MxjABkW2HnY572uFvXKPCGymUjidi8tapXJLF5G8zEsdyLNAnegMOCznG5JtZXGBcRgQjAhfnznXKzycQmWWi7sQhDEqEF1V7hVANih0JAogmrIDjXpuHzRMoidLXvbXPS3bmAFpPJ3O8ExEJhEJoaCinSwChia0+VQPcgdyLF2Qbrzr4y3M87ag/L0dkc3MJlc3aSSRxKyn7qI0xZGHQlzpJH6mFTvwsJClTsxSAKkyzMV848w2J7GvvD2PX26dsZhtstUX3TfyJXhz0AD4+5H3j4UW5261Q77AfQaNMf4wsyqH8hVFxSGVp5n8KRg0hAKoWBCgJ92/1e9b3hM8Ujn3AyT6eaNjLE5qdytlJEzSmRTHqhk0qxAaQBo7OnqFFruaNkdAd2U8LmXLkqpma+wanXFpVV5kjDAqwBBFEEWCD2IwISfxXJxRZjTDGiARLqCIFA8zadx121bdqHqMUqqwtZVKt17Aqvi2mkA7qjEe/mW/xCgf4cVjoqmyiccHlOFu0S3pl+HGaD5JVAb7N3UkjZvMW8p7gatJ9CpGNOmN4gtOmdeMJizmWEsbxtel1KmttiKNfgcPT1gHAuJNk+IyHUoUyFXHQHU1roAvox9aC3vdXfaQ6NoPrZUSC2RxTnwrg886SeBxLMRoJWGlgsg3pvKTRABJXburYqSSdG7DYfFXI4+kbe67f/wAfw642zM0uZkaWML4p8mza3AQHvGrA2SKs1tiH6l7jYZKX6drRfVNer9GMUDKdJIjiYDYgKSAeysFWq77EfeCoe22acx+ykElHEiiydKMP1l1dfqtkj1BI7ggY6xsiRtxdZ58Qfh3mJMw+Zyg8USHUyagGVu9aiAVNX1sdKOOuYSbhZlRTF7sTUlZ7k3iEUbM+Ul0DdtJRvxKqxJ9zW3XtiOFwCQKeZo7O/wCyruGZRJQwaQI+xQGvDk9VZ78pPaxpNEFheIEA5bpLWMddt7O2vp/lad8MOavCIyOY8o1VEW20sT/VH6k+W+5ruBggkIOBys0k5B6GTUaLVMWlorNPiRyjEzvm0LrO+jQQNSeIvQOtVTrtqOwMY2JYhlyWAxFV52MAxnUbqvhysmezSZeV7MqtLmHUV5F0rpQfdDEqv0vqSTiqwdK/EUqmAmeZXbWsPXL5pH5o4KclmpYCPKpuPe7jJOg9bsDyknurY9TTSdJGD4J7hYqh1fZj6X/nhsegXCnz4RxBuKxhlrwuHhkv1fwnLD/t5Bt/1xmVJ6tubnHyyTGrSvihlPF4e8YIBebLKGq9JbMRLfr37HFEi4snRuDXhxF7HQ6FJE/wlmAJTNxlvQxOv5sJGP8ADFYQu98rWPFYTkaZngEyfCvg+Yg/SjmpTIQ6wp9o8igICzFC9GtTlaoUUOHsBAzN1nVMscj8UbMItpe6teMZaKbPhZ0VkTJyWJFUoweWPV166fDW7FDUPU4kVXWf8V4lEuQy+ciXMKrZmSJsuM3mEUrpm0DT4vkHlikOkDYnsaxxxwi5TIYnSvDG7rh8POM5jM53LxiKJoIS7aEjpIS1ky6iSdd2AWJJ1t1O4VHI5x0WhWUcMDMndblktww9ZaMCEYEIwIWTfGvKESZecAjYoXvvepaF2CDe9dWXe6wiYZXW1waVuN0LtHfTby+ShfCzOoucQNKdUqSKsWp385CyGSRjUfiEIw8ovzU1Gxjsbhe10qtheW48OQyvYNHKwGtu03Wr5ngsEhtokskmwKNnYmxRutr64a5ocLFZbXFpuFXvylDYp5VAvYMDf1LKW269fzwg00fJPFVIBqrjJZRIkCRrpUdv5kk7kn1OHgACwSCSTcqsThqtPPbSKTofySMooro3CtRNoTqIvf2x1cX3hOTRMxOUBOlY4yzFmYnzSG3YkkU67dvxwIVzgQjAhZn8Xc20EuWeNULMkq28ZfcGMqAQQR1a6Ivqdl2OibJkSkTi9km8vcTzM86oIkDsklJApj1sqMwDuXNnyabOw1Yi+jAjxB2+6RgDuqFG4hzGzkKYn323lcgGvvLQ9R1ob9etJ/Quyu4WO9kro77/AAT18GePKyy5RiokU+KoFVpNIQAGI8pAO3aRepsmyYmxdVpuOauwWDbLReI5nwopJKvQjNXrpBNfwxxOX5xjyYkzOYRvDNSONTzxwtYcqNBkBXUa3Gk12o74uluFjT9L9qqB13uHrkn/AOGPFGdGZkoBxEz6hv5B4erYC7UixsWmJAFgYp1MZab3vfNWqeQHK1rZJ+hIOYQbHSjsR+qTpVSdtiVLgbi7brvSY06Qqxz2W8RCoNHYqetMNwSLFi+ovcWMMIulA2VRE3iQAzALqjBcBjS2LIDeU0PXY/TFfQqzqM1J5e4oJxIoN+E+jV+sNIYN1J71Zq9OoCmGLAvbNVza+StsdXF+feZ+YxnZHdYIEBa0kVGEpXsZDrCsSPVLF0NxeKsjrrEq6lr3FuHTfdV8wqBXc02sCM9zGA2on9lGCBD7yDcL5Uv9gE67evkuOuYA5/tX6vO3rRb1yjPPJk4WzQqUrbXsSLOksOzFaJHYk9OmLzL4Ri1WzFiLBi13VnmsusilHUMrdQcS1UiL5FVfCeWoMvK0yBjIyaLZr0rerSv1NX3NDEGxtboosY1gs1LvxQ5RfOIk2XAM0QYFboyJ1pe2oHpdDzNvi5SziJ2ehXXC6wqSIkhR95gATsFJNb9wL/mcab5REwvtca5JbW4jZOHAuDSQGGRpalg1eEyD5NRJKsT86gs5AIA+0frYrzlRxFz3HoxYHXw+S0WUgA6xzVn8UuJfpcGXn8VFKakly3ieYPqQ61X7ygU2o0QGQ9TQHOL2YmlNozHHLglbe+Qvb6rzy78T3y+VMU0bzzJtC5OxX0ma7telgEsK7gnHGzC2eqfPwx3S2j9k/D1t6Ku/grnpp3zbSzlgrX4Vmg0rPKzgdAC1gAEn5r7WyNxcLlVa2FkLhG0aDM87/JXfxIiy0pjizkiQw+FM3inZtZURqqGugDs5XqSidRqGGKksj4nm2eKCcaZIi5EkbKfD8ZU8NXI2amRRSnqEAPWsFQQQJBmFaoI3dI6EnC7T6nxsvnL3MkmTmSeIuXYqcxqNCT1iRFIQKoJAYg+bdQq7Gv0wHarreGvkBJGG2g+59dlhkv0bw3OpPDHNHeiVFdbFHSwDCx22OLCyFJwIRgQjAhReJ5BJ4nicAq6ldwDViro9x1warocWm41SNyp8NjlM2J3mDpGW8NdPm3BUFz0sAnoOtem6mxBputKo4nJPD0bgO0rQ8NWYjAhGBCVc/wA0ZXLcQaOaUIWy6ambZVKsxVb7MRIx+gHtiOIXsnNp5XRmUC7Rv627Vw5R5njzM0ojRR4rmS9dvQRFVpI9IKgqoXqdxRo7DoN0tzXN1Ct+I8wxpmYsohBnl1H1EYCltTiwd62A6+w3xwuF7KJyt23+GvzCl8RzIhiaSWdY1UWWYAKPbf32q7xJCz74jTSZnhWXll8JHLRvQclHDow0g1erzA0L6bFqOGRPLXhwSpQC1U3wd4cHzzy1vDCARvsXoLXb5VfuTVX7TmPPXf0FCEbq++J/IxmDZrLKxcD7SJergWdcYo2++6/eoVuKYgmMTr2UpY8WYWecp8Xky+bhlW1AdBIDRGhiFaze58Pp6lVO+GSC8dyMyb3y8klhs4L9EZedJF1IwZT6fxB9/UYqK4kLmH4YwzyF49SE72jAWfRwyn66wbN7gnzF0dQ9gsEl8DHm5TBybyomRhaO9XiUXUnUt1R6gAk9CQq2FXYViD3l5uUxrQ0WCYIYVQUqhR6AV/LEFJe8CEsycGjErJIDodi8ZAUbklmTWF1hgxJXzDY0PlOAWRdeeDRLBnGQDSJI9h2JRi1fU62P4McOkzaClM9ohU3xV5rMCfocOozzruV6ohOnbuWeiorpubBq6z3WFgoVEuBtm6nRZlkMsWYRQx+NM2w21KD+yvysB3drWr2oaii2w1WW1oa/BGMTuew9cytU5T5AWJhPnCJp7BCndUIOx3+ZhQrsOw2BwxkVjidmVpQ0+E43m7vWiesOVpGBCMCEYELHvijyLJ4r5nLRF45LaVFFlG7sF6kN1NAnVZ31GtCkqGgYH+CW5u4Sxy3n5dDiRSyR0PFJACkmgkhY/wAdzXXsTnV9C0OxRHI6jkrkFTYWerzj3LksET5sySxyLGw+y2IrzIZBe6BrVlN+VyxKgFQynpQ0DfNJkqC4nJIfLWRE2YVH8RkLKPDioPIWPlROgQGjbbBR6dRYraWFli0ZpsVdUBpbiytb/C/QfLXKaZYpIyoJFVgiRDTHCGrUqAAF7IFySWxNny3pFRIUrmLl4Zoq2soypJH0JVlcoxB0srjzRoQyOpGnrvgQs64ly20U0kGZVEhzgKoY2BAkTcP/AFSEORT+bWxMbEs2GsGJpb4qDiWuDx65KLwPkUZlEb9GUNG9TJ4jKC6nzRX+kSEK2xBMYJRgR1GK/RtGyuGsnIsXlanyrkpYMskcoRSpYIiMXEcdnRGGKKW0pS2Re3fqZqsrfAhGBCMCEYEIwIRgQjAhGBCxbmvlDP8A6dLPHEZg02tHGnoKdQVJ6KAE366PcYrujdixBb1NX0wpxA+4yIPjv6CVstxIwyOfD8JxY0x6l0kJpWMh31BNR1OCSW2FViIktsrDuH9K1oa/E2+t+Z6xy1NrAeKeOG8EfLwvxQ5gzZtYTKNa2leGbDb6jSnqCOnfDzAWDGTc2XmZpi5xGzcWEcs/PxN1n3FeLT5x/EzMrOew6Bf3QKA/AD3vrio5xd7X4W7QcIhkjbLN1sQBtoBcfE96dOUOOePw+bIym3jU+GaHy9RQNglHo7iqZR2OL1GMYLNwFg1UZpJTE7Y5do2+3eExfDvhkmTn8CSMqpjOlgVIu1J10d2PXUaPzdQfLBrZh7YFuYT5DTkfxE35H6WWgZvXofw616Tpvpqra/a8TSVivEcuyZnMyatTXokZdRVTQ16gPIhJ+ZDa7G9QJutLPIDha29lfpqSBzQ+R4BO1wtB+HMUjQtPJKX8WqH3QFGn/f8Ausb3Kn2As43OALtbKi5rWuIZpcpuwLiMCEYEIwIXLM5dZFKOLU9R/EEHqCDuCNwQDgQkL/SLZhMwYmImyU7xq50knQNnbSapgWU9Lpul0LDRlhO4SH64m7JVzpizGZOYzzThFjIseWmU0WQ6vmHzBArKKF0xGKhAJzUnxte658PwrLlDiMXDw+iPxmZqaQ0tAJr0RmjrANCwACxO5FYhdseSUwR04LR3p94JzPHmCFIMbmwASCr1f9Ww6jaxYBI3rriTZGuNgmsmY5xaDmFe4YmowIRgQjAhGBCiy8NhZ9bQxs/6xRS3p1q+mBCXZsxFFMcnPsjR6onlI0yJuHiLE+ZkG5vfSy3Z3LGvtkokJG+H2TysHEnEc6EI7BOhYqR4YRwTqQh306mG+3QuBic0jpA0nlbv9boaLLZcIUkYEKi504U2ZyjrGPtkqSL99dwP8QtD7McSa7CbrjhiFkv8tyRZpFzEMrwysi3JGR5x1AkRgUahtZXUASARicrLG4UI3XGaYYVzgFHMZd+tEwMCfS6mq/pX0wm6YpnAuINPCHdAjh5EZQ2oBo3aNtJoWpKkgkA0RsMdQrDAhGBCMCEYEIwIRgQjAhGBCqOL8s5XMuJJoUdxp8xANhSSFN9tz+eOEA6qbJHxm7CR3GyW+Y8kctFNEqHwZY2jjCjZdaldB7KATtdDTXocX4y2WPAdRkqMuJjy86HX6rIM3wTMwDzxGvUeYfiU1V+NYyX0k8erPLNbVH/4g6KJsTmXwiwIPLTI/FN3K/KTohlMTTSArqAAITceUDUAWNUaPlBv97QZC2mbd2bz8AsiSaWsm6V59ch2ejmnvhuWzhzSO8YREkKyCxuDGx1An5lsqPLRvv5WGIyTY24bWU2RYTe6bM0jMjBW0sVIDfqkjY/gd8JTUmZvmFEj8CGGRZV+zEZUDQ/RQQGsgnut3dkgb4Y14aoOaSmPlXI+Bk8vF5rWNQdWzXVnV72ThamrXAhGBCMCEYEKHxnJtNl5YlcxtJGyBx1UkEA7b7Y6DY3XDmFgsfw2zjAHRENhsRLYvttAV9jR2xfNWw7KkKV/NQZeDZ1AYv0ZmoSJaKZKDqqEakJApVAA7WbG+xeFxve3ruXbTMFrXXaPIZ6TMNKwaB5HLs7/AGaLZskhjZUfq7mgBucQk/T9HgOfrmoGKSR3WGSbcrkOI5rR4GVMKkg+LPSlSKYMEbzWDRB0tuO3bDbTvv69fJOhoWMOJ7r22H3Wu5dWCKHIZwo1MBQJrcgWaBPa8X1aXTAhGBCMCEYEIwISl8UeDtmshIqmtFyNS6mKqp1CMXWoqSPxxJntBBWKycSmA8WF2iuZmARlAU6vEVV+9IF1atxpFrteNGOFgf0bm3+ffyA5bpZJtdbtyJx1s7k45ZV0y0A9CgTQYMu5oMrKwB7N9MZ8jQ1xA2UwmHEF1GBCSuJclOkrTZGYR62LPDIDoLHclGXdLNkimG+wXe2slsLEXCW6ME3GRXFZeKIQpyev9pZo9F+5Zg9fRD16Y6TGea4A9NHLfDWy+XWN2DOWkkcjoXkdpW03vWpyB7VhKarPAhGBCMCEYEIwIRgQjAhGBCMCF5dAQQQCD1B74EKA/A8ubBhQg9Vryn2K9K9qrDOmktbEfNL6Jl72Hkp8UYUBVAAAoACgB7DC0xesCEYELwYl/VHW+ncbA/XAhe8CEYEIwIRgQjAhGBCMCFxnykb1rRGrpqUGvzGBC9RQqopVCgdAAB/LAhdMCEYEIwIRgQjAhGBCMCEYELOs58L4vHZ49JSR2Yq48sQNkBVWgw1HZW8oGxB7v/UyYcN8lzCE6cE4WMvHpss53diSdRsnuduvQUPQDphC6rHAhGBCwPj/AAvisObmaU5lkeR2V0Mjx6SxIAKH7OgQAGA6UAcCFovwqmzTQS/pJlKiSozMJNXTzDVJ52W+h6bkDpsITvgQjAhGBCMCEYEIwIRgQjAhGBCMCEYEIwIRgQjAhGBCMCEYEIwIRgQjAhGBCMCEYEIwIRgQjAhGBCMCEYEIwIRgQjAhGBCMCEYEIwIRgQjAhGBCMCEYEL/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17412" name="Picture 4" descr="http://t2.gstatic.com/images?q=tbn:ANd9GcQAEPb0X0TcwCguHwTXNaoJKduCbttWQrkPVWfEO-A9IWSvvgq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4876800" cy="2134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ounded Rectangle 6"/>
          <p:cNvSpPr/>
          <p:nvPr/>
        </p:nvSpPr>
        <p:spPr>
          <a:xfrm>
            <a:off x="1066800" y="2743200"/>
            <a:ext cx="6858000" cy="838200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What an Experience ?</a:t>
            </a:r>
            <a:endParaRPr lang="ar-SA" sz="44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ounded Rectangle 6"/>
          <p:cNvSpPr/>
          <p:nvPr/>
        </p:nvSpPr>
        <p:spPr>
          <a:xfrm>
            <a:off x="609600" y="5105400"/>
            <a:ext cx="7924800" cy="1371600"/>
          </a:xfrm>
          <a:prstGeom prst="round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To talk about an activity or event took place in the past .  </a:t>
            </a:r>
            <a:endParaRPr lang="ar-SA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1066800" y="2743200"/>
            <a:ext cx="6858000" cy="8382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lgerian" pitchFamily="82" charset="0"/>
                <a:cs typeface="Andalus" pitchFamily="18" charset="-78"/>
              </a:rPr>
              <a:t>Past  tense </a:t>
            </a:r>
            <a:endParaRPr lang="ar-SA" sz="4400" b="1" dirty="0">
              <a:solidFill>
                <a:schemeClr val="bg1"/>
              </a:solidFill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t1.gstatic.com/images?q=tbn:ANd9GcTzYnPVQPL4QhrFze3iBmF0M_1KSXCvTZOdV84bvj4qguWx2XfU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848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609600" y="0"/>
            <a:ext cx="8153400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3.gstatic.com/images?q=tbn:ANd9GcTBQc9-Aav-xunu5qk_5bbZyk0v-c5IPVnHtloRqfeOtpOGb5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2971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6" name="Picture 2" descr="http://t2.gstatic.com/images?q=tbn:ANd9GcSS7umwB0o4Xt6xq--wbdbdgJa_J9tBWubr_PhiSf7HM1Fk0Wbli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2667001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0" name="Picture 6" descr="http://t1.gstatic.com/images?q=tbn:ANd9GcSelQZAzLA0oFtfwLBmOYf9NEJe0xSrDzhW4QnnBKa8ycZaotlS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86000"/>
            <a:ext cx="2912439" cy="1679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2" name="Picture 8" descr="http://t1.gstatic.com/images?q=tbn:ANd9GcRUkwa7TIZy5pgQqWgXXAWIbIiLKqpUDqj8KU2wImOv5kNUo4Fh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2286000"/>
            <a:ext cx="25908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4" name="Picture 10" descr="http://t3.gstatic.com/images?q=tbn:ANd9GcQGIQESpVqtV07AUi3w27XcyFXHHwMtYDe4rhL3JLlXQTcFyAfJ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304800"/>
            <a:ext cx="2667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6" name="Picture 12" descr="http://t2.gstatic.com/images?q=tbn:ANd9GcRKMR0iOV2Va4wdRcyh1SrgZVTJcc5xUWI8dMBBiiFNhTkObSqiVQ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5400" y="4343400"/>
            <a:ext cx="3048000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52600" y="609600"/>
            <a:ext cx="541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0" rIns="0" bIns="0" anchor="b">
            <a:normAutofit fontScale="97500" lnSpcReduction="1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hiking</a:t>
            </a:r>
            <a:endParaRPr lang="ar-SA" sz="800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2" name="AutoShape 2" descr="data:image/jpeg;base64,/9j/4AAQSkZJRgABAQAAAQABAAD/2wCEAAkGBhQSERUUExQWFRUWGBwYGBgYGBgYHRwcGBsYFx4fGhweGyYeGBojGRoYHy8gIycpLCwsFx8xNTAqNSYrLCkBCQoKDgwOGg8PGiwkHCQsLCwsLCksLCwsLCwsLCwsLCwsLCwsKSwsLCwsLCwsLCwsLCwsLCwsLCwsLCwsLCwsLP/AABEIAMIBAwMBIgACEQEDEQH/xAAcAAACAwEBAQEAAAAAAAAAAAAEBQADBgcCAQj/xAA8EAABAgMGAwYEBQQCAgMAAAABAhEAAyEEBRIxQVFhcYEGEyIykaGxwdHwBxQjQuFSYnLxM5IVghZzw//EABgBAAMBAQAAAAAAAAAAAAAAAAABAgME/8QAJBEBAQACAwACAgIDAQAAAAAAAAECERIhMUFRAxNhoUJx8DL/2gAMAwEAAhEDEQA/AK5CDjJdtq9YJQWV1JHrXL57QWJA8udHBYaZ/L1i6z2ZKXyBObhwX/2fWN+TPT5JmknEWo3M192iq90slk5OGOwKWPv8torSCFhGlKe1W0DkPDKagftLkZ8zFS6Kzb32fnqQsLIoFAvw1bcs8b7/AM9LJSElyoPTk/qBGAsye9UAFFhVbFuQPtq8Fz5Bl1lEJFf6jnRxm/KFlJlezm5G5l3xLOuHmCIDtt/AeUEDfflGZTbJgASxxUJcOCz1JrV6Nxj3PJI/pOWVPhnEzCC2nK72BSTUNXOj+kOLBeCZiRWsY6av9Mu4LOK6fWPtjm4Akklgli1a/esVcJYXKytpPtYTsTs8epE/ENjGWlWvvVOCK1i9F44FJBO5qdv9xP6+j5NPHwqhKvtGkgNxc8toAm39Ql6aOft4mfjtO5xop1sCdI92a1JWHTGVXeHeBwr72i67rcZcwPQGh65N1ir+PoubUxI+JU4ePsYtEiRIkASJEiQBIkSJAEiRIkASJEiQBIkSPggD7EiRIAkSJEgDg9mtTpfEQwoGchvsaQdLt5UCQp9wxHLh96QosNlBBckk6kaAv6dItRakJNXUHCeA+vThG2kHUkY2NQ1BrmCPZ+sXS1hRwpGFLlzqW471+MBXbMSvD4GDejUYa8W5wbJQEqS2pOu1ds4AYWNWAYQpw5cskO1N82DFxWDJiEPUiuWmVTlxhVLzfyv1JFau7e2UWJlINSeTq/nOpg2DpFqSnNYfm/2BBGPFXElXGo9i8ZdVqwkBZGFqGjnqPXi8ES57+VWwrn0P1g0NnFqQju6qDgAPQDgDv1gS775DN5S1BRjUg1rltxgK3yld0oKrqwBFDm1K7+sKlTSlJdwWLDcuf5i8U2tWi1oTiCdzQZOaijO2lIXW+2FczDQOpjXZLmM7ZbxKFAAl3O+pb5Q8upAWrvHyycMMhXjpFeJ9N1WHExUSABQChrXoMqQJa0yh4TibmB8RWDUlqBbu7f7gWZYlrbEk9DrXhlBKdj3ImIAAQcJd2wv7nWPc6YoqAU7Zuf41qIsl2cNWrZU4N0iqfNpkaZdINjR9c18ftX6w9CnjASFYg7kfD/f0hlYL1mJAq40YxnlhvuKmWvWuiQsk32k5wTLvFBLPWMrjYvlBUSIDEiTSJEiQBIkSJAEiRIkASI0SJAEiRIkASJEiQBwu1hIQ6QxUQDkeGYzham68YZy52BNRyoMoc/kUg+N/DViHSwo79MsxBtnKWNRiZ6Z6+saSlYW3fZsBCBj8LeIsBvr9IYzZrAh3aoFMwddMhrC1faGWhYBUVOM2auxOT5V4wJeF+JViwFJUTVyHLj+B6w07MZFqSGSlXIOTp+19PpHyz2tMxNQXLKFW9fvWE8m3TJhBYDDXOnhbYurdng2SiiW012D0gt0cmzZFlxpMs4iQSUqJDiuh1bKBe+mpWnCz9aHJVGzFacaQ2sFsSf3io3qdjnnk4gmRLJWcTJyLjV+uwFIey0Xm81y0ETFMVHnT0DQHabXklYDeIp4F22yenoYZTLrCySo+Vy7O4qA9HpUdX1hVeSjRw4cYSASNnfZ68aQ5ey0HklpiNQwBHxfhG0tE0YQoA00wvwo2kKbvu4YQVgMqpArQ5DYQ9s1jKjhRltnTnVoWWSpi82az4mKhiPRhXd99YeosZIDIYbuP9RLBdKZQYkB/2vnzhgpSTVxm1Wzy1iLkchdMu00NH55ddfSBLbYgB4ieJH3SHkqahRIxBRGbfOAb1sZUlxM7tsxVqVhTKnonFkSBRR6D79IpSlKThSvoz8d+PxhjYpJKTVJrml9/n84ERY8AOIVCqYRizrqKUOu0XMk3F87lVS4UNcx6U2jx3zHPPT7EX2ixrSPCci5qcuBy9XFIHFn1djqQ1dn+sXM0XEfYbepNcRppQv8AKGsm/wAEsQxjLzElNSDh1/mLZFoByIf1guMol01Mu90l6j1gtFpSdYyiAHegi21X2mRJXMW5TLSVKapZIc84i4T4VMq1cSODT/xttSJqlyxK7ohkSi6gOJUCFFWWw4QgV+LFvmWlM3vymvlTRAG2DJQbd4nge3f+1vaVFhsypyqkeFKXZ1HIctTyjnVyfjVNM0CfKQZaiA6HBS+rVccPeEd4T5hHezVlcxQc4ziNd9v8QwGQAgbsP2bmW21pKZbSkLStZ8ow4mOEsz0LAbGKyw4wY5cn6DiRIkZKSJEiQBIkSJAHCLXaimQfG5SKH2Yt665Qruq9u+dEwnEBTw/zwygqzoTMDVY5vXT1y1ig3YJKsSVPiolR/qfJ9IrY0n/jyolgE0I8Wh3Fcjn6ws/ICYo1rRqe0OZFpWuhBCknLIE6dPpzgWSpUtZIIYl9fhnQgw9lp7lWfAlIBBzdnGTBuf1giSGWHIbNOjGlf4ihc8FwFOS+TgEnfr9mK7qvJJcLAfcv6M0AOZc4JK3QXUHcEV3Y5cNDHsX9QFCn8OWrVd318ue0SROLgYSU54qONKaV5xJ1mSkkjCQoZEAMTUu+T1yesTtWl0m8lEpAcFwBjBqCxHiAJORFd4iZ5Cly0qUlYLs9GVUimdD6RchDJDMkPlz1FM2PvHyfIZfeIH/IWqNi4djtrwipSsNLCglgpLgHSrNSr5VeHtjvBKACHc1yFOEZiw2p5ikFwpJA6EaNQZGG5XhYAjqK+8F7B7dc5a0FThblvCwo+54UaDp0p6EOBUAV++cZJNuWhQ7tNXrowdzTjvFl9dvJVjllU0nGqiUAuS2ZbJq58REzG26g3rutJPvKXKSw8Ob0+bZRhr+7XYlFpoSNQCz8OJ1jJX9+JqZslXdYkLVQ4my1wnfR+MYiVOl4Qoy8RP7jjYctyOMPOX8fsV+LD9t1Lr/bvfZi/wAGUFpaYkqOIpUPCpz5m1NKFqARrbPLCgF5OH51JHx944x+Ft72SRPmFc0IE2XQFdMUpYXV6OQ7YnyUBm0Mbd+Pye+woswVJBoSshRAo4GQiZeU2eeFwyuLol4WVKRiSWJLv5gdGbRPIdYzqVLS6leGtEgOgPuWxV2akC9n70F6d53ChLRRSmSXQogUagDtVv6eMPkdnESjjxzJiqBgE6M1Cks0VMpEWbAyrcV4QAEHMuXDDPRtNYn5MedJAU9QPpmKRZbbpUFFUub3ZIYjCQatXzEUZ9KwOmQQAmZiLgeNId6ZkZp5tFzKIuLyu1LTUpCknVJqzwB2h7SiRZlLSylKdKNQ/wDdrk8GzloAJM8MMzqNCFAUPWvpHL/xNvSZ3qUODLrhUk0VRLn5t/cIvl0nTKXmvErEcIKqslh7aRXdrCYlRySQS/3WBDOj0iZxjNTdzL5M4K1LFmzJanCOk/hDbDKsy0LV4HlrQk6BaSFEa1WgluBOscGsVqUFgA0JjqXY/tGZKwZyCsEd2JgOQlqUaaEjEeLGFLfMl2S94u6AxIV9n71RPkhSHwglI2LUp96GGkQEiRIkASJEiQB+c5ChLXiILHV9+GldYZq8TYDVLggkFwdGc1GYhV+XUoMsBPXMcRlyrFkqzqcCXjXh/uqAA5PJg/8AqHo9j+5Sp3UoKydjUCvWBE3atR82Llt9/CPigcTMVJzOJVPt49ptCk+ELS2jPTprBoB5llmSg/7d07caPv7wJMs7KJDkEBzm1RvGjsdpWoMwrrl7NBcm5paj40GvptoaQb0NEd2W3D4VORRmUBTY4gxHLaC0WxIPh8eEEmpo+51OQ65w8m9k0GqVGmQYFvgfeK7vuWRLHmx6qcih5Co5QdAmlqn2mYAgHfwlgnnoK6w1N2qTLONTrSHIAcNQ03LB+cWLvaXLITLDjUCg+EfJl9KUSFoEtx4VA9A7iDkWlsmaSQcLu3MaJJp8XhhMtCQyVKKFDy6c2hHZVkKSkNgAfk1H39doaKWjHhVUtm/P0+OcPY0LmTyAWAJGXJtKV5Ryr8U7Uv8AMSiQQDLps5UpwOIp7R00zBqsYcw/rmHbStOkcn7UdqV2pKkYEoAL0d9mc6O3oIrDfdicr8UhupQVNSVsyTibQt8at6Q9vC9SohWXiYB3DMRk7ZHYVhJdqEYfExUUrbgQBh65+se71tMtTYEgHdIYPyjm/Jbnm7/xaw/H/a2daDOmE4Uj9qSGSNXdh4jxfSGAsSUS040gkA4VUUPvWsK7PNAbE3PYw+uu3pSoPUODk4cVGnwi9dac3O8rl9ug/hvd4sSVzCSZk5KcSTQJSHIoD5q12oI2cq+wlwdTiyLmOaT7Y5SRMShObk9apzd9G0iiZ2yEqYkYlTAQQDVIxDNk5KcHWo6w94lxyvddKmX2gk/vq7KGLX019IrFtRPUlSUTAUKIcIdLDN0/emcZCw38okHExOwbQ0NWP8Q7k9pZgzUAnInV9t+rxSNtLIsJMteKXKmEFxQjEK5hWRBbhrGZ7bdhBbJSccpUtaQrBgJU2LCa0Y0S2F2rnv5mdrpmFpbpOWIpdjxBOfU8oLldo5gQrHOwqLMQKjMjCkUAyzD15EHZ7cT7UdiJtjWAT3iS5cJUMLEDxA5FzvoYTolho7vbb6NpkTZNpCSCgpCcJSp9FBRpiB04RwVTpNesVEX+BCEMXFCI2XZm75k6QBMV+kk4khJ8TklyQfjX3eMZZlpxOt8Iqw1IyD6PvoH1aNd2CvUd8tMxJmCYlwkaKS1QNAE6DQDaLnqa7B2Uv5MuSJKUFQS7AM7VJfUnM+8bC7rZjSx8wzHwPpHNbPNEt1SQpC6FifhvQ/KLZfayaPEpZJBzIFPT4QZSXwS11CJGCl/iQoeeWg7tiG27w8sfbeQtBWp0NwKgeRA+LRnxq+UaGJGdR27sxD/qf9CfhSJEjccnmGWVArTMSnLFLUCX3ZSfZxGo7OXdYwoTU2iYpSHLKIQwYu6R5gzvUxmlJ0OUVJRhLjy6jbjD3T6bpd/y1JmfoqMpFCtRShLnRiHJ4BzlSMve3aIzspKJSQGLAlSn5JG0Kbf2qCQJKlYkAuz+EF+GdSYRXrf0wkLlYC2aSHpuA78CIrvRdHky8jkKN6/OPMi9y4dRfICjnkGcwml9o1KkVAlrNCUsSQnVOqdnrw3GYvK+FEsCcwakmoLvnm8Z77K5d6jc33fs7u0oCikEkkhhlpxBf2jMG8VBXmKHPmBKepanqIXKvRQbE5xfEwbIuWdOmFKkqQAoBRWFBi+WT5P9mI722xmGWPfrod2LlokhcwJTNIdR0Lkjw8DnTlA96zSFoCvJTCBq2b651YwJKucSfLMUUiqJS64CQ7JUQ5BDMCfVnhbbreuYWYE0amp30rGsZniLT3lGwgeFWfEuGGR4tUAQXMSiYaLUSilaEb12bYwFd8gyZWE+EEHEcirFU0JyEeEqUPEFE8TsW4/xwhbMXeN7KsknvFHED4UpdSiSxIqaCgNfrHL77vbvFrLBIUoqYbkk9c46HedmXaZJlLUGcKSoMWZ9BU0JHImMXfnYlUmX3iZgmMHWGKSOIBzDdYmHWZTM2pFssudy7cYHwxalDRfqRKyVbBuLn+IbXJYlrY4igJZqZ0Nc6wru27FzpgShq5kkADM1fkTR463Ks9kXJRL8QMtIRiZqpYE8ia8QYVOM0LpWrDjmOD/SPj96wcuWxQQwSkHwtUEsAcqUCgwzg6bdykpLMsDJSfd9oClviYhtNdC3xgxkk6GWVyva2ROBAySxy0p95Qxlzk1SXOzFx7/KFFmkMpRTVzlVuvDjBi5ZB8dGbIYWfWrkvlFsxS8QdI5OoO46Uf0i2TKdnUwNCcL8n2ihF6CX4UpxCuZPuSHHtxeLrJbUkvgVXMMCOld+OsAGyLoUaiYhSgHw1BAFD4Qa/ExzbtldWC0EhOALGIhiGI83vXrG/Vb5aiAt5eEeBdcWlDv/AB0jH9ub+E0JQC4fFs7BsRrrtoADrSgxmLTQZQxuW3KkzkTB+1QcakGhHUOKQf2TuwTU2xSkumXZZiqv5nTh6uCehhKAAfv2hB2Pu1lKVSlnCoBQJqya0D89o8psiyfMQDmWyP8Ar4xsOyl2S12CyrwgkyJen9ifpDM3JLfyjpCmatOcS5JBCQkKrWuW3+4KnWA+HxBIByUVAOMhQF/SN1PudAD/AMxku0qRJlqqQ5BRru6eVM96GFnn0Jj9s/3MziPvhSPsK134SfKo+sSOT9lHDD7NCrhCztBbjLkkjMnD6vDopBoYHtViC0lKg6SGIjrOubGY+r5RfdsrvJgQ7P5i2gzA5wNeq/y80yyhyNS2R1AyqN493Fax36K7/Awsr1RhN5Ta7tKkSlDAThVoeHxEZ5CiS8Oe0ysUwQrShozx8P8AJJMro4urxTJSv6ZiCeiga8I6LOvHES6nIyc9GZmL7Rzrs5ZVKnJSnMqDcQ4cHpXoY6LbrrB8XlYvXLixPzhypwhXe1rBkuWGEhJdww040PxPSq47H+q61HAlmcNmHHoPjAPaa8UhKZSCFhRCiymoK6Zks+e0dH7Ldnpc6TMmL7ygBThzLpJ8rZ5bbQ976acdds5a7QkKORBH7q1HAj4Qv7w6KpsKD70jXXl2YNnkoMwI7xSjQF/CE7tv8Y+9m7nkz8SZgajpKQrwqehLDC2jK2hxNZuxLUSyWQnfC6ugf74wUJssqw4CsqIBKiG00GdNAIb3v2FnySVSyJiNcNFehDDm5jPzFmUshSFBTZFy+zE5bnSHpO2I7cXGmzTB3SCJaqg51/cHJdhT1OcZ5MdBv271WiSRVx4hQs4eg51G8c9RAZt2ecT0ZDxO/BiCOopzaN3gAdIJpnlV9qHf29efXWr9RHFQHvHQFXbUegd0501PzgFWzbWZSTMSfECPCCPG5SGcBm0pvF35QTACThVuHYnrq+ogeddqcaJYxaqLf20DVYeNSfTWG1hubCQVOSeNfUdYCLLMlUtSnLbtmdeTRfMvPF4WpoKUfY6DVjlD82JJSxEAWi5v6G4gjPrvDlGihMoB1ZscqH1OopkmCJU93CiSngMOHiGqeZg+TYQ4c+Ibh/8AYaAr5uWZgJRMwnzYgWAYEnEC7p4b9Yey0Dvi8UolF2WE5U8x0SXOTVVltrHO7XaCtRUaknPIdIaXne2IpSsBkBvC5BOprWprH3s7cv520BP7B4ln+0HLmcupOkPfQbC4LGqx3PNMxACrYAoAkYsDpSkkN5SCoiupjmrx07tihXczDMmEslIRzBSwfNmf0jmVnmFwwBqPiBExVjtfY/tVNNks8tACe7lAEqDhWHwgVPhoIef/ADQgHEkPlRTBxnoacY5ld17SBJloVMTiAACWLu+Ro2epMW3je4/40DWqhVjR8nr0jK/wcbC9+24IoSgkUDvtt84zE/tQSolYBbKj75bHjwEZiXZMKlBUwkbJBJGubj1bWCBPASQASxAqnxEuzKPE0AaC47HyZTO1U5yzN0iQq/NINSUDhiwt0wUiQcD5VsE2hmdzzZ/5i5E4HX7+cLUK4x9JO7e8a7STfiHYv00TG8pwq5KqPcN1jE3YtpyC37h9I6h3rgpV4gQxFWI/1CC23FL7pMxKO7nYg7PXzEslynQGm0K9wTq7K7dIQtRcVTnVikZ6AwKbiJQpUvEptCnJsw+/0ghC+6xMWBzLOSSCawxuW8sDhJYf3E0f4xhvTbOS9lPZywrnFQQcJSKkvTTTXONVZeyxP/JPJ4JHzJ+UMrstEkAgYEFXiKgUkKOpLEtzy4QcpBSftjy3ipqom8eipHZuzoZkYiFJqoqUakAuCWNCdI1N33iuSXlKw5OKMQNCGyzhRPmPh/yEE4WZlA78OcUNn35WZayVNiLuCSzcOXAbQ0uaamyY0TJkp8X7ASp6uFUdhRn/AIjLWS1KlqCkKIUNQWP8xdb7WqarGpsW4CQ/EsKmKS2srtJJUWxtzBHvlFtql2eYg96Jakbqwt0OnSOeTJpEDKnKeGR1eHYpCnm2KYJgDvLKgW/xy9D6mOI3/dCpVrXLYCpLVDOfKQciDRo6tLtxR4gopI1BboDxjJ39exnmXLUQQgqVkHJUSpRKmxF1KJYnWJzy4rwx5VnLhugqtcqWSAHxHPJPiIHEs0dTCE7RjOy9lxWozM+7S7cVeEezxr5k0AFZoAHIOwD/AAiZuzZ5SY3UV2WWDMnKADAiUP8A1GJR/wCy2/8ASCF2nyHUKwnLlziiwkoQkKzIxHmo4lV5kx4mzy4wvVQB5pIL+g9odqdHImbZx4RMd4pXaggOqgGbkBudYz96dpgkFKFYSSfGWY1/ZmVE6RRH1stiUM+ZyH3xjOX122kgKld2pYUClWIeHY5VI9N4z1ttalqJWQaVUskqbOgdhU7Uj7Lu5Ch4ZndzDkColJ6ftpw6GJ5HoAm7kqJwDENcVcIpkxB4OfnBki0GQXkkyw48pTX/ACAqrUMSfeKLNZpklQBKkgjwqfN9fCTR/wCYtWspGJ0zFB3cEAZs5IPAs+h5wrRF8m9Zk0lM1ZmSzU0YjZy78ni+dZrMC0uQ3EkHLgzh6fSrQtlLWFgFBAILkLoHc0DmgZvpDJd3Eh1YElTlLYlEgf1AA4ftwIzyy1elzXyW2dMxyrukywFOCzJPPEpyc8oZpnpKlJKjib9zgChcp8ISw3JehgOdKRZn713FaFx4myrX0GvOFsy1mYoqbCC7NRxkAd+pMVvfibNQwQHBUlyK12Ys+LOPgsypigkHGoZJTUl6lgHO8KZE0O7Ddq5u7UNWD7w4u4mYSpJwMas4qdE1KveNIhJN3KUAWd+KB6g1BiQULiCqmfNBOiQ4HJy8SDVG4fTJW8fUpi+bJ++cVACGFaZKiWFTtSoH3vpFU5nRoSqj7hK1fAQZgfKn3whdagTNkgaKWpRbJKU4SePnHvxhgqveyhB0qcWWWg+Z/wCsLRIq7AjhWHVvSpaipQZ9NhkB0DDp1hPNBSXTTfjGDRfISM1JLaJbPm2ZjT3Te6sLTB4cg1G/x1JhMqxzBhOIMcwHCuQowHH4RYosKUp9gcNyanLeDuA/Ut8JBcO75PRUWpmcfvOF8mzKHdHGyQFFSWFaBi/D3goHT6/L+Y1QIE/7EWItB49YESY9Y9KdYZDhOCs48qlbH1gRKRpT2eMj2wvSciYJeSCxBBooaueBOXKAG19XyP8Ajk+NZLeGtdhvzhbaLm7oY1kmYosrZIZ2G9deUB9mrPjtGJRZUuuH+4VrvDntRaq4R4sLmumIButD6xnZtpjloT2Qs+GUpZDFan6JcD4mGlutSQEoUHCiATSgBxF66gNTeM4L4aWhCGBSkAtuGHxDt9BAK8RcqWQTn4iCdacuML9kk0LjvutJe3aiXKADKJPldmDNmX5Ur0hDaO0KlglKSOILV6jLOBZFqlSVMqUmYrNKlqNC1Sxf1oS1IpvSYnGJswgihPdJKQkkUTVgTSpOKH/67JZbb9XMZRxHCzOoZgtQNk5PKtYGFoCQJkwklRpU8a78PnAC7cZivChhs5U+xU+cCFSlHxAvlkRD1pJ0u9ZZbElwA2Zp/wBnEGTpAUhK0gFOTHGhhm7lDHNteojPWK093OQpQBwl2LEEsWfq0M7d2jmTMhhBzZq6QaGxNntEvNSvHXJIY+hxE0FSfSGE21JKaAAVo53zqWyO2kZpd5KLJZDcEDT58Y+/+YIJx1OwA146cojKZWCdetCu8CEYHCGqW156mBxeKq78y55ffyhQu2GaHAUlIq4z+NA8VS5xTUEg6P8ATSm8Z/r+yy3Rl+KnTQ5LgF6OphxIo1OUApmKAwuMhqAWO38wdJtJWlaSQAxbLiT1Z49WOzSFEleJmJDCr8X32941x6mj7iqRhEsJW1csLe9a8nHvDywTUS0pDKS9WVTPXL5ZQNIuUBlEJAIBwkqOlWB8Qfp1hsixlh4k7OEOw2ClnwniUxrJUql28E0duAH1iQSJTUd+aiT1LViQ9U9/wezBSBe7IBpXhrFy5jCPmIdYQVyl6t7R4tIeurFJ/wASUk+4SOpj7aZiQlRNAkO7lh0atAdYDVMxpxAuFsx3Af4lzyaJyujhfaUAnJ+MCybMVTEpzq5Z8hWDbQwTw9ItuewKGKYuj0FHpv14xnJuq2ut89gNz0++cL5j0HqcnJ0EE25dScRpSgHxyEByDjmJp4QadK9TSC90Tw/SGIHiFNWO0XBTg5EgQImcSXNRXNtW4cBpFoU71S3E9KfevONdxIjvRvVsjp9NukQh668G+j/GK8ZOr9X/ANZGPiTxP23GGT1gJBBLHMPXlmCPUQDeSBMR3ajiK3GJWEkAVJo1QQB1zj3bLQpJwJR3kwkeEVYZur+kM7QunW1OAqU6aFOFwDnXCa4Q7OSxLUidmWWVMyRMBKWCRhUAXxJYEYX1DMX3EF2srtKiUS1LJwsCyRtU4hz6wru+fjWO8Bw0ADjxDY7Fqw7Xa0yRokMQGYZ0yq50c1pGeV16qB5FwzJVVTJCSKqdQWQMsnDaB39YEnE4yElIwnwuA1KOBnyGgIg6RKkzSFBJxUfjqARk76l4HvfD4UISMSWcakCohdW+Dj8hEWRGBeJSEzAxBJL04gkOa/bR9UhGAGq1DIkkjbLyg50YwQi8UkeKYimlKN0amUfFBBLlicgcnf0ilaLEyiASkZVIDZUz0oeOuUeJswLWVLDdSKsBoft4JKw5wVHlJQGB3AJUX57mKbQQQ2EMxLkh89WYH20iozCLs6MJSGfkDV/XhA0uyYVDEWd8g1P9weJWFORIdmB83BwfjA67XVikncO59oYWTFgoACQKsFNpz/nSG93XJKQkrmLSVHVwegLs/pGdtF4AsGNP2hgPaPdhteE12oN/5hWU5Ti0LxZeUZesCrl60itdroSqmtYCnXvRkiu5+QiZFWvtomgKw+v3rDGyrTROIAM5LFxxBFabiEdlklSsnPEtDxEgISoHMZB39wpk551i7ENFYJ+JCQgYimh56Z1ZqhoMShWobk/8vGcsd4KlqxJqnUbg/NjGnM0AJLkOHFA+ZHJ6cYqE9JVTM+sSJQ5ENxaJFoaWT2WtCkg4AHGpAOWxLgwPa7hnSKrQpv6hVPUjKp1jpKi2UQzNDyg0e3KJjN8uJoOepbYHeArQkBLCgAwp0pwGn8Rt+0s2UgLUZSF4f00ADD4iMalEipwgj/uRuYwF4z2S5qYyz+l4lyP1ZoRpmrPIVP0hhedqMiWVg7AZ60rwzhhdFyz0yhNVLWErDpLOw0cCofOoFGMeLxsCZyQlYNDmkkF/9GCToWsfN7VO3g6pL+gIaDbsvVMxRUSoEBg4PXlBSuyMnCaLxOWUSH5UTXd+MZmzS1YjgUuhILKw5c4myKla020H9wOfXLKPqLU71bV/X5CENlu+YtYSMSlVZyHANC5JAcsA3AZx6t1rUhDBgG8WYNOu5+3jLhq7lK208NvYEg4jsmprk5enpFK7wWUDFMwGhZL4tdckvQPxMZqbbpuIJSujA0SWGp82Z3LVMFyL0/dgOF2UsgHQhnYDL71jYClTB+0YEvQBT1NHUrNR4naPN4zUOpIBxKDUINQBpxyj2FpmKSiV4d1KOgDO5PlyhehIUSoqQFB8SjuHI0DvQPWp4QbJfIsa0HETUOWIIJ6/MuzmhMeJVgmKU6iVJCnyOENWvOgrSCrH2nl4QJkrP9wUddSmnxgxCrPOYpUh9EkqD8GUfcPGdtXr6Klz1JcqlrKiXwmiNgQAWctvFkq240LE0PjBdITUHIEKUSSdgSOEG226FKLnQunxgegCQ9HAeogabZF4jiSpYDMQxbgocznwipYWia0XKUKCSQTSqFAitQ5dh8ortF3lKkpxEg+ZqsAQDlr/ABvDybiSCCFKTVkoSlJPBWIYihzt0gSfakBXdsAvfwgJo/mzU53JrFbS+IXhQkFggMUnIlyQHOdW4QdZpyZnhZTAEkpdYDVq+/E7wus8oF2TiOLNmcsfb6QzFgUxTKwnCQoKZuBG6qP1gBXb7GQDgDpVxwvloczwfSA5cnD4lgkOxYtloa/dY1SrumEDEqiQwYAMM6bHjXOBfyClCjKDZkhyphnVmZq8YNhnRYsbYQxU5DuBTQHhx4QPNu9VaihrUUh7OsiEv/U1UlKgoHQEMQRXN6xWuyYsIDocHZmOw0FHioRJMsCyMRL71cho9flgRTOmzV+ENpCFCn7Nkslxwpm/wgr8tKWnwKJwCqZjcXwqGrbjrCBfY5CUAlbOk1BcavUNtQacYluvwTPClDAbMmuWjv8AOLJt1KxBnwtSrhtn1D5AwHPu4pGMMQNix9M84DNbqkY0glQSkMl3FX2D8ofieqgZwAwGcYOz2oB0qcJz3hgjtQpLCikgNVwfWKiWwC31T0eJGRV2wU//ABp6uT8YkXuFp+lJ94oSWUtI4EgQJMv2SlKlBaVYQSwNSwdhvtHOpVrIUkqmgkEHyBIAd6uFPyca7x5vO/EYsTAhRDswFAHau+CutYnkri8/iH2jEk2eUkhasClzCFUxLVVuagvphjKXX2lH5mVOmpxpQsKwk0psBmdQ+sVdpP15uIBLJSBQkMHJ3Y5+8KbPYFKLJlgAZlSlAfUxN16cd3uz8RrHOCv1CkpSVEFKtMwCPMeAqYw979uCudNWBKTLqJYMtJUwOaiQSSc+DsNYykm7kyy5mEqajDCkP/SNY828JKQxLgZO5PMcYn9n0fH5MrV2sxrJWgHTwDAKEGiasSQ7u9YU2+9UGY8tJAAApRjV+AI3iiRJemHFTXwgb8SSYJRZ0pIxZDRLUOQDkQJeU2gkhQBDMzkh2LuTWtTq8XizmckCZiIBOo4BiTHy1zZUgVxFSnKU5M4bxGh9GMfbjsylupiE6k78Nzz09Ii9zcVOuq9yLAkKwhJYPhCRicjVsQfn8otlXJNXVWGXu+baAIT4UU5nlDWXMSk0z9zxMelWsJq9T6w+XwNE9ouBcouppgpVnBDtUDxKIGlBTWB7dY8HiCc04hiASAOAJ3o3vto7Pb1YDiUSC7DIMab+8JLwkeD9OgNMyp9xXIcoomUVOL5OOEe8f9pHSNBJuxWHEpsOWRzpwePdsl4klLB9Gy6wwSyL5mIFJhbY1HoXgpfaVbeZIP8AaCD6vC213Xgq8Col7iFxlG6NnXvMLurE4YuSS0X2SxzKKKFEYSWw5gZ02Y8oqsdiCk4mqGodS+XWGdqs0xTOFSxltvmSeJ0hgRJtsuQzBMxxUDIbM4zzziJn98cEpKgsupk4UAAakjID7zhQbsViZJcnLj9IdSJgs8rAP+RTFauWQHAb/Yi5a8OTdC2hVqlgglSkjNi4bXR4quO8gqZgJUARo9SN24a8IKmX2oo7o1xUB2HXUCjwxkXYlCf0/BTOn0qesKZWeq47WTrsxh8KBQVUSMmaubcDHqVYkzUp8IZNQMuBYDQ5vCy9LcAkIfFXUueZPygP/wAwqWAEuAPKQRyP2YcuVFmLTBSJSSVMkiudGz5k5witt+ImEJQh1E+chv5pxipHaArpMTiB1oD9D1im0XMhQKpC3AzB0A2I12fXWK5fabj9KV2hSEmWTiBZ3y+wR8YFMxSc8twTrvXOK0pKCykqNc/KYKRZsaqg1DhmJB1BDu3OGT0mxSVycSVFMwAulnBI4NT3hMveNILArCwVROgSQf8AqzHSrwPLuYzElRo2QDH1L11MPYIVDpEhyu5iCQw6kg9Q1IkGxpo70UcYD0pTpA9vUXl/4f8A6TIkSJigllqlzniV8osnzSMiRyPCJEgox9Iwskkkk55wfc2aeJrxzzj5Ehl8tHdKiwrmVPx57wvKB3pDBsSvaJEjOe1WXkCplgz5jgFjRxxh9KH6SOQiRIdQ+S/Orl84+TfMIkSJqvh4tRy+9Y9k+Xkr2KfqYkSNJ6XwItXk6iAZWUSJBl6U8Ib6NTy+kKokSGR3cyQSmn7T8YvvFIE1IAYAKYaDy5RIkRfb/pc/7+l9yj9WZwAb1EB3mrxnkIkSM/8AJp8BLuDqrWozg2+JysbOW5mJEi76WPhY/iMeb3VlwSPlHyJGkRflWg0HKDbqWe8NdFfAxIkKgfaVk2kglxhyPIQRY5QZdB5E6cYkSGmjQGWP/rSfeLbvWTJLk6/GJEicvFwnROU2Z9THyJEjZL/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3" name="Picture 4" descr="http://t1.gstatic.com/images?q=tbn:ANd9GcRSCyfS-8QuPIDUYrwq3uMZNjBwZCtFv3VrpBPE_EwU6BYdBnf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8862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://t3.gstatic.com/images?q=tbn:ANd9GcSz62FrB8s1Vjs_-A8S-t6lqbLyDJrX6Zamb_-vPfKYAjm51J0NQ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590800"/>
            <a:ext cx="3657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5638800" cy="1143000"/>
          </a:xfrm>
          <a:solidFill>
            <a:srgbClr val="FF3399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Rock climbing</a:t>
            </a:r>
            <a:endParaRPr lang="ar-SA" sz="80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ttps://encrypted-tbn1.gstatic.com/images?q=tbn:ANd9GcT0cWVDD_O96v9y0ZpEDtlk_5RXtIhSUtVQsEjhDSdl-a9mcmwa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340436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t3.gstatic.com/images?q=tbn:ANd9GcTBQc9-Aav-xunu5qk_5bbZyk0v-c5IPVnHtloRqfeOtpOGb5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971800"/>
            <a:ext cx="38100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996</TotalTime>
  <Words>186</Words>
  <Application>Microsoft Office PowerPoint</Application>
  <PresentationFormat>عرض على الشاشة (3:4)‏</PresentationFormat>
  <Paragraphs>50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حركة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Rock climbing</vt:lpstr>
      <vt:lpstr>الشريحة 10</vt:lpstr>
      <vt:lpstr>sightseeing</vt:lpstr>
      <vt:lpstr>الشريحة 12</vt:lpstr>
      <vt:lpstr>Shopping </vt:lpstr>
      <vt:lpstr>الشريحة 14</vt:lpstr>
      <vt:lpstr>الشريحة 15</vt:lpstr>
      <vt:lpstr>terrified  or  terrifying</vt:lpstr>
      <vt:lpstr>interested - interesting </vt:lpstr>
      <vt:lpstr>boring – bored </vt:lpstr>
      <vt:lpstr>الشريحة 19</vt:lpstr>
      <vt:lpstr>Put these pictures in sentences + adj</vt:lpstr>
      <vt:lpstr>Open your book at  P. </vt:lpstr>
      <vt:lpstr>الشريحة 22</vt:lpstr>
    </vt:vector>
  </TitlesOfParts>
  <Company>alQods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Best</dc:creator>
  <cp:lastModifiedBy>U500</cp:lastModifiedBy>
  <cp:revision>160</cp:revision>
  <dcterms:created xsi:type="dcterms:W3CDTF">2010-02-27T16:39:59Z</dcterms:created>
  <dcterms:modified xsi:type="dcterms:W3CDTF">2014-03-27T16:25:46Z</dcterms:modified>
</cp:coreProperties>
</file>