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88" r:id="rId3"/>
    <p:sldId id="256" r:id="rId4"/>
    <p:sldId id="265" r:id="rId5"/>
    <p:sldId id="262" r:id="rId6"/>
    <p:sldId id="263" r:id="rId7"/>
    <p:sldId id="261" r:id="rId8"/>
    <p:sldId id="264" r:id="rId9"/>
    <p:sldId id="257" r:id="rId10"/>
    <p:sldId id="259" r:id="rId11"/>
    <p:sldId id="258" r:id="rId12"/>
    <p:sldId id="268" r:id="rId13"/>
    <p:sldId id="281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84" r:id="rId22"/>
    <p:sldId id="285" r:id="rId23"/>
    <p:sldId id="273" r:id="rId24"/>
    <p:sldId id="286" r:id="rId25"/>
    <p:sldId id="283" r:id="rId26"/>
    <p:sldId id="287" r:id="rId27"/>
    <p:sldId id="266" r:id="rId28"/>
    <p:sldId id="282" r:id="rId29"/>
    <p:sldId id="267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66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33" d="100"/>
          <a:sy n="33" d="100"/>
        </p:scale>
        <p:origin x="-243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1664-5A4C-456B-90E4-5EC582D22658}" type="datetimeFigureOut">
              <a:rPr lang="ar-SA" smtClean="0"/>
              <a:pPr/>
              <a:t>08/05/35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C2D7-88B6-4D1E-A1E7-B97591288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5972188" cy="2214578"/>
          </a:xfrm>
        </p:spPr>
        <p:txBody>
          <a:bodyPr>
            <a:normAutofit/>
          </a:bodyPr>
          <a:lstStyle/>
          <a:p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صبآحككم مودة ورضا من الرحمن </a:t>
            </a:r>
            <a:endParaRPr lang="ar-S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Picture 4" descr="˛      яσση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14564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IMG-20130606-WA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̥-̶̯̊͡»̶♡♥Mŷάm‘I˘̨«̶̥-̶̯̊͡ل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7" name="Rounded Rectangle 6"/>
          <p:cNvSpPr/>
          <p:nvPr/>
        </p:nvSpPr>
        <p:spPr>
          <a:xfrm>
            <a:off x="428596" y="642918"/>
            <a:ext cx="8429684" cy="5143536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CC3399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 descr="ا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19" y="908021"/>
            <a:ext cx="7815909" cy="4592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images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115"/>
          </a:xfrm>
        </p:spPr>
      </p:pic>
      <p:pic>
        <p:nvPicPr>
          <p:cNvPr id="5" name="Picture 4" descr="ضصث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7643866" cy="141926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785786" y="2285992"/>
            <a:ext cx="7858180" cy="3786214"/>
          </a:xfrm>
          <a:prstGeom prst="round2DiagRect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=2 , 8 , 32 , 128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1922459_1457680887794427_85072436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492"/>
          </a:xfrm>
        </p:spPr>
      </p:pic>
      <p:sp>
        <p:nvSpPr>
          <p:cNvPr id="6" name="Rectangle 5"/>
          <p:cNvSpPr/>
          <p:nvPr/>
        </p:nvSpPr>
        <p:spPr>
          <a:xfrm>
            <a:off x="428596" y="714356"/>
            <a:ext cx="8429684" cy="392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 descr="يسقيابلت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20" y="1071546"/>
            <a:ext cx="8154084" cy="34290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29520" y="285728"/>
            <a:ext cx="1785902" cy="1285884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178">
            <a:off x="6825251" y="224568"/>
            <a:ext cx="2857520" cy="1214438"/>
          </a:xfrm>
        </p:spPr>
        <p:txBody>
          <a:bodyPr/>
          <a:lstStyle/>
          <a:p>
            <a:r>
              <a:rPr lang="ar-SA" dirty="0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مفهوم اساسي </a:t>
            </a:r>
            <a:endParaRPr lang="ar-SA" dirty="0">
              <a:solidFill>
                <a:schemeClr val="accent2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1857388" cy="35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966549337052-1379262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"/>
            <a:ext cx="9144000" cy="6858016"/>
          </a:xfrm>
        </p:spPr>
      </p:pic>
      <p:sp>
        <p:nvSpPr>
          <p:cNvPr id="6" name="Rounded Rectangle 5"/>
          <p:cNvSpPr/>
          <p:nvPr/>
        </p:nvSpPr>
        <p:spPr>
          <a:xfrm>
            <a:off x="357158" y="285728"/>
            <a:ext cx="8501122" cy="5429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 descr="ل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2918"/>
            <a:ext cx="801947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Picture 4" descr="ت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5"/>
            <a:ext cx="7872725" cy="1928826"/>
          </a:xfrm>
          <a:prstGeom prst="rect">
            <a:avLst/>
          </a:prstGeom>
        </p:spPr>
      </p:pic>
      <p:sp>
        <p:nvSpPr>
          <p:cNvPr id="6" name="Flowchart: Document 5"/>
          <p:cNvSpPr/>
          <p:nvPr/>
        </p:nvSpPr>
        <p:spPr>
          <a:xfrm>
            <a:off x="4786314" y="2857496"/>
            <a:ext cx="3857652" cy="37862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= 59048</a:t>
            </a:r>
            <a:endParaRPr lang="ar-SA" sz="4000" dirty="0"/>
          </a:p>
        </p:txBody>
      </p:sp>
      <p:sp>
        <p:nvSpPr>
          <p:cNvPr id="7" name="Flowchart: Document 6"/>
          <p:cNvSpPr/>
          <p:nvPr/>
        </p:nvSpPr>
        <p:spPr>
          <a:xfrm>
            <a:off x="500034" y="2857496"/>
            <a:ext cx="3857652" cy="378621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= 3875</a:t>
            </a:r>
            <a:endParaRPr lang="ar-SA" sz="4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3388039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71810"/>
            <a:ext cx="3388039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ounded Rectangle 5"/>
          <p:cNvSpPr/>
          <p:nvPr/>
        </p:nvSpPr>
        <p:spPr>
          <a:xfrm>
            <a:off x="428596" y="214290"/>
            <a:ext cx="8501122" cy="49292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 descr="تا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2570"/>
            <a:ext cx="8072494" cy="42837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4071942"/>
            <a:ext cx="2416695" cy="25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44000" cy="6863695"/>
          </a:xfrm>
        </p:spPr>
      </p:pic>
      <p:pic>
        <p:nvPicPr>
          <p:cNvPr id="5" name="Picture 4" descr="كمنتلا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8072462" cy="1300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3438" y="2143116"/>
            <a:ext cx="4143404" cy="41434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=66426.75</a:t>
            </a:r>
            <a:endParaRPr lang="ar-SA" sz="4800" dirty="0"/>
          </a:p>
        </p:txBody>
      </p:sp>
      <p:sp>
        <p:nvSpPr>
          <p:cNvPr id="7" name="Rectangle 6"/>
          <p:cNvSpPr/>
          <p:nvPr/>
        </p:nvSpPr>
        <p:spPr>
          <a:xfrm>
            <a:off x="214282" y="2143116"/>
            <a:ext cx="4143404" cy="41434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=58253.333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7426" cy="7072338"/>
          </a:xfrm>
        </p:spPr>
      </p:pic>
      <p:sp>
        <p:nvSpPr>
          <p:cNvPr id="6" name="Rectangle 5"/>
          <p:cNvSpPr/>
          <p:nvPr/>
        </p:nvSpPr>
        <p:spPr>
          <a:xfrm>
            <a:off x="357158" y="285728"/>
            <a:ext cx="8358246" cy="550072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 descr="م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3" y="500042"/>
            <a:ext cx="800858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32383_474471359345862_210682576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414" y="2571744"/>
            <a:ext cx="4471990" cy="6583362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السعادة ، ان لم تصنعها بنفسك فإنها لن تأتي </a:t>
            </a:r>
            <a:r>
              <a:rPr lang="ar-SA" sz="6600" dirty="0" smtClean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..</a:t>
            </a:r>
            <a:endParaRPr lang="ar-SA" sz="6600" dirty="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905619"/>
          </a:xfrm>
          <a:effectLst>
            <a:softEdge rad="112500"/>
          </a:effectLst>
        </p:spPr>
      </p:pic>
      <p:pic>
        <p:nvPicPr>
          <p:cNvPr id="5" name="Picture 4" descr="منت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8072494" cy="1285912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785786" y="2000240"/>
            <a:ext cx="7572428" cy="4071966"/>
          </a:xfrm>
          <a:prstGeom prst="snip2DiagRect">
            <a:avLst/>
          </a:prstGeom>
          <a:solidFill>
            <a:srgbClr val="0070C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 smtClean="0"/>
              <a:t>=16</a:t>
            </a:r>
            <a:endParaRPr lang="ar-SA" sz="8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357430"/>
            <a:ext cx="4675409" cy="7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ar-SA" sz="16600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من تبغاني .؟؟</a:t>
            </a:r>
            <a:endParaRPr lang="ar-SA" sz="16600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Content Placeholder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168266"/>
            <a:ext cx="3929090" cy="2984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2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05" y="500042"/>
            <a:ext cx="8464437" cy="2643206"/>
          </a:xfrm>
        </p:spPr>
      </p:pic>
      <p:pic>
        <p:nvPicPr>
          <p:cNvPr id="5" name="Picture 4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000372"/>
            <a:ext cx="2990865" cy="3229400"/>
          </a:xfrm>
          <a:prstGeom prst="rect">
            <a:avLst/>
          </a:prstGeom>
        </p:spPr>
      </p:pic>
      <p:pic>
        <p:nvPicPr>
          <p:cNvPr id="6" name="Picture 5" descr="2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52" y="3571876"/>
            <a:ext cx="419880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5" name="Rounded Rectangle 4"/>
          <p:cNvSpPr/>
          <p:nvPr/>
        </p:nvSpPr>
        <p:spPr>
          <a:xfrm rot="21032969">
            <a:off x="714348" y="928670"/>
            <a:ext cx="5786478" cy="1928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من تريد الحصول على فراشتي..؟!</a:t>
            </a:r>
            <a:endParaRPr lang="ar-SA" sz="4800" b="1" dirty="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7" name="Picture 6" descr="images 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1958">
            <a:off x="6044619" y="1359035"/>
            <a:ext cx="2703232" cy="266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4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22" y="214290"/>
            <a:ext cx="8158082" cy="2571768"/>
          </a:xfrm>
        </p:spPr>
      </p:pic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3500462" cy="3267083"/>
          </a:xfrm>
          <a:prstGeom prst="rect">
            <a:avLst/>
          </a:prstGeom>
        </p:spPr>
      </p:pic>
      <p:pic>
        <p:nvPicPr>
          <p:cNvPr id="8" name="Picture 7" descr="4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071810"/>
            <a:ext cx="3829338" cy="363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تنزيل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00364" y="428604"/>
            <a:ext cx="3214710" cy="1571636"/>
          </a:xfrm>
          <a:prstGeom prst="ellipse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6" name="AutoShape 2" descr="data:image/jpeg;base64,/9j/4AAQSkZJRgABAQAAAQABAAD/2wCEAAkGBxQPEBUUEhQUFhUUFBcXFhQYFxUXFxcSFBYYFxQbGBYYHSggGBooHRgXIzIhJyksLi4uGR8zODMsNygtLi0BCgoKDg0OGxAQGywmICQsLCw0LCwsLCwsNCwsLywsLDQsLywsLCwsLCwsLCwsLCwsLCwsLCwsLCwsLCwsLCwsLP/AABEIAMkA+wMBEQACEQEDEQH/xAAbAAEAAwEBAQEAAAAAAAAAAAAAAQQFBgMCB//EAEMQAAEDAgQEAwYDBQYFBQEAAAEAAhEDIQQSMUEFIlFhE3GBBjJCkaGxM3LBUmLR4fAUI0OCkvEVNHOywiRTg6KzB//EABsBAQADAQEBAQAAAAAAAAAAAAABAwQCBQYH/8QANREAAgECBAMGBgICAQUAAAAAAAECAxEEEiExQVFhEyJxgZHwBTKhscHRM+EU8UIjUnKCov/aAAwDAQACEQMRAD8A/VFrMIQBAEAQklAFBJKAlCQoBKEhASoJCAlCQgJUAISSgCgkICZQBCSUAUAlCQgCEhQAhIQBAVFeYwgCAEoACgJQkICVBIQEoSSoAQklAFBJKEhAEBKgAISSgCgkpYzFsDHEzyOHLYEuaQRE/dZa1SMklxzJa87/AGt9NTTSpyzJc0VMXxam+kC2TzMJaLEAm4PycPRZ6+Jzd3K9Hd/+tm+P9F9LCyjLXrYs1uJNDgQ6Ww6RFy62UX03+i5qfE6UZ6NtKOZ6cNLFccLNxs1rct0a1mB5GdzZgTFomJ2uvQhLRKW7RnlHV22TPZdnJMoHpufDazTYOB9QpcWiFJPY+1ydBCQgCAqK8xhAUpcS5ocD0vcAn+H27rN3neKkc3ex7MvJOom3YaWWq/BFjhJLM07Hg2XEFnLma6R0IPKfP+CmaeVo7ouEZpzV1xPOhQrZIqObmkTlloLQbjUmYi8rimrM2Y+th6jXYr19r7F/wzEA2t1JHqurnnHouTolAShIUAlCQgJUEhAShIQEqAEJJCAKCTmuI0QMS1rn5szeVrpJlsnm2ttabLwMdUcG1B3a48UuV+PN+R6dCd6e1tStxAVBUFOmyBnDicrY5ZIdprMLy1UavKUtfqWrU3aOHD6QDomSYiDPWV2mqlDK5at6rbTq/wAFbk4yujDxXjUXEtOZtgCXFpbJOsC47+SocnLvJ5X0v9rrRdF4mlSpyVmi7gqjnS5zuYtItYDvOpPfsteF+K1abyzk5R6/j/ZnlSpqSko/34lmlg6rWHO/OHVGk5REU/Idovqvq6FSMlnhs1oZ8fVp1MqhG1t/fiaFN4c05gGta4gXhpGgK7l3dTHGLm8tvQrguyufmjly3nUOsbTt21VNVWbknwOJRlG7eniW8ERkEOzayb6zJF7qKdsu53C1j3XZ2EBUV5jDjAlAVxRMWtryiGifl9VDSSaijujlU05bXKWH8Q1oDWhrQLw4OJkZonQQNNebtKqiuR7uKnQVDV3b4aPg7f76eRqq4+fCAlCQgJUEhAShJKgBCSUAUEkoSEAQEqAAhJJVdbN2csm9nbxOo2urnM+0WDNSHtJD2Xad8w1tuvj4VHCdns9z1YWsW6PFBkDssiNQCY6gxJBHQqyWHlvDVDJcz+IcaJIa3lna+Z0dAYMeQPophhJy3R0oJbs8GY/TMZvBJM379tvp55sTh5xeY7yrgegf4TxHuuu3sd2/1ssstVmQ30N/h2Kvl2N2+uy9f4RjuzqdjL5ZbdH/AH9zHiKV1mW5PG6VRzJpkSLwQTN29L6A/NfUE4CpTjO1Tjx9eZGAoEgF0tkNiCWy4Ng2IFrdOu0KYtrY5xsoSaSeqvx/XvzLtAxIO2mmhJiY3spklujFHkeq5OwgKivMZFRsgjqFKBUEucMzXAjcO5ddY/RTdcGdODSu0XFychAEBKEhAFBJKAlCQoBKEhASoJCEkoAgJUAISSEBT4oHBmZoBLb5To4aQfv6LzfiFOnlVSS4/c04eXesYvCuP03uyPcDnqeG14pPYw1InKXFzgXTbUXsq40rRzJWRpk0nuMZwpzKznUiKYc0uc8DNUqVBEMzOkNETFiOwVlNRk7S2Dk7aGa9lR1IGvlzn3so0btPcarPiKMWnlNdOLtqW+GUvGoxUHLOVxGrXgxIOx7r57s5QqOVu7dJ+ZxJ223Nl2DDfw3SGgeZJO3Xb5K6vhIO86ErpW8b9CpTe0kadF8jvv5r6fA4jtqV5fMtH4mGpHLIr8Qp6Oy5o/eLYM6rfCVuNinK5OyVz7wUul7ol2gFwAJ333USatZHWSUZPMrMsrg6CAqK8xgoSnZ3M3htFoq1XNfOaOW8NgRYbTF9bqFCS3PSxmNjWpQppbcffLgaSk8wIAgCAlCQgJUEkoSEBKgkICUAUEkoAhIQEqAEJPPE+7bv9F4/xacnFQXj6GnDx1uc3wug2szO9ubw6znN15TIuB5fp0CjCzcaOVM3yivM6MvzjQ+ohdp3KlHKzB4pRgFcVJaGyE7mVwerzPaSQCM3rEG3cheBjYrMm3YiS1Nyth3OaxzZLmnb9l0B36H0VNKEpruopzJN3L3DKpi8669fVbfhmJnRq5pXs9G/fvcprwTWh78Vph9F7XSARBiZv0jdfYJXdkZaFfsaiqcj44OxraQDfh5dC0jLYSDeYjVHFp6nVfEdvNysXlyUhCSorzGCgPKhGggxYHt0XTB6rkBAEAQEoSEAUEkoCUJCgEoSEBKgkISSgIJi50G/ZAlc5HjPtoKNQtYyQ1waSSM7iRMtp6lu0qFeS7p7mF+Ducb1bq6v0XDV7X6GnhPaamQwVGvY95jLlJyyYBdHui410m6hMyVfh1SF2mmkr3vvzte1/wAmzXp5hbVYPiGEdeF4/MvqZaNTI9djmKFU4Ss4GfDqHmjVjtMw7dV4mExOR9nM9NrMrou1ME+pDZc5pdJreI6DSmQA1sNki2+69vtI5dEFKN7/AEst/Hc+eL1MxyN137BYqju7I7pqyuzCwbMtYjoY9HCW/Vrl5GPj3TuTvqdPiMccPSzNibC/cgFVYetOjrDkZsik9Tyw2LdIbtmuO51udFRGvUf/AEk9L7dTqUFubLastJ1IGnWNF9b8LxSrU1FvVfbmedXhldycNESLyZJ6ndenK99SmFj1XJ2FBJUV5jCAIAgCAIAgCAlCQhJKgEoSEBKgkICUAUEkoDM9pMT4OGe+CQImNh1+cLmSbVkbvh8FPERi3Y5LjuCc/C06tOnFR7TL2GKgbuXEjlaAIMX6rLTbUsrPcp10qkqcpXj12/3fbgc7wnPmNUmfDkCoAQ14a0BzcxALnaOk9CtE3wPTeXIqa2fDjrs7cuDtpsfqnAsb49APkG7hPXKSL97KU7K7PjcVS7Oq4JW206tHxjjTeRmneT1taF8ljK2HqVsyutdX/RqpRnGNjmcZi62Eov8ADeAyRAcJyzM5fpbzU4PFyfcZocU3dm9wbBEUGOfd72Nc4nWXAEr1YwtqVzqXdkZGNoeFiGuNmuIaT0MgtPzt/mWHGUs0XYtTvE0OJNc6hygEiDB3jbt/GF5FNxtaRWvmPjDYdz2NdbM8nkJGYdZ6hdzweZKUGnfSxOdJ2fAv4CvtN2/ZcYes6UlKL7yfvxOKkbmux+YSvtcNXVempr2zzpxcXY+leQEBUVxkCAIAgCAIAgCAISSgCgklAShIQBQSSgJUEhCSvi4cQxwBY8ODgemUnXbRVynaaXO5bTTyua3Vjjsdw1tD+7ohxY6wDpcQ9zoaCYuCSAAf3u64vGo8yPZoYxO6xD138jG4ZwPEYhxfFEQ67XiXB0weWA1kGYa6I0vvZ2tL5U3c1vH0aUV2blbmtP2/H8cO74bgRg6Hhzu57jtJjNc/NeN8VrTVqK46/pHlSq/5NV1bckiqDnAc5xbmEgRcN6mf6CppfB4Shmm3fXTrwt716Hc5Sg7e+pc/4K0Q8FznAyJNpAIIgCNCQrcLRp0GpRRxOTneLPShxIFxY4ZcobckC5sRG238ludG+sHe5DTgk5FbiGSu2ILgRoOhjfQa/RVyowXzvyW51Gcv+K82Zw4uWEtrMy9HNktjuNQfmvBxeFvJypqy5F6p6aO55HEMfmuLBxn93KZ+i8+FKcJq6JexHs/UcWNny9NFzWSVXQS2Or4e6xHef4r6D4HU0lBvqvyYMStmXF9AZQhJUVxkCAIAgCAIAgCAICUJCAlQSSgCEhQSSgJQBQSVsfTkA9CPkTHzvYrPiYXhfkacNK0rczNxDWZWl21Rr7ahzDTLQPr6FZ4yywi+rL5U+0k10X5PbDUtSNS9zy07B55hYTlPW4/TmdVyJjSUDz47W5GsOup/IOvmY+TlbGnCtKNSW8ffvqXYKk+0fL8nhw7M6g1xzGPgExB0OukR8yrI2VTK907rz+/Hfod4umlVlyf4/suYXGCkMrzyzDX3IEDR3l10iJg655UU+/T1XL6FWsuH9+Hv9Kxhw25aQ7MZkQfq1Z51En3t/A6sz4xVctHun5QPmVw60eB0lcxMbhTVBJLQLaGTBMSSLAT0n0UOjUndvurmzrtFBaakYjhVPw3NbbL7zpAJbm1g7aGNwOq0SwdGNJXdtbuXH36nDnNyzei4HnwjENe7I3VhvGkC9l8vicLOjU73HXyL6kXHc3cJigX5R8GvmdQu6FSVGcZLdamacbo2F9smmro84KSSorjIEAQBAEAQBAEAQEoSEB8+IJyyM3SRMeSgk+0BKEhQAhJKAlQSU+JcRp4cA1ZDHGM/wg7Sduy4qSSXeWhKdndFSpVY4nI8GGtf1aWEGDbeGm46LBWpZX3T0aFdSVnwKfswXeE2o+f7x7y0EzDXczInS2q5cEoKXkIScm0+V/flYtcTo+NXDdBkGY/ugkn1OaPVacPpFs2UJdnTb43PeoQyIbrYgaeGyC6doFh2zqus551kV2teX1+pXK0otS2/fv6H2cOx2U03ERMN3JMlxJdebkrROpFPJN2b9dOXgZ3dR0R4HDe5LWnkOcwCcxFx1JnT+pqWJpNay9TqzjFpaLkis+iA05vDbyvAmG3JdGoBHwkHb7o4imtL3fRP6f7O6cZOySfhv/s8H4qm+WjNVc4QQ24BiPfsB8z5J2lRRtFPxlv6FkcPOCTkkvfvkVOJ1HuEPMBswwTr+8Tc/Qdl3TpKUs8nd/TyRrwtGELZSl7Pul1UDlPKS8RMbCdQN/1tC8f47pOL6flnWOX/AFF4fs6ThWHyAwO3qvn4KTeu5hm0b4X3VKOSEYvgkjy27slWEFRXGUIAgCAIAgCAIAgKmOxLmOpMaBNV5bJkhoaxzyYBEmGwBI17ISinj+JuY0gQ57iG0w2W+K985QNcrRlcXOkwGyO0NnSRYwAp0Kbs1RhczmrvlohxEy4TyN6A6BNhuWhi2Z8k8xaHDoQZiDoTYmNYEoQfbMSwuLQ5pIMEAgkGJg9DF4UEnzSxtN5AbUY4kuAAcCZZ71h0kT5hAQ3HUy4NFRhJJaAHAkuElwHUiDPRCSygJQFXiVKo+mRSc1jzoXCR9NPNcTTasnYk5LF4R9CKJeauIxDIeWiGMYHECNw2H1LnU9FlrLJTtdvxLaMXKWVcftxNqhVFNuU2FMz2DS3L9/uqItyo5eKb9/U9KUUqt1xR94pwbXD83wQW9Q46jvLW/VXUJWg77LUsVRJKL4s+iGl+dz3ZWts1u4cHAz11JjsOgXVOT7SULO+9+BDn3LJJ34/onCOc1rswbLqhFMi7iMozOLiexiNg0bpVy1LRj5/r8HbjBtZb6K75XvovfUs1aLY0B8wrSIydzn+LkFwYwAOd20G5PZWJ2V2b6GizSZdwFJ2Hpw1sRq8i+brfQrNJxnLVmerKNWV2zI4/jLbTqTeTN7q+jG2pswtO2r2K/srSfD3OaW+IZJIiGDQEnU9l8v8AFqvb1dHojFiKqnNyO04a7MTAsN+56Lv4TRzVsz2WvnwPOxDtGxor6YxkoCorjKEAQBAEAQBAEBRx2BNSrSqBx/usx8PMWtcXAAF0dL7HUqLHSZ6V8J4oioRAIIa2dRpLjc+kbgyDCki9ir/wkmu6q6oSRT8OmMoGRp94yNXE7gCwA6zFiblWj7NZW0WmpIpuNSoMlqtU6PcM2oN7yNLQFGUnMe+J4M576jvGIzMLaVjNIubDnZs13E6mxgAAgJYm4o8BDGAMcGltMspiJYzNdzi2Ze4m5JImI6ysLkVPZxngeHTc5riIdVl2d7S9r6uYgic0HylRlGY9sFwbw6pqFwIytZTY1uUUqbQJY2D7pdc6E2BJi6wuaqkEoDyxtVzKT3Mbmc1jnNZ+04NJDfU2UMkyeHYN3iCpWg1njM4bMbBDGDs2XT3cVkrJqN3vc14XS7PHijOWoYMthwMSJBOvzP8AVxzhdn4/g9CMrVIFbhdRwLmvJ5AGtIkktGaxi9p17K2MFTbkuNtBXt3bLe7PpjKgqF8l1PxD/dwBnaRcNOkZtQT5HWZbSnfjY7hllS0WtvQu4Ctmicsh72wLQ13M0lpuLAC/RVRjCFS0FZPpbXf633OpLdK+y357FjiWLDG99ABcknYK9I5pQuzJoUoJe/4vePToBOwST4I1Sd1lRV4lxZ7ZbeDrO569Up0ovVF1HDQl3jCwP/rcQAZNJplx/bIuAD0n5rzfimOVKHZw3ZxiayS7OB3mHpNIDYtIAtovmqadSSjzaXqeZJ21NejTDRAX2WGw0MPDJH15nnTm5O7PtXnAQkqq4yhAEAQBAEAQBAEAQBAShIQklQCUJCAKAShJKAq0iDWdpIbHpy/rKx4iSaVjbRVoGdxoQyrY6NE7AuMX+aYdWXizZBvPEjIGVag8TJLhYzB1jQzIV17K/l6nMpppJ8vsZuL4mZqNJJiqSx0HQ622mx0TsrSuj0cLRUoxnHitfwWcYabntbBByti9xmGxabbLiF7XZEIyyt+JWxNAUXwXOBAOW4MdRBkD01jsrIPMro6ptzWhRxHFCx0NdOomARB1jvdd9ldamunhlJd5GYC7iFRwLjEQX7k6NtuPv9/Lx+Pjhlkp78SitVjTj2dI1uB8CxFEZQ1jmjcGD65o/VeNLDvGd+mmzzJ1ox3Ov4dgywS+J6DQfzXo4D4W6U1UqbrZGOtXUtIl5e2ZiVACAqq4zBAEAQBAEAQBAEAQBAShIQEqCQgJQkKAEJJQGUa0PJGrfsXOMfKFRKKqI9Okllt72RW4sTVYcrTeqy+0DI5/0YdFFKORWfX39S6lNRnryfq07FvFOc2o/Llu4WMT7rdz8OsgXtuuk0rX46IrzRtZu1lcyeL0vEphwAnM71aS50fwVsTVharpz02OfaS3rlkSNDb7a/VdNJntxnCorrcYyq+sQTNj0iwteOyQjGK0OoQhTWhqezvAP7QXOrA+GAMokgucdz+6BB7yNteavfi4p28DyfiXxFw7lPzNzA+ytGi8uYal9swj5ALy5fDIT+eTZ47xk2rWNxjQBAW+nShTjlgrIzOTbuz6XZAQklAFAKquMwQBAEAQBAEAQBAEAQBCSUAUEkoCUJCAKASEJMd5kHcgNBPe5+xAXEWnqj1IbWPKlMNBGpdBkXGaBbb3voo4v37/ALJvqWMTTDqkkUzzGcwE2PUiYjpdQnay57EZopPXgZb3mplYBc2A7kan6x281OdLVl8e7dlUcODZe+XQyQ0e/Lr/AAmfJUSxCnNSg7q3DjmehopTtps7mY1viBppFziSOQ5y0NPV3u7g7ixBXcpT5fbfq3w+v2NUpyblFq1uPX9e+h0vDKVSg51Q3zE5mAksAgBpE3kRtqq3GSej99TBVpwqJJ6tcdn6GxQ4kx2vLOhPunyd17GCroSb0kedVw0oarVF1WGYlQAgCEkoCqrTMEAQBAEAQBAEAQBAEAQEoSEBKgkICUJCgBCTNpNBaY6iY65GquLXDY9MqUZLmCBMMO+hIN/QBFfX371JbtuWqkGpenTcMxlxyz751JMiB0lQhpbc5mvVI5hqxshumd5gAA76gTtB2WbEU5VpKinbi2t1y/P142N1OF5pPRPj79sqYl+fEeHTqS5xGeHBxADoDgDoCC0nuLalcUHHKota697a+735pqy8PC9lFU6kV2i+XZbcL623196HUcM4c2k0Upa0ES02BLhqI6q2U8uxXWrOTznuH5XZH2Ox6/z7LtPMjndXR94gmJa1skQZ0Pfse6rVNrW5xGPUjBYkgSyS3Qs6Rrln3T208tVoUrFFfDJ6rRmtSqh4BaZB/o+R7Lo85pp2Z9oQEJCArK0zBAEAQBAEAQBAEAQBAEAQEoSFBJKAlCQgBUElHDNGR2mxMdcjZ9VSrLRbfg9QrYEBozE6mkxp6+64x/XwldLRPX+ve/mUyu5qK4Xf3FVv977oPMZdmj4t7jLbtdRppz4Fztl1a6/g5PiOIaBkqtc5jaeYgAm7mOA00/Em9paFTerF9pTV23l9Nn4X36M9Wm+yUZx3b/K/Xozn/Zx5djmuIg1A9oHSGSwf/VoV1eh2OHWt8rTvzbevrdndSDVps/UH4Q16YAMGJDtCCLzPVUykovUxdoqctdipRruqjJVEPGjoiSNHN6j/AGKmKitYlsoRj3obF7APJaRUAkHLrr3HZV1G81kZ6m94lbGUzSd4jNPiaNx17kfa3RWx1WpZBqasyxQrxzsuDdzRuOo/e++nQjqMraGWvRzLqatN4cAQZBEg9lYec007M+kICElZWmYIDypwTI7jzIN1072B6rkBAEAQBAEAQBAEAQEoSEBKgkICUJCgFDDWpPsByZoHdn8pVGVRtFLRHqx1t4mbTriGnRjHAC+tUPE+gytHnPRdFsKLvJ+7b/cuVw01Hf3bn88SC+PdbblsDfU7KFr5HGXTgcLxtnLWN7GLToD21gwT2BUOWWcIprnvzf8Au3Wx605LLTVv60MXhVbJWpP/AGazD6Bwn6St+JjmpSXRmqtDNTaP13BN5C39kkf6TC8lSTimzxar7yfM57jmdlanUaSY5SOgJsPn8pK0Qsk0ehhssoSTRs1sU4USQy4glhEExcjqFRkzPRmJU12lr+YweKbWZLbzC6yuO5FSm6ctSlJw1SPgcbdjqR+o9VZo0XJKrHqamHreGZnkeb/uuO/kd+9+pUxfA83EUb6rdGmuzCEBWVpnCAzaNZv9pLAy+XMXXi8iJ/at8t1ypyejPUq4GMcKqyevv6a/0aS6PLCAIAgCAIAgCAIAgJQkIAoJJQEoSEBRoU+WoIiWOEdcpe2fss+VQ0W3tnpwd0n4fgzKNHxQTs0Oj87pIPoDPmey6N2ayynzQxLXPeXF1yLAwJvJLoJH+yWvb1KalPRNLhY5n2mpZPEYC0cxhjpznxhtbYa6LqMXKa5af/LuehRleMI23Vr8Fl5/g5giBPf7QvRavoelY/WqOJykukAPhwJc0TmaCdT3K+dp1KeRRk9Tw3DMkrbdHwGPLqlN3hFpOoyljrgyIgrrtqUWlJijKCmlL8lLhfEjWBbVaW1W2dIjN3M6HS0LQo2d4u6ZdVoKnrB3j9jPwrzhsQ5nwO5m9p1Hz+6ulZq5fNKrSUuJ0OJoitTI677g7H0VSdjz4twkUOG4rWm8XEtcNv8AY/qu2uJoq08yzo2cBWg+G7YSwndg2J6iQO4IPVdJ3PGr0sruti6pM5XVpnBKAouJEOc4idA1oI7A7ld2V9EdZ5ONmy8FwchAEAQBAEAQBAEAQBAShIQEqCQgBMaqCTPw+IhxeWOuSI3LH3FjEHS3mqbcF1Z6KhlSu9dDmMFxh7awwwaOVmao8n3Q1oBAA3mBefJczpuScs2m1l+z2FSjKLn1svP2z24fVcHtdLm5mEGAZkWdp3afJdtJpx8imvT/AOPJ/TgZntfRm7ZJJbzcv4m0kR8Idt8RKiF3Wi0vO/Dw9H5E4R2agt91+ffQ5ms2G/5j+i9NHso9KNAt8YfstbUHk1wDvoVir6V6U1xvH1Wn1RxRaVeL53R5UmhhDm6tMgSYkHcDay7acrxZzLDucnFLU7XhvGziCXvaC8lsvbIa0aBoHQ9TvKzPD9m9yieClRio5tNdDeeWtcKjyQGg8wAJuPJV1E2rIwJSkskSeGVQRAMjrceii/qK0Wndooe0FIsiswXbZ46t6+n8VdT10ZfhJJ9yWxd4divGpgtPMDLT0cOvaJB7EqJLKzPisPlk4s2qOIa5oMgHcEiQRYj5rs8aUHF2PhWmQIDwbUiQOa8WIMbXE2S6d7MmNr6me7xBVa5pBkQ4bzJv9By3gGdlQn6n0coUOwcZKy3Xv88dtjXV582EAQBAEAQBAEAQBAEJJQBQSSgPDEAPIYTY3d+QHT1Nu4DlVWk0tDThoXlm5fczePY4UmlzCA8NLQHAkOJt6RqqKUW5K6/o9nD4V1ZWZznszhgMPia74DnuLQTbQ88xpzE2HRd1Ztyika5u1WFOOy19+R0dBzauGazCuir4YcHRBDDykgumJyx1ss6ffeZbPUx1lKFZyqrS/wBTkeL4U2JBnMR4nUi7vXv0cVpox791tbm/fV9UejTlF1VFPhexh4tvL/mK9KO5sRrYGhnqNH/u0atP1dTJb9Q1YcU7Qzf9sk/r/Znm8lpcmn9UeXslg2YrkdHKcw1v1lTjI1ISz05Wvw3X9Gz4jOWHbnDjubXEeG0MO/OHPptmMgbma1x0l0yQfIwqI1a8lZxT8zFRxNatHI0pPnez/RsYTiFGqMgq0i64yuOU+gfEqudRpd6LXXh6nnzjKErtNe+gpY2HCnVZ4b2DkMENcwRIHV2l9Eja94O6O5UtM0HdPfmmaT2h7VaZleLORw1U4LEFh9xxkdp/qPl1WhrPE9hx/wAijfijqvCpv5nMa4ncjVUanjuLTsaC0nzx8vqBupA3uQLaISVntdnJDQIBgkXkxpf+o7rPaWdtI5adz7oui7p5oInaQJF9Foj3op2OsztY8ssOaGmTmLiejSND1v8AZdvZsmNrpM8qNevleXtbInIBcxNs1hfXS2iqg7ysz0sbRw0IJ0nrp7RcFUlsi9twRPkFZY8s9guQEAQBAEAQBAEBKEhASoJKf9qYxrqrw1rbgvLgAWgnJf6wP2l59er3rLXoj1qFJqKitzn8WW1qbqzXF7Wk5bENzAfC069JMaaJapN5X3Vx5nrU55Zdntz5+v69Sxj2U8NgGNqvawEXcZkvPM7K0XeSSfmmZ9r3Ffp74FFOq/8AIc0vL3scy/HPzsNIVGsaKdJgJgvaL5uW3MHfJaqVJZXntdtvwNyUaibna7bZ68dxZq1QQMvK0ZW5YzBxzW967QNbaqqhFKppe93fe1rO3TcijTUHZO7u+d7W06WvcysRSmmT0evSi9TU3qa3B7U2VAJNNzTH5XR+izV4580HxKKtn3XxPrgeEpUcUHUqoaHWNKpDXCdMrvdePkeyqq1qnZ5asfNbefI7xWKlVo5Kkdea281uvqbntFhM4c0gjO23Y7H5wVFCfIwYWpazXA/Oq1PxBJsYE7w4WIj0WxvLLQ9TERSldbPU6Ph/H6T2splj2CmyOUgh9UQGOcTpuDF7rHLCtSzr1MNLCVs2ZbdeXQ7LhdfO1p8pXNVNKxjrwyyaM72x4b4rczIzNMiOm47D+CnDVbOzNHw+vklaRgUONuptDCZLbSDIt0I1C1dkpao9SWEhN5lxP0VD8+PyvFcWdiqhc5lBzsNi6jqjXDFEubTL2NpvyUHtGWxEEiWi1zOCriIRlaTsz1aOCqzgpQjdPwOy9hOJPxOEz1A38aq1mXPl8MPOQNzgOhoOS4B5Fspu8bmCtBwm4vc6FdlIAhAEJCEBAEAQBAEAQBAEAQklAeOMzeG/IJdkdlGkugwJ81zJNxaRZScVNZtrn5jxvHDEEBwrB9NzgRUIAa0aNFJvKwjT5KulT7Plr79o+ow8Gu8rWfL9nTYonCYCnFMvLQ1xbeMxObmj4cxv2Coazzte1+JVFqdSTbscJXxtXFVfFxFSbxJu0DoxotHYfzW+nThTWWC99ffgbKVOMVaKP0CjxWlUw1Gk1uV0NMmByAydOokx5i6wzpyUm2ZOwnGq5tlPj4p03tbSeXNgxvlc6JFr7DXt3TDzcptPlytt708CzC5pVHOa12MimyaL/wA/6Bbm7SRtm+8i77Pe64d9OxH8ZVdbcqqbFT2j4ZLTZd0qgjLNGxhYL2ixOHAbnL2D/Dqc7bWtN2+hC5lhKU9UrPmtP6+hw6Ud+PQvcKotxldxaModzZZs17vevFxMxbdcVu1hSVmrp8eKN1SThh4Se6vw3R0lX2ZFMtcypktleXfvyHZY2vusv+ZUtaUL7bGSPxGU04yjfirdOZtcPwZoDISHD4XCOYdhMqHioN97Qx1qqqvPa3NFuowwQQQO4IXanB6popi1fQ4vGcCcaji0gAmQPPVbFUsj2KeMaikd1jRVgeCaYM38QOIjtlIuod+B8KrcTneIezdatUL5pMc8DOadTFUg9wEZntpvAeYAHNNgFw4tlimlzNbB4fE0m02N/swY2AQG1ByA3yiYBj6rpXOXlNVdHAQBAEAQBAEAQBAEAQBAEBKEnjiqpa23vOOVvmd/IAE+iiTsrltKnnlY5HjOAFeq1jGyWxzb5ZvJ/j1lZqlVU467v2/Q+opWpUXJ+CLXtjxZ1EtpDI1jwcwdZrmakTr8uqjDUlNOWr8Dr4bhYVU5yu2uXuxwVamXgOgN8R5yUxs2LRvlkxda6dSPauEdcq1fXkbqqhSnkg72Wr6+9zozhy2vSbBAaPs0/wAlGZODZRGSytlnGyXCHEgN90tgNzEzlPxSRMrNQz5nm98voUUUu1k+Pj6eB4cMZmZVHR0/QLTN2aLqrs0e3s+IqFvUT/pP81zX+W5VVeh1OJwbKtMtiHfCTqe0dVhU5RdzDGpOMr8D8p43h/DqupkaOn/VcfdetQWdZj6HA0I1lnlsuBb9lMT4dcDqpxMbwNXxClmpacD9Oq0hVpgQLryL5Xc+SjJ05mbxDhhdRdSffKbHWO0/orITjnzI10cQlUVSPE5rC0sVTqGnRrup8pc0udyQNQQZE+nRXVVSteUfTT7F+K7KSzuNyifa3Ej3m0XH9o02ye5hFgqdtG15lXYcr+rP1RXnyIQBAEAQBAEAQBAEAQBAEAQBAEBIQkp4v8Wn+Sr/AOC4nsbMH8zM/gH49b8p+y87E/yr/wAWe1jPkgc//wD1P3qP/T/VejgePgj1PgG0/Ex8f/zVP/4/+5Zvhv8AFLxZlp7Pz+51D/xWfkd/2sRbPx/LKlx8f2V+I+/S/wCi/wD/AEKupf8ALxRXhf56vivyVuDf4n9bKypwNlfgfXB/xx5H9FFX5CqpsdPW/gsa2MkTgfbL8cei24P5peC+7Pf+E/LLy/JkcL/Gb5rbV+Rno4n+Jn6zgvwh5Lw57nxlX+Q+/wDCd+f/AMVzHdEP514fkx8H/wAwz8tT7BaK3ymjEfxvyOOx34r/AM7vuVvpfIvA+iofxx8E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data:image/jpeg;base64,/9j/4AAQSkZJRgABAQAAAQABAAD/2wCEAAkGBxQPEBUUEhQUFhUUFBcXFhQYFxUXFxcSFBYYFxQbGBYYHSggGBooHRgXIzIhJyksLi4uGR8zODMsNygtLi0BCgoKDg0OGxAQGywmICQsLCw0LCwsLCwsNCwsLywsLDQsLywsLCwsLCwsLCwsLCwsLCwsLCwsLCwsLCwsLCwsLP/AABEIAMkA+wMBEQACEQEDEQH/xAAbAAEAAwEBAQEAAAAAAAAAAAAAAQQFBgMCB//EAEMQAAEDAgQEAwYDBQYFBQEAAAEAAhEDIQQSMUEFIlFhE3GBBjJCkaGxM3LBUmLR4fAUI0OCkvEVNHOywiRTg6KzB//EABsBAQADAQEBAQAAAAAAAAAAAAABAwQCBQYH/8QANREAAgECBAMGBgICAQUAAAAAAAECAxEEEiExQVFhEyJxgZHwBTKhscHRM+EU8UIjUnKCov/aAAwDAQACEQMRAD8A/VFrMIQBAEAQklAFBJKAlCQoBKEhASoJCAlCQgJUAISSgCgkICZQBCSUAUAlCQgCEhQAhIQBAVFeYwgCAEoACgJQkICVBIQEoSSoAQklAFBJKEhAEBKgAISSgCgkpYzFsDHEzyOHLYEuaQRE/dZa1SMklxzJa87/AGt9NTTSpyzJc0VMXxam+kC2TzMJaLEAm4PycPRZ6+Jzd3K9Hd/+tm+P9F9LCyjLXrYs1uJNDgQ6Ww6RFy62UX03+i5qfE6UZ6NtKOZ6cNLFccLNxs1rct0a1mB5GdzZgTFomJ2uvQhLRKW7RnlHV22TPZdnJMoHpufDazTYOB9QpcWiFJPY+1ydBCQgCAqK8xhAUpcS5ocD0vcAn+H27rN3neKkc3ex7MvJOom3YaWWq/BFjhJLM07Hg2XEFnLma6R0IPKfP+CmaeVo7ouEZpzV1xPOhQrZIqObmkTlloLQbjUmYi8rimrM2Y+th6jXYr19r7F/wzEA2t1JHqurnnHouTolAShIUAlCQgJUEhAShIQEqAEJJCAKCTmuI0QMS1rn5szeVrpJlsnm2ttabLwMdUcG1B3a48UuV+PN+R6dCd6e1tStxAVBUFOmyBnDicrY5ZIdprMLy1UavKUtfqWrU3aOHD6QDomSYiDPWV2mqlDK5at6rbTq/wAFbk4yujDxXjUXEtOZtgCXFpbJOsC47+SocnLvJ5X0v9rrRdF4mlSpyVmi7gqjnS5zuYtItYDvOpPfsteF+K1abyzk5R6/j/ZnlSpqSko/34lmlg6rWHO/OHVGk5REU/Idovqvq6FSMlnhs1oZ8fVp1MqhG1t/fiaFN4c05gGta4gXhpGgK7l3dTHGLm8tvQrguyufmjly3nUOsbTt21VNVWbknwOJRlG7eniW8ERkEOzayb6zJF7qKdsu53C1j3XZ2EBUV5jDjAlAVxRMWtryiGifl9VDSSaijujlU05bXKWH8Q1oDWhrQLw4OJkZonQQNNebtKqiuR7uKnQVDV3b4aPg7f76eRqq4+fCAlCQgJUEhAShJKgBCSUAUEkoSEAQEqAAhJJVdbN2csm9nbxOo2urnM+0WDNSHtJD2Xad8w1tuvj4VHCdns9z1YWsW6PFBkDssiNQCY6gxJBHQqyWHlvDVDJcz+IcaJIa3lna+Z0dAYMeQPophhJy3R0oJbs8GY/TMZvBJM379tvp55sTh5xeY7yrgegf4TxHuuu3sd2/1ssstVmQ30N/h2Kvl2N2+uy9f4RjuzqdjL5ZbdH/AH9zHiKV1mW5PG6VRzJpkSLwQTN29L6A/NfUE4CpTjO1Tjx9eZGAoEgF0tkNiCWy4Ng2IFrdOu0KYtrY5xsoSaSeqvx/XvzLtAxIO2mmhJiY3spklujFHkeq5OwgKivMZFRsgjqFKBUEucMzXAjcO5ddY/RTdcGdODSu0XFychAEBKEhAFBJKAlCQoBKEhASoJCEkoAgJUAISSEBT4oHBmZoBLb5To4aQfv6LzfiFOnlVSS4/c04eXesYvCuP03uyPcDnqeG14pPYw1InKXFzgXTbUXsq40rRzJWRpk0nuMZwpzKznUiKYc0uc8DNUqVBEMzOkNETFiOwVlNRk7S2Dk7aGa9lR1IGvlzn3so0btPcarPiKMWnlNdOLtqW+GUvGoxUHLOVxGrXgxIOx7r57s5QqOVu7dJ+ZxJ223Nl2DDfw3SGgeZJO3Xb5K6vhIO86ErpW8b9CpTe0kadF8jvv5r6fA4jtqV5fMtH4mGpHLIr8Qp6Oy5o/eLYM6rfCVuNinK5OyVz7wUul7ol2gFwAJ333USatZHWSUZPMrMsrg6CAqK8xgoSnZ3M3htFoq1XNfOaOW8NgRYbTF9bqFCS3PSxmNjWpQppbcffLgaSk8wIAgCAlCQgJUEkoSEBKgkICUAUEkoAhIQEqAEJPPE+7bv9F4/xacnFQXj6GnDx1uc3wug2szO9ubw6znN15TIuB5fp0CjCzcaOVM3yivM6MvzjQ+ohdp3KlHKzB4pRgFcVJaGyE7mVwerzPaSQCM3rEG3cheBjYrMm3YiS1Nyth3OaxzZLmnb9l0B36H0VNKEpruopzJN3L3DKpi8669fVbfhmJnRq5pXs9G/fvcprwTWh78Vph9F7XSARBiZv0jdfYJXdkZaFfsaiqcj44OxraQDfh5dC0jLYSDeYjVHFp6nVfEdvNysXlyUhCSorzGCgPKhGggxYHt0XTB6rkBAEAQEoSEAUEkoCUJCgEoSEBKgkISSgIJi50G/ZAlc5HjPtoKNQtYyQ1waSSM7iRMtp6lu0qFeS7p7mF+Ducb1bq6v0XDV7X6GnhPaamQwVGvY95jLlJyyYBdHui410m6hMyVfh1SF2mmkr3vvzte1/wAmzXp5hbVYPiGEdeF4/MvqZaNTI9djmKFU4Ss4GfDqHmjVjtMw7dV4mExOR9nM9NrMrou1ME+pDZc5pdJreI6DSmQA1sNki2+69vtI5dEFKN7/AEst/Hc+eL1MxyN137BYqju7I7pqyuzCwbMtYjoY9HCW/Vrl5GPj3TuTvqdPiMccPSzNibC/cgFVYetOjrDkZsik9Tyw2LdIbtmuO51udFRGvUf/AEk9L7dTqUFubLastJ1IGnWNF9b8LxSrU1FvVfbmedXhldycNESLyZJ6ndenK99SmFj1XJ2FBJUV5jCAIAgCAIAgCAlCQhJKgEoSEBKgkICUAUEkoDM9pMT4OGe+CQImNh1+cLmSbVkbvh8FPERi3Y5LjuCc/C06tOnFR7TL2GKgbuXEjlaAIMX6rLTbUsrPcp10qkqcpXj12/3fbgc7wnPmNUmfDkCoAQ14a0BzcxALnaOk9CtE3wPTeXIqa2fDjrs7cuDtpsfqnAsb49APkG7hPXKSL97KU7K7PjcVS7Oq4JW206tHxjjTeRmneT1taF8ljK2HqVsyutdX/RqpRnGNjmcZi62Eov8ADeAyRAcJyzM5fpbzU4PFyfcZocU3dm9wbBEUGOfd72Nc4nWXAEr1YwtqVzqXdkZGNoeFiGuNmuIaT0MgtPzt/mWHGUs0XYtTvE0OJNc6hygEiDB3jbt/GF5FNxtaRWvmPjDYdz2NdbM8nkJGYdZ6hdzweZKUGnfSxOdJ2fAv4CvtN2/ZcYes6UlKL7yfvxOKkbmux+YSvtcNXVempr2zzpxcXY+leQEBUVxkCAIAgCAIAgCAISSgCgklAShIQBQSSgJUEhCSvi4cQxwBY8ODgemUnXbRVynaaXO5bTTyua3Vjjsdw1tD+7ohxY6wDpcQ9zoaCYuCSAAf3u64vGo8yPZoYxO6xD138jG4ZwPEYhxfFEQ67XiXB0weWA1kGYa6I0vvZ2tL5U3c1vH0aUV2blbmtP2/H8cO74bgRg6Hhzu57jtJjNc/NeN8VrTVqK46/pHlSq/5NV1bckiqDnAc5xbmEgRcN6mf6CppfB4Shmm3fXTrwt716Hc5Sg7e+pc/4K0Q8FznAyJNpAIIgCNCQrcLRp0GpRRxOTneLPShxIFxY4ZcobckC5sRG238ludG+sHe5DTgk5FbiGSu2ILgRoOhjfQa/RVyowXzvyW51Gcv+K82Zw4uWEtrMy9HNktjuNQfmvBxeFvJypqy5F6p6aO55HEMfmuLBxn93KZ+i8+FKcJq6JexHs/UcWNny9NFzWSVXQS2Or4e6xHef4r6D4HU0lBvqvyYMStmXF9AZQhJUVxkCAIAgCAIAgCAICUJCAlQSSgCEhQSSgJQBQSVsfTkA9CPkTHzvYrPiYXhfkacNK0rczNxDWZWl21Rr7ahzDTLQPr6FZ4yywi+rL5U+0k10X5PbDUtSNS9zy07B55hYTlPW4/TmdVyJjSUDz47W5GsOup/IOvmY+TlbGnCtKNSW8ffvqXYKk+0fL8nhw7M6g1xzGPgExB0OukR8yrI2VTK907rz+/Hfod4umlVlyf4/suYXGCkMrzyzDX3IEDR3l10iJg655UU+/T1XL6FWsuH9+Hv9Kxhw25aQ7MZkQfq1Z51En3t/A6sz4xVctHun5QPmVw60eB0lcxMbhTVBJLQLaGTBMSSLAT0n0UOjUndvurmzrtFBaakYjhVPw3NbbL7zpAJbm1g7aGNwOq0SwdGNJXdtbuXH36nDnNyzei4HnwjENe7I3VhvGkC9l8vicLOjU73HXyL6kXHc3cJigX5R8GvmdQu6FSVGcZLdamacbo2F9smmro84KSSorjIEAQBAEAQBAEAQEoSEB8+IJyyM3SRMeSgk+0BKEhQAhJKAlQSU+JcRp4cA1ZDHGM/wg7Sduy4qSSXeWhKdndFSpVY4nI8GGtf1aWEGDbeGm46LBWpZX3T0aFdSVnwKfswXeE2o+f7x7y0EzDXczInS2q5cEoKXkIScm0+V/flYtcTo+NXDdBkGY/ugkn1OaPVacPpFs2UJdnTb43PeoQyIbrYgaeGyC6doFh2zqus551kV2teX1+pXK0otS2/fv6H2cOx2U03ERMN3JMlxJdebkrROpFPJN2b9dOXgZ3dR0R4HDe5LWnkOcwCcxFx1JnT+pqWJpNay9TqzjFpaLkis+iA05vDbyvAmG3JdGoBHwkHb7o4imtL3fRP6f7O6cZOySfhv/s8H4qm+WjNVc4QQ24BiPfsB8z5J2lRRtFPxlv6FkcPOCTkkvfvkVOJ1HuEPMBswwTr+8Tc/Qdl3TpKUs8nd/TyRrwtGELZSl7Pul1UDlPKS8RMbCdQN/1tC8f47pOL6flnWOX/AFF4fs6ThWHyAwO3qvn4KTeu5hm0b4X3VKOSEYvgkjy27slWEFRXGUIAgCAIAgCAIAgKmOxLmOpMaBNV5bJkhoaxzyYBEmGwBI17ISinj+JuY0gQ57iG0w2W+K985QNcrRlcXOkwGyO0NnSRYwAp0Kbs1RhczmrvlohxEy4TyN6A6BNhuWhi2Z8k8xaHDoQZiDoTYmNYEoQfbMSwuLQ5pIMEAgkGJg9DF4UEnzSxtN5AbUY4kuAAcCZZ71h0kT5hAQ3HUy4NFRhJJaAHAkuElwHUiDPRCSygJQFXiVKo+mRSc1jzoXCR9NPNcTTasnYk5LF4R9CKJeauIxDIeWiGMYHECNw2H1LnU9FlrLJTtdvxLaMXKWVcftxNqhVFNuU2FMz2DS3L9/uqItyo5eKb9/U9KUUqt1xR94pwbXD83wQW9Q46jvLW/VXUJWg77LUsVRJKL4s+iGl+dz3ZWts1u4cHAz11JjsOgXVOT7SULO+9+BDn3LJJ34/onCOc1rswbLqhFMi7iMozOLiexiNg0bpVy1LRj5/r8HbjBtZb6K75XvovfUs1aLY0B8wrSIydzn+LkFwYwAOd20G5PZWJ2V2b6GizSZdwFJ2Hpw1sRq8i+brfQrNJxnLVmerKNWV2zI4/jLbTqTeTN7q+jG2pswtO2r2K/srSfD3OaW+IZJIiGDQEnU9l8v8AFqvb1dHojFiKqnNyO04a7MTAsN+56Lv4TRzVsz2WvnwPOxDtGxor6YxkoCorjKEAQBAEAQBAEBRx2BNSrSqBx/usx8PMWtcXAAF0dL7HUqLHSZ6V8J4oioRAIIa2dRpLjc+kbgyDCki9ir/wkmu6q6oSRT8OmMoGRp94yNXE7gCwA6zFiblWj7NZW0WmpIpuNSoMlqtU6PcM2oN7yNLQFGUnMe+J4M576jvGIzMLaVjNIubDnZs13E6mxgAAgJYm4o8BDGAMcGltMspiJYzNdzi2Ze4m5JImI6ysLkVPZxngeHTc5riIdVl2d7S9r6uYgic0HylRlGY9sFwbw6pqFwIytZTY1uUUqbQJY2D7pdc6E2BJi6wuaqkEoDyxtVzKT3Mbmc1jnNZ+04NJDfU2UMkyeHYN3iCpWg1njM4bMbBDGDs2XT3cVkrJqN3vc14XS7PHijOWoYMthwMSJBOvzP8AVxzhdn4/g9CMrVIFbhdRwLmvJ5AGtIkktGaxi9p17K2MFTbkuNtBXt3bLe7PpjKgqF8l1PxD/dwBnaRcNOkZtQT5HWZbSnfjY7hllS0WtvQu4Ctmicsh72wLQ13M0lpuLAC/RVRjCFS0FZPpbXf633OpLdK+y357FjiWLDG99ABcknYK9I5pQuzJoUoJe/4vePToBOwST4I1Sd1lRV4lxZ7ZbeDrO569Up0ovVF1HDQl3jCwP/rcQAZNJplx/bIuAD0n5rzfimOVKHZw3ZxiayS7OB3mHpNIDYtIAtovmqadSSjzaXqeZJ21NejTDRAX2WGw0MPDJH15nnTm5O7PtXnAQkqq4yhAEAQBAEAQBAEAQBAShIQklQCUJCAKAShJKAq0iDWdpIbHpy/rKx4iSaVjbRVoGdxoQyrY6NE7AuMX+aYdWXizZBvPEjIGVag8TJLhYzB1jQzIV17K/l6nMpppJ8vsZuL4mZqNJJiqSx0HQ622mx0TsrSuj0cLRUoxnHitfwWcYabntbBByti9xmGxabbLiF7XZEIyyt+JWxNAUXwXOBAOW4MdRBkD01jsrIPMro6ptzWhRxHFCx0NdOomARB1jvdd9ldamunhlJd5GYC7iFRwLjEQX7k6NtuPv9/Lx+Pjhlkp78SitVjTj2dI1uB8CxFEZQ1jmjcGD65o/VeNLDvGd+mmzzJ1ox3Ov4dgywS+J6DQfzXo4D4W6U1UqbrZGOtXUtIl5e2ZiVACAqq4zBAEAQBAEAQBAEAQBAShIQEqCQgJQkKAEJJQGUa0PJGrfsXOMfKFRKKqI9Okllt72RW4sTVYcrTeqy+0DI5/0YdFFKORWfX39S6lNRnryfq07FvFOc2o/Llu4WMT7rdz8OsgXtuuk0rX46IrzRtZu1lcyeL0vEphwAnM71aS50fwVsTVharpz02OfaS3rlkSNDb7a/VdNJntxnCorrcYyq+sQTNj0iwteOyQjGK0OoQhTWhqezvAP7QXOrA+GAMokgucdz+6BB7yNteavfi4p28DyfiXxFw7lPzNzA+ytGi8uYal9swj5ALy5fDIT+eTZ47xk2rWNxjQBAW+nShTjlgrIzOTbuz6XZAQklAFAKquMwQBAEAQBAEAQBAEAQBCSUAUEkoCUJCAKASEJMd5kHcgNBPe5+xAXEWnqj1IbWPKlMNBGpdBkXGaBbb3voo4v37/ALJvqWMTTDqkkUzzGcwE2PUiYjpdQnay57EZopPXgZb3mplYBc2A7kan6x281OdLVl8e7dlUcODZe+XQyQ0e/Lr/AAmfJUSxCnNSg7q3DjmehopTtps7mY1viBppFziSOQ5y0NPV3u7g7ixBXcpT5fbfq3w+v2NUpyblFq1uPX9e+h0vDKVSg51Q3zE5mAksAgBpE3kRtqq3GSej99TBVpwqJJ6tcdn6GxQ4kx2vLOhPunyd17GCroSb0kedVw0oarVF1WGYlQAgCEkoCqrTMEAQBAEAQBAEAQBAEAQEoSEBKgkICUJCgBCTNpNBaY6iY65GquLXDY9MqUZLmCBMMO+hIN/QBFfX371JbtuWqkGpenTcMxlxyz751JMiB0lQhpbc5mvVI5hqxshumd5gAA76gTtB2WbEU5VpKinbi2t1y/P142N1OF5pPRPj79sqYl+fEeHTqS5xGeHBxADoDgDoCC0nuLalcUHHKota697a+735pqy8PC9lFU6kV2i+XZbcL623196HUcM4c2k0Upa0ES02BLhqI6q2U8uxXWrOTznuH5XZH2Ox6/z7LtPMjndXR94gmJa1skQZ0Pfse6rVNrW5xGPUjBYkgSyS3Qs6Rrln3T208tVoUrFFfDJ6rRmtSqh4BaZB/o+R7Lo85pp2Z9oQEJCArK0zBAEAQBAEAQBAEAQBAEAQEoSFBJKAlCQgBUElHDNGR2mxMdcjZ9VSrLRbfg9QrYEBozE6mkxp6+64x/XwldLRPX+ve/mUyu5qK4Xf3FVv977oPMZdmj4t7jLbtdRppz4Fztl1a6/g5PiOIaBkqtc5jaeYgAm7mOA00/Em9paFTerF9pTV23l9Nn4X36M9Wm+yUZx3b/K/Xozn/Zx5djmuIg1A9oHSGSwf/VoV1eh2OHWt8rTvzbevrdndSDVps/UH4Q16YAMGJDtCCLzPVUykovUxdoqctdipRruqjJVEPGjoiSNHN6j/AGKmKitYlsoRj3obF7APJaRUAkHLrr3HZV1G81kZ6m94lbGUzSd4jNPiaNx17kfa3RWx1WpZBqasyxQrxzsuDdzRuOo/e++nQjqMraGWvRzLqatN4cAQZBEg9lYec007M+kICElZWmYIDypwTI7jzIN1072B6rkBAEAQBAEAQBAEAQEoSEBKgkICUJCgFDDWpPsByZoHdn8pVGVRtFLRHqx1t4mbTriGnRjHAC+tUPE+gytHnPRdFsKLvJ+7b/cuVw01Hf3bn88SC+PdbblsDfU7KFr5HGXTgcLxtnLWN7GLToD21gwT2BUOWWcIprnvzf8Au3Wx605LLTVv60MXhVbJWpP/AGazD6Bwn6St+JjmpSXRmqtDNTaP13BN5C39kkf6TC8lSTimzxar7yfM57jmdlanUaSY5SOgJsPn8pK0Qsk0ehhssoSTRs1sU4USQy4glhEExcjqFRkzPRmJU12lr+YweKbWZLbzC6yuO5FSm6ctSlJw1SPgcbdjqR+o9VZo0XJKrHqamHreGZnkeb/uuO/kd+9+pUxfA83EUb6rdGmuzCEBWVpnCAzaNZv9pLAy+XMXXi8iJ/at8t1ypyejPUq4GMcKqyevv6a/0aS6PLCAIAgCAIAgCAIAgJQkIAoJJQEoSEBRoU+WoIiWOEdcpe2fss+VQ0W3tnpwd0n4fgzKNHxQTs0Oj87pIPoDPmey6N2ayynzQxLXPeXF1yLAwJvJLoJH+yWvb1KalPRNLhY5n2mpZPEYC0cxhjpznxhtbYa6LqMXKa5af/LuehRleMI23Vr8Fl5/g5giBPf7QvRavoelY/WqOJykukAPhwJc0TmaCdT3K+dp1KeRRk9Tw3DMkrbdHwGPLqlN3hFpOoyljrgyIgrrtqUWlJijKCmlL8lLhfEjWBbVaW1W2dIjN3M6HS0LQo2d4u6ZdVoKnrB3j9jPwrzhsQ5nwO5m9p1Hz+6ulZq5fNKrSUuJ0OJoitTI677g7H0VSdjz4twkUOG4rWm8XEtcNv8AY/qu2uJoq08yzo2cBWg+G7YSwndg2J6iQO4IPVdJ3PGr0sruti6pM5XVpnBKAouJEOc4idA1oI7A7ld2V9EdZ5ONmy8FwchAEAQBAEAQBAEAQBAShIQEqCQgBMaqCTPw+IhxeWOuSI3LH3FjEHS3mqbcF1Z6KhlSu9dDmMFxh7awwwaOVmao8n3Q1oBAA3mBefJczpuScs2m1l+z2FSjKLn1svP2z24fVcHtdLm5mEGAZkWdp3afJdtJpx8imvT/AOPJ/TgZntfRm7ZJJbzcv4m0kR8Idt8RKiF3Wi0vO/Dw9H5E4R2agt91+ffQ5ms2G/5j+i9NHso9KNAt8YfstbUHk1wDvoVir6V6U1xvH1Wn1RxRaVeL53R5UmhhDm6tMgSYkHcDay7acrxZzLDucnFLU7XhvGziCXvaC8lsvbIa0aBoHQ9TvKzPD9m9yieClRio5tNdDeeWtcKjyQGg8wAJuPJV1E2rIwJSkskSeGVQRAMjrceii/qK0Wndooe0FIsiswXbZ46t6+n8VdT10ZfhJJ9yWxd4divGpgtPMDLT0cOvaJB7EqJLKzPisPlk4s2qOIa5oMgHcEiQRYj5rs8aUHF2PhWmQIDwbUiQOa8WIMbXE2S6d7MmNr6me7xBVa5pBkQ4bzJv9By3gGdlQn6n0coUOwcZKy3Xv88dtjXV582EAQBAEAQBAEAQBAEJJQBQSSgPDEAPIYTY3d+QHT1Nu4DlVWk0tDThoXlm5fczePY4UmlzCA8NLQHAkOJt6RqqKUW5K6/o9nD4V1ZWZznszhgMPia74DnuLQTbQ88xpzE2HRd1Ztyika5u1WFOOy19+R0dBzauGazCuir4YcHRBDDykgumJyx1ss6ffeZbPUx1lKFZyqrS/wBTkeL4U2JBnMR4nUi7vXv0cVpox791tbm/fV9UejTlF1VFPhexh4tvL/mK9KO5sRrYGhnqNH/u0atP1dTJb9Q1YcU7Qzf9sk/r/Znm8lpcmn9UeXslg2YrkdHKcw1v1lTjI1ISz05Wvw3X9Gz4jOWHbnDjubXEeG0MO/OHPptmMgbma1x0l0yQfIwqI1a8lZxT8zFRxNatHI0pPnez/RsYTiFGqMgq0i64yuOU+gfEqudRpd6LXXh6nnzjKErtNe+gpY2HCnVZ4b2DkMENcwRIHV2l9Eja94O6O5UtM0HdPfmmaT2h7VaZleLORw1U4LEFh9xxkdp/qPl1WhrPE9hx/wAijfijqvCpv5nMa4ncjVUanjuLTsaC0nzx8vqBupA3uQLaISVntdnJDQIBgkXkxpf+o7rPaWdtI5adz7oui7p5oInaQJF9Foj3op2OsztY8ssOaGmTmLiejSND1v8AZdvZsmNrpM8qNevleXtbInIBcxNs1hfXS2iqg7ysz0sbRw0IJ0nrp7RcFUlsi9twRPkFZY8s9guQEAQBAEAQBAEBKEhASoJKf9qYxrqrw1rbgvLgAWgnJf6wP2l59er3rLXoj1qFJqKitzn8WW1qbqzXF7Wk5bENzAfC069JMaaJapN5X3Vx5nrU55Zdntz5+v69Sxj2U8NgGNqvawEXcZkvPM7K0XeSSfmmZ9r3Ffp74FFOq/8AIc0vL3scy/HPzsNIVGsaKdJgJgvaL5uW3MHfJaqVJZXntdtvwNyUaibna7bZ68dxZq1QQMvK0ZW5YzBxzW967QNbaqqhFKppe93fe1rO3TcijTUHZO7u+d7W06WvcysRSmmT0evSi9TU3qa3B7U2VAJNNzTH5XR+izV4580HxKKtn3XxPrgeEpUcUHUqoaHWNKpDXCdMrvdePkeyqq1qnZ5asfNbefI7xWKlVo5Kkdea281uvqbntFhM4c0gjO23Y7H5wVFCfIwYWpazXA/Oq1PxBJsYE7w4WIj0WxvLLQ9TERSldbPU6Ph/H6T2splj2CmyOUgh9UQGOcTpuDF7rHLCtSzr1MNLCVs2ZbdeXQ7LhdfO1p8pXNVNKxjrwyyaM72x4b4rczIzNMiOm47D+CnDVbOzNHw+vklaRgUONuptDCZLbSDIt0I1C1dkpao9SWEhN5lxP0VD8+PyvFcWdiqhc5lBzsNi6jqjXDFEubTL2NpvyUHtGWxEEiWi1zOCriIRlaTsz1aOCqzgpQjdPwOy9hOJPxOEz1A38aq1mXPl8MPOQNzgOhoOS4B5Fspu8bmCtBwm4vc6FdlIAhAEJCEBAEAQBAEAQBAEAQklAeOMzeG/IJdkdlGkugwJ81zJNxaRZScVNZtrn5jxvHDEEBwrB9NzgRUIAa0aNFJvKwjT5KulT7Plr79o+ow8Gu8rWfL9nTYonCYCnFMvLQ1xbeMxObmj4cxv2Coazzte1+JVFqdSTbscJXxtXFVfFxFSbxJu0DoxotHYfzW+nThTWWC99ffgbKVOMVaKP0CjxWlUw1Gk1uV0NMmByAydOokx5i6wzpyUm2ZOwnGq5tlPj4p03tbSeXNgxvlc6JFr7DXt3TDzcptPlytt708CzC5pVHOa12MimyaL/wA/6Bbm7SRtm+8i77Pe64d9OxH8ZVdbcqqbFT2j4ZLTZd0qgjLNGxhYL2ixOHAbnL2D/Dqc7bWtN2+hC5lhKU9UrPmtP6+hw6Ud+PQvcKotxldxaModzZZs17vevFxMxbdcVu1hSVmrp8eKN1SThh4Se6vw3R0lX2ZFMtcypktleXfvyHZY2vusv+ZUtaUL7bGSPxGU04yjfirdOZtcPwZoDISHD4XCOYdhMqHioN97Qx1qqqvPa3NFuowwQQQO4IXanB6popi1fQ4vGcCcaji0gAmQPPVbFUsj2KeMaikd1jRVgeCaYM38QOIjtlIuod+B8KrcTneIezdatUL5pMc8DOadTFUg9wEZntpvAeYAHNNgFw4tlimlzNbB4fE0m02N/swY2AQG1ByA3yiYBj6rpXOXlNVdHAQBAEAQBAEAQBAEAQBAEBKEnjiqpa23vOOVvmd/IAE+iiTsrltKnnlY5HjOAFeq1jGyWxzb5ZvJ/j1lZqlVU467v2/Q+opWpUXJ+CLXtjxZ1EtpDI1jwcwdZrmakTr8uqjDUlNOWr8Dr4bhYVU5yu2uXuxwVamXgOgN8R5yUxs2LRvlkxda6dSPauEdcq1fXkbqqhSnkg72Wr6+9zozhy2vSbBAaPs0/wAlGZODZRGSytlnGyXCHEgN90tgNzEzlPxSRMrNQz5nm98voUUUu1k+Pj6eB4cMZmZVHR0/QLTN2aLqrs0e3s+IqFvUT/pP81zX+W5VVeh1OJwbKtMtiHfCTqe0dVhU5RdzDGpOMr8D8p43h/DqupkaOn/VcfdetQWdZj6HA0I1lnlsuBb9lMT4dcDqpxMbwNXxClmpacD9Oq0hVpgQLryL5Xc+SjJ05mbxDhhdRdSffKbHWO0/orITjnzI10cQlUVSPE5rC0sVTqGnRrup8pc0udyQNQQZE+nRXVVSteUfTT7F+K7KSzuNyifa3Ej3m0XH9o02ye5hFgqdtG15lXYcr+rP1RXnyIQBAEAQBAEAQBAEAQBAEAQBAEBIQkp4v8Wn+Sr/AOC4nsbMH8zM/gH49b8p+y87E/yr/wAWe1jPkgc//wD1P3qP/T/VejgePgj1PgG0/Ex8f/zVP/4/+5Zvhv8AFLxZlp7Pz+51D/xWfkd/2sRbPx/LKlx8f2V+I+/S/wCi/wD/AEKupf8ALxRXhf56vivyVuDf4n9bKypwNlfgfXB/xx5H9FFX5CqpsdPW/gsa2MkTgfbL8cei24P5peC+7Pf+E/LLy/JkcL/Gb5rbV+Rno4n+Jn6zgvwh5Lw57nxlX+Q+/wDCd+f/AMVzHdEP514fkx8H/wAwz8tT7BaK3ymjEfxvyOOx34r/AM7vuVvpfIvA+iofxx8E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-857280"/>
            <a:ext cx="3429024" cy="4143404"/>
          </a:xfrm>
        </p:spPr>
        <p:txBody>
          <a:bodyPr>
            <a:noAutofit/>
          </a:bodyPr>
          <a:lstStyle/>
          <a:p>
            <a:r>
              <a:rPr lang="ar-SA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dhabi" pitchFamily="2" charset="-78"/>
                <a:cs typeface="Aldhabi" pitchFamily="2" charset="-78"/>
              </a:rPr>
              <a:t>من تريد الحصول على اميرتي .؟</a:t>
            </a:r>
            <a:endParaRPr lang="ar-SA" sz="4800" dirty="0">
              <a:solidFill>
                <a:schemeClr val="tx1">
                  <a:lumMod val="95000"/>
                  <a:lumOff val="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6q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52"/>
            <a:ext cx="8286808" cy="1335006"/>
          </a:xfrm>
        </p:spPr>
      </p:pic>
      <p:pic>
        <p:nvPicPr>
          <p:cNvPr id="5" name="Picture 4" descr="6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7272737" cy="1143008"/>
          </a:xfrm>
          <a:prstGeom prst="rect">
            <a:avLst/>
          </a:prstGeom>
        </p:spPr>
      </p:pic>
      <p:pic>
        <p:nvPicPr>
          <p:cNvPr id="6" name="Picture 5" descr="6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857496"/>
            <a:ext cx="5963179" cy="3860099"/>
          </a:xfrm>
          <a:prstGeom prst="rect">
            <a:avLst/>
          </a:prstGeom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321154"/>
            <a:ext cx="3681423" cy="353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images (2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905773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˛      تяσση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48"/>
          </a:xfrm>
        </p:spPr>
      </p:pic>
      <p:sp>
        <p:nvSpPr>
          <p:cNvPr id="5" name="Round Diagonal Corner Rectangle 4"/>
          <p:cNvSpPr/>
          <p:nvPr/>
        </p:nvSpPr>
        <p:spPr>
          <a:xfrm>
            <a:off x="5500694" y="571480"/>
            <a:ext cx="3071834" cy="3143272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عمل الطالبة : فاطمة عبدالله 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الحبشي</a:t>
            </a:r>
          </a:p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الثانوية الثامنة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☇ A ♥ ᴺᵒᵒᴿ'N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24578" name="Picture 2" descr="https://encrypted-tbn3.gstatic.com/images?q=tbn:ANd9GcSGyx0aIl1K3WsRjTLOxti1_W3vDNFGwE1sBX7iFiK-bajhki22y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74" cy="26431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571720"/>
            <a:ext cx="6858048" cy="428628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AR BERKLEY" pitchFamily="2" charset="0"/>
                <a:cs typeface="Andalus" pitchFamily="18" charset="-78"/>
              </a:rPr>
              <a:t>The end </a:t>
            </a:r>
            <a:endParaRPr lang="ar-SA" sz="13800" dirty="0">
              <a:solidFill>
                <a:schemeClr val="bg1"/>
              </a:solidFill>
              <a:latin typeface="AR BERKLEY" pitchFamily="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           Dodi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"/>
            <a:ext cx="9144000" cy="685801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21198148">
            <a:off x="640850" y="679153"/>
            <a:ext cx="3461198" cy="2786082"/>
          </a:xfrm>
          <a:prstGeom prst="wedgeRoundRectCallou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66"/>
                </a:solidFill>
                <a:latin typeface="Aldhabi" pitchFamily="2" charset="-78"/>
                <a:cs typeface="Aldhabi" pitchFamily="2" charset="-78"/>
              </a:rPr>
              <a:t>المتتابعات والمتسلسلات الهندسية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5bM6qkXVUKQ5rB387nb7T92h5eMQabteDplBuFAnoe0fGjv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143272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2eviyU5bEJmf8pFhaQXGdOUaUBt71t9o_RnfTSVjM3ihrXlmn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5924455" cy="4286256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RDi_he5kcSto2uRnZ-XH8aLq9bzyBWG55AlTVrRvOKGMK8ABEW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6876" y="0"/>
            <a:ext cx="4277124" cy="3000372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SronCqt8AKLjd1HByP0_3G0NhgywIv1mw-4yZHCc8XuQJoiI5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3000372"/>
            <a:ext cx="321467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            - ɑмjɑ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"/>
            <a:ext cx="9144000" cy="6858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le 7"/>
          <p:cNvSpPr/>
          <p:nvPr/>
        </p:nvSpPr>
        <p:spPr>
          <a:xfrm>
            <a:off x="71406" y="1928802"/>
            <a:ext cx="8429684" cy="2500330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 descr="التقا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99800"/>
            <a:ext cx="7858180" cy="19150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58082" y="1142984"/>
            <a:ext cx="1785918" cy="1428760"/>
          </a:xfrm>
          <a:prstGeom prst="ellipse">
            <a:avLst/>
          </a:prstGeom>
          <a:ln>
            <a:solidFill>
              <a:srgbClr val="FF0066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46" y="1285868"/>
            <a:ext cx="4786346" cy="1143000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المفهوم الاساسي</a:t>
            </a:r>
            <a:endParaRPr lang="ar-SA" sz="3600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      ˘̈ ı _UK_  ̚                      яΌσηa '!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28596" y="214290"/>
            <a:ext cx="6858048" cy="6286544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C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6" descr="ي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02458"/>
            <a:ext cx="6429894" cy="581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!̴ ♥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5" descr="ي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6" y="857232"/>
            <a:ext cx="8813860" cy="11430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7158" y="2143116"/>
            <a:ext cx="3714776" cy="4286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800" dirty="0" smtClean="0"/>
              <a:t>a</a:t>
            </a:r>
            <a:r>
              <a:rPr lang="en-US" sz="5400" dirty="0" smtClean="0"/>
              <a:t> =1(4) </a:t>
            </a:r>
            <a:endParaRPr lang="ar-SA" sz="4800" dirty="0"/>
          </a:p>
        </p:txBody>
      </p:sp>
      <p:sp>
        <p:nvSpPr>
          <p:cNvPr id="123" name="مربع نص 35"/>
          <p:cNvSpPr txBox="1">
            <a:spLocks noChangeArrowheads="1"/>
          </p:cNvSpPr>
          <p:nvPr/>
        </p:nvSpPr>
        <p:spPr bwMode="auto">
          <a:xfrm>
            <a:off x="1481107" y="5595953"/>
            <a:ext cx="701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00628" y="2214554"/>
            <a:ext cx="3714776" cy="4286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4000" dirty="0" smtClean="0"/>
              <a:t>a = -0.25(-8) </a:t>
            </a:r>
            <a:endParaRPr lang="ar-SA" sz="4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0958" y="2714620"/>
            <a:ext cx="9389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2679901"/>
            <a:ext cx="2029650" cy="3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357562"/>
            <a:ext cx="2946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9754" y="2500306"/>
            <a:ext cx="2020676" cy="2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3062879"/>
            <a:ext cx="1785950" cy="50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3786190"/>
            <a:ext cx="2786082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7786710" y="4610409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n-1</a:t>
            </a:r>
            <a:endParaRPr lang="ar-SA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072066" y="4854371"/>
            <a:ext cx="928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r>
              <a:rPr lang="en-US" b="1" dirty="0" smtClean="0"/>
              <a:t>n</a:t>
            </a:r>
            <a:endParaRPr lang="ar-SA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4348" y="4857760"/>
            <a:ext cx="928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r>
              <a:rPr lang="en-US" b="1" dirty="0" smtClean="0"/>
              <a:t>n</a:t>
            </a:r>
            <a:endParaRPr lang="ar-SA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928926" y="4610409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n-1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81</Words>
  <Application>Microsoft Office PowerPoint</Application>
  <PresentationFormat>On-screen Show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صبآحككم مودة ورضا من الرحمن </vt:lpstr>
      <vt:lpstr>السعادة ، ان لم تصنعها بنفسك فإنها لن تأتي ..</vt:lpstr>
      <vt:lpstr>Slide 3</vt:lpstr>
      <vt:lpstr>Slide 4</vt:lpstr>
      <vt:lpstr>Slide 5</vt:lpstr>
      <vt:lpstr>المفهوم الاساسي</vt:lpstr>
      <vt:lpstr>Slide 7</vt:lpstr>
      <vt:lpstr>Slide 8</vt:lpstr>
      <vt:lpstr>Slide 9</vt:lpstr>
      <vt:lpstr>Slide 10</vt:lpstr>
      <vt:lpstr>Slide 11</vt:lpstr>
      <vt:lpstr>Slide 12</vt:lpstr>
      <vt:lpstr>Slide 13</vt:lpstr>
      <vt:lpstr>مفهوم اساسي </vt:lpstr>
      <vt:lpstr>Slide 15</vt:lpstr>
      <vt:lpstr>Slide 16</vt:lpstr>
      <vt:lpstr>Slide 17</vt:lpstr>
      <vt:lpstr>Slide 18</vt:lpstr>
      <vt:lpstr>Slide 19</vt:lpstr>
      <vt:lpstr>Slide 20</vt:lpstr>
      <vt:lpstr>من تبغاني .؟؟</vt:lpstr>
      <vt:lpstr>Slide 22</vt:lpstr>
      <vt:lpstr>Slide 23</vt:lpstr>
      <vt:lpstr>Slide 24</vt:lpstr>
      <vt:lpstr>من تريد الحصول على اميرتي .؟</vt:lpstr>
      <vt:lpstr>Slide 26</vt:lpstr>
      <vt:lpstr>Slide 27</vt:lpstr>
      <vt:lpstr>Slide 28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26</cp:revision>
  <dcterms:created xsi:type="dcterms:W3CDTF">2014-02-17T19:42:06Z</dcterms:created>
  <dcterms:modified xsi:type="dcterms:W3CDTF">2014-03-09T19:48:17Z</dcterms:modified>
</cp:coreProperties>
</file>