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73" r:id="rId16"/>
    <p:sldId id="274" r:id="rId17"/>
    <p:sldId id="268" r:id="rId18"/>
    <p:sldId id="269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C9"/>
    <a:srgbClr val="D41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0CDBF7-994E-491D-81E1-9BA9100A0037}" type="datetimeFigureOut">
              <a:rPr lang="ar-SA" smtClean="0"/>
              <a:t>19/05/36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FB963B-3FAA-4CEE-9058-C10718390138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88640"/>
            <a:ext cx="7920880" cy="6336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Choose: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*she </a:t>
            </a:r>
            <a:r>
              <a:rPr lang="en-US" dirty="0"/>
              <a:t>eats </a:t>
            </a:r>
            <a:r>
              <a:rPr lang="en-US" dirty="0" smtClean="0"/>
              <a:t>an apple by </a:t>
            </a:r>
            <a:r>
              <a:rPr lang="en-US" dirty="0"/>
              <a:t>her …………(mouth - ear).                               </a:t>
            </a:r>
            <a:endParaRPr lang="ar-S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*</a:t>
            </a:r>
            <a:r>
              <a:rPr lang="en-US" dirty="0"/>
              <a:t>he smells flowers by his …….……(hair - nose</a:t>
            </a:r>
            <a:r>
              <a:rPr lang="en-US" dirty="0" smtClean="0"/>
              <a:t>).</a:t>
            </a:r>
            <a:endParaRPr lang="ar-S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-I turn the light to switch on by my ……........     (leg -  finger</a:t>
            </a:r>
            <a:r>
              <a:rPr lang="en-US" dirty="0" smtClean="0"/>
              <a:t>).                              </a:t>
            </a:r>
            <a:endParaRPr lang="ar-S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  <a:p>
            <a:pPr algn="ctr"/>
            <a:endParaRPr lang="ar-SA" dirty="0"/>
          </a:p>
        </p:txBody>
      </p:sp>
      <p:sp>
        <p:nvSpPr>
          <p:cNvPr id="3" name="وسيلة شرح بيضاوية 2"/>
          <p:cNvSpPr/>
          <p:nvPr/>
        </p:nvSpPr>
        <p:spPr>
          <a:xfrm>
            <a:off x="2819152" y="70961"/>
            <a:ext cx="3816424" cy="3070007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I spy </a:t>
            </a:r>
          </a:p>
          <a:p>
            <a:pPr algn="ctr"/>
            <a:endParaRPr lang="en-US" sz="4000" b="1" dirty="0"/>
          </a:p>
          <a:p>
            <a:pPr algn="ctr"/>
            <a:r>
              <a:rPr lang="en-US" dirty="0" smtClean="0"/>
              <a:t>some thing starts with ….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b- Y –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n</a:t>
            </a:r>
            <a:endParaRPr lang="ar-SA" dirty="0"/>
          </a:p>
        </p:txBody>
      </p:sp>
      <p:pic>
        <p:nvPicPr>
          <p:cNvPr id="4" name="Picture 4" descr="https://encrypted-tbn2.gstatic.com/images?q=tbn:ANd9GcQp_8SnoKorvutKFwx6-55s6HRC-44NE-yZwQFfimf3AZcMov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9455"/>
            <a:ext cx="1148333" cy="7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0.gstatic.com/images?q=tbn:ANd9GcT-rxHC57x7WUBrl6YGGEPoyfeU0C90fIRkHhrNVRaVyLGUW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86" y="4386654"/>
            <a:ext cx="1738313" cy="9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/>
          <p:cNvCxnSpPr/>
          <p:nvPr/>
        </p:nvCxnSpPr>
        <p:spPr>
          <a:xfrm rot="10800000">
            <a:off x="683568" y="4575071"/>
            <a:ext cx="8143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" name="رابط مستقيم 2"/>
          <p:cNvCxnSpPr/>
          <p:nvPr/>
        </p:nvCxnSpPr>
        <p:spPr>
          <a:xfrm rot="10800000">
            <a:off x="755006" y="4860821"/>
            <a:ext cx="8072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10800000">
            <a:off x="755006" y="5075134"/>
            <a:ext cx="8072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0800000">
            <a:off x="755006" y="5360884"/>
            <a:ext cx="8143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5373216"/>
            <a:ext cx="705678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How many boys ?</a:t>
            </a:r>
          </a:p>
          <a:p>
            <a:pPr algn="ctr"/>
            <a:r>
              <a:rPr lang="en-US" dirty="0" smtClean="0"/>
              <a:t>How many apples?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7505"/>
            <a:ext cx="878497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8250" y="-1218443"/>
            <a:ext cx="6091031" cy="88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1886992" y="295345"/>
            <a:ext cx="6192688" cy="13681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قال تعالى «وإن تعدوا نعمة الله لا تحصوها»</a:t>
            </a:r>
            <a:endParaRPr lang="ar-SA" sz="2400" dirty="0"/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0" y="1988840"/>
            <a:ext cx="9144000" cy="309634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51008"/>
            <a:ext cx="2592288" cy="267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5" y="2051008"/>
            <a:ext cx="5040560" cy="314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عالجة متعاقبة 3"/>
          <p:cNvSpPr/>
          <p:nvPr/>
        </p:nvSpPr>
        <p:spPr>
          <a:xfrm>
            <a:off x="5940152" y="5445224"/>
            <a:ext cx="2520280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H.W</a:t>
            </a:r>
          </a:p>
          <a:p>
            <a:pPr algn="ctr"/>
            <a:r>
              <a:rPr lang="en-US" dirty="0" smtClean="0"/>
              <a:t>P.   70,   71  &amp;  72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971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RBtckjfFs0pL615qRz6qNt0GzBfnjSDS5ggkxbDHm1gVDvRN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2252960"/>
            <a:ext cx="1584176" cy="16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classroomclipart.com/images/gallery/Clipart/Food/Hotdog_Clipart/boy_eating_hot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404664"/>
            <a:ext cx="1008112" cy="15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87624" y="404664"/>
            <a:ext cx="4464496" cy="2472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Choose:</a:t>
            </a:r>
            <a:endParaRPr lang="ar-SA" sz="2400" dirty="0" smtClean="0"/>
          </a:p>
          <a:p>
            <a:pPr algn="ctr"/>
            <a:endParaRPr lang="ar-SA" sz="2400" dirty="0"/>
          </a:p>
          <a:p>
            <a:pPr algn="ctr"/>
            <a:r>
              <a:rPr lang="en-US" sz="2400" dirty="0" smtClean="0"/>
              <a:t>1-He (eats  - drinks) a sandwich . </a:t>
            </a:r>
            <a:endParaRPr lang="ar-SA" sz="2400" dirty="0" smtClean="0"/>
          </a:p>
          <a:p>
            <a:pPr algn="ctr"/>
            <a:endParaRPr lang="ar-SA" sz="2400" dirty="0"/>
          </a:p>
          <a:p>
            <a:pPr algn="ctr"/>
            <a:r>
              <a:rPr lang="en-US" sz="2400" dirty="0" smtClean="0"/>
              <a:t>2-She (eats- drinks) some juice. </a:t>
            </a:r>
            <a:endParaRPr lang="ar-SA" sz="2400" dirty="0"/>
          </a:p>
          <a:p>
            <a:pPr algn="ctr"/>
            <a:endParaRPr lang="ar-SA" sz="2400" dirty="0"/>
          </a:p>
        </p:txBody>
      </p:sp>
      <p:sp>
        <p:nvSpPr>
          <p:cNvPr id="16" name="مستطيل 15"/>
          <p:cNvSpPr/>
          <p:nvPr/>
        </p:nvSpPr>
        <p:spPr>
          <a:xfrm>
            <a:off x="827584" y="4576772"/>
            <a:ext cx="780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Make question &amp; answer by using clothes line.</a:t>
            </a:r>
          </a:p>
        </p:txBody>
      </p:sp>
    </p:spTree>
    <p:extLst>
      <p:ext uri="{BB962C8B-B14F-4D97-AF65-F5344CB8AC3E}">
        <p14:creationId xmlns:p14="http://schemas.microsoft.com/office/powerpoint/2010/main" val="1146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260648"/>
            <a:ext cx="7848872" cy="3312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Write the letters: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…….</a:t>
            </a:r>
            <a:r>
              <a:rPr lang="en-US" dirty="0" err="1" smtClean="0"/>
              <a:t>indow</a:t>
            </a:r>
            <a:r>
              <a:rPr lang="en-US" dirty="0" smtClean="0"/>
              <a:t>                          li…</a:t>
            </a:r>
            <a:r>
              <a:rPr lang="en-US" dirty="0" err="1" smtClean="0"/>
              <a:t>ing</a:t>
            </a:r>
            <a:r>
              <a:rPr lang="en-US" dirty="0" smtClean="0"/>
              <a:t> room                             </a:t>
            </a:r>
            <a:r>
              <a:rPr lang="en-US" dirty="0" err="1" smtClean="0"/>
              <a:t>bo</a:t>
            </a:r>
            <a:r>
              <a:rPr lang="en-US" dirty="0" smtClean="0"/>
              <a:t>…..</a:t>
            </a:r>
          </a:p>
          <a:p>
            <a:pPr algn="ctr"/>
            <a:endParaRPr lang="en-US" dirty="0"/>
          </a:p>
          <a:p>
            <a:pPr algn="ctr"/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1219"/>
            <a:ext cx="140302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omps.canstockphoto.com/can-stock-photo_csp8266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89" y="1014797"/>
            <a:ext cx="2143125" cy="11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rown Tool Box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14797"/>
            <a:ext cx="1566443" cy="13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42" y="5445440"/>
            <a:ext cx="1512168" cy="7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43" y="5252859"/>
            <a:ext cx="1334896" cy="114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http://www.clipartbest.com/cliparts/ace/45B/ace45Brc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11" y="5252858"/>
            <a:ext cx="1267549" cy="11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168201" y="4516199"/>
            <a:ext cx="1093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rice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441916" y="4405174"/>
            <a:ext cx="1303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juice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22499" y="4386962"/>
            <a:ext cx="1109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egg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</a:endParaRPr>
          </a:p>
        </p:txBody>
      </p:sp>
      <p:sp>
        <p:nvSpPr>
          <p:cNvPr id="13" name="متوازي أضلاع 12"/>
          <p:cNvSpPr/>
          <p:nvPr/>
        </p:nvSpPr>
        <p:spPr>
          <a:xfrm>
            <a:off x="1136442" y="3587778"/>
            <a:ext cx="1886257" cy="648072"/>
          </a:xfrm>
          <a:prstGeom prst="parallelogram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Match: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46772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1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54046"/>
            <a:ext cx="9144000" cy="3212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u="sng" dirty="0" smtClean="0">
                <a:latin typeface="Aharoni" pitchFamily="2" charset="-79"/>
                <a:cs typeface="Aharoni" pitchFamily="2" charset="-79"/>
              </a:rPr>
              <a:t>Write  the letters:</a:t>
            </a:r>
          </a:p>
          <a:p>
            <a:pPr algn="ctr"/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400" dirty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            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 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ke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…….                 …..en                     …..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outh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algn="l"/>
            <a:endParaRPr lang="en-US" sz="2400" dirty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          </a:t>
            </a:r>
            <a:endParaRPr lang="ar-SA" sz="2400" dirty="0">
              <a:latin typeface="Aharoni" pitchFamily="2" charset="-79"/>
            </a:endParaRPr>
          </a:p>
        </p:txBody>
      </p:sp>
      <p:pic>
        <p:nvPicPr>
          <p:cNvPr id="3" name="Picture 4" descr="http://images.clipartpanda.com/pen-clipart-6092-style-pen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67" y="1064699"/>
            <a:ext cx="1169283" cy="1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عنصر نائب للمحتوى 6" descr="sax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64498">
            <a:off x="421032" y="876181"/>
            <a:ext cx="1160873" cy="1862865"/>
          </a:xfrm>
          <a:prstGeom prst="rect">
            <a:avLst/>
          </a:prstGeom>
        </p:spPr>
      </p:pic>
      <p:pic>
        <p:nvPicPr>
          <p:cNvPr id="5" name="Picture 4" descr="http://bestclipartblog.com/clipart-pics/mouth-clip-ar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2699"/>
            <a:ext cx="1043608" cy="9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3275856" y="3356992"/>
            <a:ext cx="3707904" cy="27363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C</a:t>
            </a:r>
            <a:r>
              <a:rPr lang="en-US" sz="4800" dirty="0" smtClean="0">
                <a:solidFill>
                  <a:srgbClr val="FF0000"/>
                </a:solidFill>
              </a:rPr>
              <a:t>ol</a:t>
            </a:r>
            <a:r>
              <a:rPr lang="en-US" sz="4800" dirty="0" smtClean="0">
                <a:solidFill>
                  <a:srgbClr val="00B050"/>
                </a:solidFill>
              </a:rPr>
              <a:t>or</a:t>
            </a:r>
            <a:r>
              <a:rPr lang="en-US" sz="4800" dirty="0" smtClean="0"/>
              <a:t>f</a:t>
            </a:r>
            <a:r>
              <a:rPr lang="en-US" sz="4800" dirty="0" smtClean="0">
                <a:solidFill>
                  <a:srgbClr val="0070C0"/>
                </a:solidFill>
              </a:rPr>
              <a:t>ul</a:t>
            </a:r>
            <a:r>
              <a:rPr lang="en-US" sz="4800" dirty="0" smtClean="0"/>
              <a:t> fan</a:t>
            </a:r>
            <a:endParaRPr lang="ar-S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8" y="5514167"/>
            <a:ext cx="1440160" cy="11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utritioneducationstore.com/blog/wp-content/uploads/2012/10/familydinner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07704" y="3897050"/>
            <a:ext cx="2664296" cy="29609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Breakfast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2664296" cy="24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 descr="http://www.stockami.com/tz/6404/71203/stock-image-menu-template-with-cartoon-che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04384"/>
            <a:ext cx="4104456" cy="302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11535" y="764704"/>
            <a:ext cx="4392488" cy="446449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Unit: 4</a:t>
            </a:r>
          </a:p>
          <a:p>
            <a:pPr algn="ctr"/>
            <a:endParaRPr lang="en-US" sz="4400" dirty="0" smtClean="0">
              <a:solidFill>
                <a:srgbClr val="0070C0"/>
              </a:solidFill>
            </a:endParaRPr>
          </a:p>
          <a:p>
            <a:pPr algn="ctr"/>
            <a:endParaRPr lang="en-US" sz="4400" dirty="0">
              <a:solidFill>
                <a:srgbClr val="0070C0"/>
              </a:solidFill>
            </a:endParaRPr>
          </a:p>
          <a:p>
            <a:pPr algn="ctr"/>
            <a:endParaRPr lang="en-US" sz="4400" dirty="0" smtClean="0">
              <a:solidFill>
                <a:srgbClr val="0070C0"/>
              </a:solidFill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Lesson: 1</a:t>
            </a:r>
          </a:p>
        </p:txBody>
      </p:sp>
    </p:spTree>
    <p:extLst>
      <p:ext uri="{BB962C8B-B14F-4D97-AF65-F5344CB8AC3E}">
        <p14:creationId xmlns:p14="http://schemas.microsoft.com/office/powerpoint/2010/main" val="17577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clipart orang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032"/>
            <a:ext cx="15099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74" y="576064"/>
            <a:ext cx="12961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43" y="2708920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نتيجة بحث الصور عن ‪clipart egg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81725"/>
            <a:ext cx="138024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80" y="1992823"/>
            <a:ext cx="2431157" cy="214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www.clipartbest.com/cliparts/ace/45B/ace45Brc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15" y="2931249"/>
            <a:ext cx="1841917" cy="15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مستقيم 9"/>
          <p:cNvCxnSpPr/>
          <p:nvPr/>
        </p:nvCxnSpPr>
        <p:spPr>
          <a:xfrm rot="10800000">
            <a:off x="500062" y="5437361"/>
            <a:ext cx="8143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571500" y="5723111"/>
            <a:ext cx="8072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571500" y="5937424"/>
            <a:ext cx="8072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571500" y="6223174"/>
            <a:ext cx="8143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218598" y="4152825"/>
            <a:ext cx="1093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rice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710126" y="4506768"/>
            <a:ext cx="1303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juice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53227" y="1750543"/>
            <a:ext cx="1568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apple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940477" y="2088232"/>
            <a:ext cx="1941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orange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454147" y="4506768"/>
            <a:ext cx="1109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E428C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egg</a:t>
            </a:r>
            <a:endParaRPr lang="ar-SA" sz="4000" b="1" cap="none" spc="0" dirty="0">
              <a:ln w="1905"/>
              <a:solidFill>
                <a:srgbClr val="E428C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559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BtckjfFs0pL615qRz6qNt0GzBfnjSDS5ggkxbDHm1gVDvRN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23762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assroomclipart.com/images/gallery/Clipart/Food/Hotdog_Clipart/boy_eating_hot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2880320" cy="30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1619672" y="4006935"/>
            <a:ext cx="223224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drink</a:t>
            </a:r>
            <a:endParaRPr lang="ar-SA" sz="40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5796136" y="4006935"/>
            <a:ext cx="2232248" cy="1152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e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a</a:t>
            </a:r>
            <a:r>
              <a:rPr lang="en-US" sz="4000" b="1" dirty="0" smtClean="0"/>
              <a:t>t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33431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48" y="391096"/>
            <a:ext cx="15099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00" y="404664"/>
            <a:ext cx="12961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3341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 descr="http://www.clipartbest.com/cliparts/ace/45B/ace45Brc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06647"/>
            <a:ext cx="1841917" cy="15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خطط انسيابي: معالجة متعاقبة 6"/>
          <p:cNvSpPr/>
          <p:nvPr/>
        </p:nvSpPr>
        <p:spPr>
          <a:xfrm>
            <a:off x="3579540" y="527596"/>
            <a:ext cx="2216596" cy="2425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Drink</a:t>
            </a:r>
          </a:p>
          <a:p>
            <a:pPr algn="ctr"/>
            <a:r>
              <a:rPr lang="en-US" sz="2000" dirty="0"/>
              <a:t>o</a:t>
            </a:r>
            <a:r>
              <a:rPr lang="en-US" sz="2000" dirty="0" smtClean="0"/>
              <a:t>r</a:t>
            </a:r>
          </a:p>
          <a:p>
            <a:pPr algn="ctr"/>
            <a:r>
              <a:rPr lang="en-US" sz="2000" dirty="0" smtClean="0"/>
              <a:t>Eat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And read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0743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2618375" y="0"/>
            <a:ext cx="5112568" cy="2132856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44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How many …….…   ?</a:t>
            </a:r>
            <a:endParaRPr lang="ar-SA" sz="4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mages.clipartpanda.com/books-20clipart-books-for-clip-art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39" y="2331230"/>
            <a:ext cx="14764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lipartpanda.com/sports-balls-vector-4T96X4q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74312"/>
            <a:ext cx="2304256" cy="17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luxurycars.pics/images/www.webuycarsformore.com/wp-content/uploads/2014/05/car-blogspot-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18667"/>
            <a:ext cx="2376264" cy="13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6600" y="184650"/>
            <a:ext cx="828092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 one minute:</a:t>
            </a:r>
          </a:p>
          <a:p>
            <a:pPr algn="ctr"/>
            <a:r>
              <a:rPr lang="en-US" dirty="0" smtClean="0"/>
              <a:t>Make question &amp; answer by using clothes line.</a:t>
            </a:r>
          </a:p>
        </p:txBody>
      </p:sp>
      <p:pic>
        <p:nvPicPr>
          <p:cNvPr id="3" name="عد تنازلي لمدة دقيقه _ صالح خليف - YouTube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847665"/>
            <a:ext cx="6552728" cy="3384376"/>
          </a:xfrm>
          <a:prstGeom prst="rect">
            <a:avLst/>
          </a:prstGeom>
        </p:spPr>
      </p:pic>
      <p:pic>
        <p:nvPicPr>
          <p:cNvPr id="4" name="صورة 3" descr="http://sagita.rocks/images/241149-key-clip-art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98557"/>
            <a:ext cx="2304256" cy="133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http://www.clipart-box.com/images/petits%20sacs%20pict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530930"/>
            <a:ext cx="2592288" cy="225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39" y="5745617"/>
            <a:ext cx="846827" cy="690880"/>
          </a:xfrm>
          <a:prstGeom prst="rect">
            <a:avLst/>
          </a:prstGeom>
          <a:noFill/>
        </p:spPr>
      </p:pic>
      <p:pic>
        <p:nvPicPr>
          <p:cNvPr id="7" name="صورة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66858"/>
            <a:ext cx="720080" cy="690880"/>
          </a:xfrm>
          <a:prstGeom prst="rect">
            <a:avLst/>
          </a:prstGeom>
          <a:noFill/>
        </p:spPr>
      </p:pic>
      <p:pic>
        <p:nvPicPr>
          <p:cNvPr id="8" name="صورة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36" y="4966858"/>
            <a:ext cx="755459" cy="690880"/>
          </a:xfrm>
          <a:prstGeom prst="rect">
            <a:avLst/>
          </a:prstGeom>
          <a:noFill/>
        </p:spPr>
      </p:pic>
      <p:cxnSp>
        <p:nvCxnSpPr>
          <p:cNvPr id="10" name="رابط مستقيم 9"/>
          <p:cNvCxnSpPr/>
          <p:nvPr/>
        </p:nvCxnSpPr>
        <p:spPr>
          <a:xfrm>
            <a:off x="2987824" y="4966858"/>
            <a:ext cx="0" cy="18911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6588224" y="4985796"/>
            <a:ext cx="0" cy="18911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دفق الهواء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173</Words>
  <Application>Microsoft Office PowerPoint</Application>
  <PresentationFormat>عرض على الشاشة (3:4)‏</PresentationFormat>
  <Paragraphs>99</Paragraphs>
  <Slides>18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20</cp:revision>
  <dcterms:created xsi:type="dcterms:W3CDTF">2015-02-27T22:31:43Z</dcterms:created>
  <dcterms:modified xsi:type="dcterms:W3CDTF">2015-03-09T20:23:18Z</dcterms:modified>
</cp:coreProperties>
</file>