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65413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E68D-C143-4AF8-B76E-7FC454E45AED}" type="datetimeFigureOut">
              <a:rPr lang="ar-SA" smtClean="0"/>
              <a:t>20/04/35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565A-8D0F-4831-823F-3AED0C7E6B52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flipV="1">
            <a:off x="5508104" y="364502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5364088" y="56612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364088" y="56612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11760" y="198884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 : 15 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339752" y="2276872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you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508104" y="177281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What`s the time , please?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52120" y="206084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It`s 11 : 15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508104" y="2276872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Thank you .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80112" y="3429000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380312" y="422108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948264" y="5589240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483768" y="5445224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372200" y="1484784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020272" y="148478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o'clock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35696" y="2780928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sorry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87824" y="2780928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late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80112" y="3212976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You`re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660232" y="3212976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ealy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99792" y="148478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bananas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860032" y="148478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tomatoes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76256" y="162880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salad   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27584" y="29969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bread     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27784" y="3140968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eggs</a:t>
            </a:r>
            <a:endParaRPr lang="ar-SA" b="1" dirty="0">
              <a:solidFill>
                <a:srgbClr val="FF0000"/>
              </a:solidFill>
              <a:latin typeface="Aharoni" pitchFamily="2" charset="-79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932040" y="29969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rice         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32240" y="2996952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soup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64088" y="4221088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 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c  e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596336" y="443711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   o  u  p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07904" y="4653136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 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 l  k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084168" y="530120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   a  l  a  d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28184" y="6211669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   o  m  a   t   o    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491880" y="5733256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   h 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c   k   e     n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619672" y="5301208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   r  e  a  d   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شكل حر 4"/>
          <p:cNvSpPr/>
          <p:nvPr/>
        </p:nvSpPr>
        <p:spPr>
          <a:xfrm>
            <a:off x="3274423" y="1124744"/>
            <a:ext cx="1940559" cy="338296"/>
          </a:xfrm>
          <a:custGeom>
            <a:avLst/>
            <a:gdLst>
              <a:gd name="connsiteX0" fmla="*/ 0 w 1940559"/>
              <a:gd name="connsiteY0" fmla="*/ 426720 h 426720"/>
              <a:gd name="connsiteX1" fmla="*/ 1184366 w 1940559"/>
              <a:gd name="connsiteY1" fmla="*/ 17417 h 426720"/>
              <a:gd name="connsiteX2" fmla="*/ 1837508 w 1940559"/>
              <a:gd name="connsiteY2" fmla="*/ 322217 h 426720"/>
              <a:gd name="connsiteX3" fmla="*/ 1802674 w 1940559"/>
              <a:gd name="connsiteY3" fmla="*/ 391886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59" h="426720">
                <a:moveTo>
                  <a:pt x="0" y="426720"/>
                </a:moveTo>
                <a:cubicBezTo>
                  <a:pt x="439057" y="230777"/>
                  <a:pt x="878115" y="34834"/>
                  <a:pt x="1184366" y="17417"/>
                </a:cubicBezTo>
                <a:cubicBezTo>
                  <a:pt x="1490617" y="0"/>
                  <a:pt x="1734457" y="259805"/>
                  <a:pt x="1837508" y="322217"/>
                </a:cubicBezTo>
                <a:cubicBezTo>
                  <a:pt x="1940559" y="384629"/>
                  <a:pt x="1871616" y="388257"/>
                  <a:pt x="1802674" y="39188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3635896" y="1628801"/>
            <a:ext cx="3456384" cy="360039"/>
          </a:xfrm>
          <a:custGeom>
            <a:avLst/>
            <a:gdLst>
              <a:gd name="connsiteX0" fmla="*/ 0 w 3709851"/>
              <a:gd name="connsiteY0" fmla="*/ 383178 h 383178"/>
              <a:gd name="connsiteX1" fmla="*/ 3082834 w 3709851"/>
              <a:gd name="connsiteY1" fmla="*/ 8709 h 383178"/>
              <a:gd name="connsiteX2" fmla="*/ 3709851 w 3709851"/>
              <a:gd name="connsiteY2" fmla="*/ 330926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9851" h="383178">
                <a:moveTo>
                  <a:pt x="0" y="383178"/>
                </a:moveTo>
                <a:cubicBezTo>
                  <a:pt x="1232263" y="200298"/>
                  <a:pt x="2464526" y="17418"/>
                  <a:pt x="3082834" y="8709"/>
                </a:cubicBezTo>
                <a:cubicBezTo>
                  <a:pt x="3701142" y="0"/>
                  <a:pt x="3705496" y="165463"/>
                  <a:pt x="3709851" y="330926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3492137" y="2174240"/>
            <a:ext cx="1367246" cy="342537"/>
          </a:xfrm>
          <a:custGeom>
            <a:avLst/>
            <a:gdLst>
              <a:gd name="connsiteX0" fmla="*/ 0 w 1367246"/>
              <a:gd name="connsiteY0" fmla="*/ 342537 h 342537"/>
              <a:gd name="connsiteX1" fmla="*/ 722812 w 1367246"/>
              <a:gd name="connsiteY1" fmla="*/ 2903 h 342537"/>
              <a:gd name="connsiteX2" fmla="*/ 1367246 w 1367246"/>
              <a:gd name="connsiteY2" fmla="*/ 325120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246" h="342537">
                <a:moveTo>
                  <a:pt x="0" y="342537"/>
                </a:moveTo>
                <a:cubicBezTo>
                  <a:pt x="247469" y="174171"/>
                  <a:pt x="494938" y="5806"/>
                  <a:pt x="722812" y="2903"/>
                </a:cubicBezTo>
                <a:cubicBezTo>
                  <a:pt x="950686" y="0"/>
                  <a:pt x="1158966" y="162560"/>
                  <a:pt x="1367246" y="32512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444208" y="400506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, I don`t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516216" y="508518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, I don`t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516216" y="566124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 , I don`t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44208" y="458112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Yes , I do    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4" name="رابط منحني 3"/>
          <p:cNvCxnSpPr/>
          <p:nvPr/>
        </p:nvCxnSpPr>
        <p:spPr>
          <a:xfrm>
            <a:off x="4067944" y="1916832"/>
            <a:ext cx="2016224" cy="50405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نحني 5"/>
          <p:cNvCxnSpPr/>
          <p:nvPr/>
        </p:nvCxnSpPr>
        <p:spPr>
          <a:xfrm flipV="1">
            <a:off x="3995936" y="1196752"/>
            <a:ext cx="1944216" cy="1296144"/>
          </a:xfrm>
          <a:prstGeom prst="curvedConnector3">
            <a:avLst>
              <a:gd name="adj1" fmla="val 88521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صورة 7" descr="ma3-440x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40968"/>
            <a:ext cx="2304256" cy="792088"/>
          </a:xfrm>
          <a:prstGeom prst="rect">
            <a:avLst/>
          </a:prstGeom>
        </p:spPr>
      </p:pic>
      <p:pic>
        <p:nvPicPr>
          <p:cNvPr id="9" name="صورة 8" descr="4xg7156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140968"/>
            <a:ext cx="2304256" cy="792088"/>
          </a:xfrm>
          <a:prstGeom prst="rect">
            <a:avLst/>
          </a:prstGeom>
        </p:spPr>
      </p:pic>
      <p:pic>
        <p:nvPicPr>
          <p:cNvPr id="10" name="صورة 9" descr="فطو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140968"/>
            <a:ext cx="2304259" cy="78244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187624" y="4437112"/>
            <a:ext cx="18002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For breakfast I have a bread and Egg dish .                    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35896" y="443711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For lunch I have a rice and chicken .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940152" y="4437112"/>
            <a:ext cx="295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400" b="1" dirty="0" smtClean="0">
                <a:solidFill>
                  <a:srgbClr val="FF0000"/>
                </a:solidFill>
              </a:rPr>
              <a:t>    </a:t>
            </a:r>
            <a:r>
              <a:rPr lang="en-US" sz="1400" b="1" dirty="0" smtClean="0">
                <a:solidFill>
                  <a:srgbClr val="FF0000"/>
                </a:solidFill>
              </a:rPr>
              <a:t>Pasta dish .</a:t>
            </a:r>
            <a:r>
              <a:rPr lang="ar-SA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For dinner I have a</a:t>
            </a:r>
          </a:p>
          <a:p>
            <a:pPr algn="l"/>
            <a:endParaRPr lang="ar-SA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39752" y="1268760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milk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11760" y="148478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339752" y="1772816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28184" y="98072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156176" y="1268760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28184" y="148478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56176" y="1772816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148064" y="278092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4048" y="299695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tea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187624" y="2780928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115616" y="2996952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259632" y="3212976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salad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475656" y="3429000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779912" y="4581128"/>
            <a:ext cx="18722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What`s the time</a:t>
            </a:r>
            <a:endParaRPr lang="ar-S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372200" y="4509120"/>
            <a:ext cx="20162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What`s the time please ?</a:t>
            </a:r>
            <a:endParaRPr lang="ar-S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835696" y="508518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 : 30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355976" y="5085184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10: 15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300192" y="5085184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 o`clock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شكل حر 21"/>
          <p:cNvSpPr/>
          <p:nvPr/>
        </p:nvSpPr>
        <p:spPr>
          <a:xfrm>
            <a:off x="2699792" y="5877272"/>
            <a:ext cx="2428240" cy="223646"/>
          </a:xfrm>
          <a:custGeom>
            <a:avLst/>
            <a:gdLst>
              <a:gd name="connsiteX0" fmla="*/ 0 w 2428240"/>
              <a:gd name="connsiteY0" fmla="*/ 0 h 277223"/>
              <a:gd name="connsiteX1" fmla="*/ 1698171 w 2428240"/>
              <a:gd name="connsiteY1" fmla="*/ 17417 h 277223"/>
              <a:gd name="connsiteX2" fmla="*/ 2333897 w 2428240"/>
              <a:gd name="connsiteY2" fmla="*/ 243840 h 277223"/>
              <a:gd name="connsiteX3" fmla="*/ 2264228 w 2428240"/>
              <a:gd name="connsiteY3" fmla="*/ 217714 h 277223"/>
              <a:gd name="connsiteX4" fmla="*/ 2386148 w 2428240"/>
              <a:gd name="connsiteY4" fmla="*/ 243840 h 27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240" h="277223">
                <a:moveTo>
                  <a:pt x="0" y="0"/>
                </a:moveTo>
                <a:lnTo>
                  <a:pt x="1698171" y="17417"/>
                </a:lnTo>
                <a:cubicBezTo>
                  <a:pt x="2087154" y="58057"/>
                  <a:pt x="2239554" y="210457"/>
                  <a:pt x="2333897" y="243840"/>
                </a:cubicBezTo>
                <a:cubicBezTo>
                  <a:pt x="2428240" y="277223"/>
                  <a:pt x="2255520" y="217714"/>
                  <a:pt x="2264228" y="217714"/>
                </a:cubicBezTo>
                <a:cubicBezTo>
                  <a:pt x="2272936" y="217714"/>
                  <a:pt x="2329542" y="230777"/>
                  <a:pt x="2386148" y="24384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حر 22"/>
          <p:cNvSpPr/>
          <p:nvPr/>
        </p:nvSpPr>
        <p:spPr>
          <a:xfrm>
            <a:off x="3396343" y="5886994"/>
            <a:ext cx="1628503" cy="124823"/>
          </a:xfrm>
          <a:custGeom>
            <a:avLst/>
            <a:gdLst>
              <a:gd name="connsiteX0" fmla="*/ 0 w 1628503"/>
              <a:gd name="connsiteY0" fmla="*/ 121920 h 124823"/>
              <a:gd name="connsiteX1" fmla="*/ 923108 w 1628503"/>
              <a:gd name="connsiteY1" fmla="*/ 104503 h 124823"/>
              <a:gd name="connsiteX2" fmla="*/ 1628503 w 1628503"/>
              <a:gd name="connsiteY2" fmla="*/ 0 h 124823"/>
              <a:gd name="connsiteX3" fmla="*/ 1628503 w 1628503"/>
              <a:gd name="connsiteY3" fmla="*/ 0 h 124823"/>
              <a:gd name="connsiteX4" fmla="*/ 1628503 w 1628503"/>
              <a:gd name="connsiteY4" fmla="*/ 0 h 12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503" h="124823">
                <a:moveTo>
                  <a:pt x="0" y="121920"/>
                </a:moveTo>
                <a:cubicBezTo>
                  <a:pt x="325845" y="123371"/>
                  <a:pt x="651691" y="124823"/>
                  <a:pt x="923108" y="104503"/>
                </a:cubicBezTo>
                <a:cubicBezTo>
                  <a:pt x="1194525" y="84183"/>
                  <a:pt x="1628503" y="0"/>
                  <a:pt x="1628503" y="0"/>
                </a:cubicBezTo>
                <a:lnTo>
                  <a:pt x="1628503" y="0"/>
                </a:lnTo>
                <a:lnTo>
                  <a:pt x="1628503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حر 23"/>
          <p:cNvSpPr/>
          <p:nvPr/>
        </p:nvSpPr>
        <p:spPr>
          <a:xfrm>
            <a:off x="3640183" y="5753463"/>
            <a:ext cx="1463040" cy="403497"/>
          </a:xfrm>
          <a:custGeom>
            <a:avLst/>
            <a:gdLst>
              <a:gd name="connsiteX0" fmla="*/ 0 w 1463040"/>
              <a:gd name="connsiteY0" fmla="*/ 403497 h 403497"/>
              <a:gd name="connsiteX1" fmla="*/ 1454331 w 1463040"/>
              <a:gd name="connsiteY1" fmla="*/ 2903 h 403497"/>
              <a:gd name="connsiteX2" fmla="*/ 52251 w 1463040"/>
              <a:gd name="connsiteY2" fmla="*/ 386080 h 4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040" h="403497">
                <a:moveTo>
                  <a:pt x="0" y="403497"/>
                </a:moveTo>
                <a:lnTo>
                  <a:pt x="1454331" y="2903"/>
                </a:lnTo>
                <a:cubicBezTo>
                  <a:pt x="1463040" y="0"/>
                  <a:pt x="757645" y="193040"/>
                  <a:pt x="52251" y="3860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ge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51720" y="1628800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        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652120" y="155679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have any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04048" y="2132856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don`t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35896" y="4149080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Please pass me some bread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84168" y="4149080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Be careful. It`s hot .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5576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39552" y="5517232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plus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55776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English 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67744" y="551723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glass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923928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bread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23928" y="5517232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brother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724128" y="5301208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trousers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580112" y="5517232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traffic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عرض على الشاشة (3:4)‏</PresentationFormat>
  <Paragraphs>67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1</cp:revision>
  <dcterms:created xsi:type="dcterms:W3CDTF">2014-02-20T19:13:52Z</dcterms:created>
  <dcterms:modified xsi:type="dcterms:W3CDTF">2014-02-20T19:14:45Z</dcterms:modified>
</cp:coreProperties>
</file>