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280" r:id="rId2"/>
    <p:sldId id="333" r:id="rId3"/>
    <p:sldId id="281" r:id="rId4"/>
    <p:sldId id="320" r:id="rId5"/>
    <p:sldId id="334" r:id="rId6"/>
    <p:sldId id="312" r:id="rId7"/>
    <p:sldId id="326" r:id="rId8"/>
    <p:sldId id="323" r:id="rId9"/>
    <p:sldId id="308" r:id="rId10"/>
    <p:sldId id="305" r:id="rId11"/>
    <p:sldId id="318" r:id="rId12"/>
    <p:sldId id="317" r:id="rId13"/>
    <p:sldId id="328" r:id="rId14"/>
    <p:sldId id="335" r:id="rId15"/>
    <p:sldId id="330" r:id="rId16"/>
    <p:sldId id="316" r:id="rId17"/>
    <p:sldId id="299" r:id="rId18"/>
    <p:sldId id="300" r:id="rId19"/>
    <p:sldId id="283" r:id="rId20"/>
    <p:sldId id="296" r:id="rId21"/>
    <p:sldId id="336" r:id="rId22"/>
    <p:sldId id="297" r:id="rId2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6" d="100"/>
          <a:sy n="66" d="100"/>
        </p:scale>
        <p:origin x="-128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BAC7586-E18A-44B0-B4E3-E4C4920FB36B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E351607-A237-4FBD-94E7-2BFFE8A9DAD6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388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794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0649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27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97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2114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519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3420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1788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6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993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0387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F67C6-5BBD-4614-8F41-964A53F8B870}" type="datetimeFigureOut">
              <a:rPr lang="ar-SA" smtClean="0"/>
              <a:pPr/>
              <a:t>20/04/36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AA7E1-F4AF-4071-B9A5-4326ACB4CD0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382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3llm.net/contents/myuppic/050b51eb0959cb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785786" y="142852"/>
            <a:ext cx="742955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الفلزات </a:t>
            </a:r>
            <a:r>
              <a:rPr kumimoji="0" lang="ar-S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واللافلزات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وأشباه الفلزات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8472931" cy="568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صورة 3" descr="اطلاق شعار وزارة التربية والتعليم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908720"/>
            <a:ext cx="308086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000232" y="142852"/>
            <a:ext cx="521497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فلز الحديد</a:t>
            </a:r>
          </a:p>
        </p:txBody>
      </p:sp>
      <p:pic>
        <p:nvPicPr>
          <p:cNvPr id="12290" name="Picture 2" descr="C:\Users\sony\Desktop\Thumbmail2010-10-17+13_42_47_033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383630" cy="5755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000232" y="142852"/>
            <a:ext cx="521497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فلز </a:t>
            </a:r>
            <a:r>
              <a:rPr kumimoji="0" lang="ar-S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التيتانيوم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410" name="Picture 2" descr="C:\Users\sony\Desktop\تتينانيو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10027"/>
            <a:ext cx="4610824" cy="4732578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7296" y="928671"/>
            <a:ext cx="4109199" cy="538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79128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اللافلـــزات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عنوان 1"/>
          <p:cNvSpPr txBox="1">
            <a:spLocks/>
          </p:cNvSpPr>
          <p:nvPr/>
        </p:nvSpPr>
        <p:spPr>
          <a:xfrm>
            <a:off x="5500694" y="689846"/>
            <a:ext cx="2857520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لافلز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الكبريت</a:t>
            </a:r>
          </a:p>
        </p:txBody>
      </p:sp>
      <p:pic>
        <p:nvPicPr>
          <p:cNvPr id="18434" name="Picture 2" descr="C:\Users\sony\Desktop\كبريت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484784"/>
            <a:ext cx="3718688" cy="3076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8435" name="Picture 3" descr="C:\Users\sony\Desktop\يو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643" y="1700808"/>
            <a:ext cx="3786214" cy="32204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عنوان 1"/>
          <p:cNvSpPr txBox="1">
            <a:spLocks/>
          </p:cNvSpPr>
          <p:nvPr/>
        </p:nvSpPr>
        <p:spPr>
          <a:xfrm>
            <a:off x="782598" y="793508"/>
            <a:ext cx="235745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لافلز</a:t>
            </a:r>
            <a:r>
              <a:rPr kumimoji="0" lang="ar-SA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اليود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اللافلـــزات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10619"/>
            <a:ext cx="4824536" cy="5015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9" name="Picture 2" descr="C:\Users\sony\Desktop\الارجو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6606" y="1606380"/>
            <a:ext cx="4147394" cy="38157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5724128" y="5411719"/>
            <a:ext cx="292895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لافلز</a:t>
            </a:r>
            <a:r>
              <a:rPr kumimoji="0" lang="ar-SA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3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الأرجون</a:t>
            </a:r>
            <a:endParaRPr kumimoji="0" lang="ar-SA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515963" y="6102344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لا فلز البروم </a:t>
            </a:r>
            <a:endParaRPr lang="ar-SA" sz="32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-147670" y="6126099"/>
            <a:ext cx="22322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/>
              <a:t>لا فلز الكلور </a:t>
            </a:r>
            <a:endParaRPr lang="ar-S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خصائص اللافلزات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/>
          <a:lstStyle/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غير لامعة</a:t>
            </a:r>
          </a:p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هشة ( غير قابلة للطرق والسحب )</a:t>
            </a:r>
          </a:p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غير موصلة للكهرباء والحرارة 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291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000232" y="142852"/>
            <a:ext cx="521497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الكروم</a:t>
            </a:r>
          </a:p>
        </p:txBody>
      </p:sp>
      <p:pic>
        <p:nvPicPr>
          <p:cNvPr id="22530" name="Picture 2" descr="C:\Users\sony\Desktop\كـــرو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928670"/>
            <a:ext cx="4190996" cy="5638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531" name="Picture 3" descr="C:\Users\sony\Desktop\ككرو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28670"/>
            <a:ext cx="4105274" cy="564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</a:t>
            </a:r>
            <a:r>
              <a:rPr kumimoji="0" lang="ar-S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الكلور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C:\Users\sony\Desktop\كلورر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429684" cy="5715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 غاز </a:t>
            </a:r>
            <a:r>
              <a:rPr kumimoji="0" lang="ar-SA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الأرجون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5602" name="Picture 2" descr="C:\Users\sony\Desktop\استخدام الارجون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982646"/>
            <a:ext cx="4219575" cy="55896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غاز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800" b="1" i="0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الهيليوم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78" name="Picture 2" descr="C:\Users\sony\Desktop\هيليو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46"/>
            <a:ext cx="6000792" cy="5510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غاز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النيون</a:t>
            </a:r>
            <a:endParaRPr kumimoji="0" lang="ar-SA" sz="48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8674" name="Picture 2" descr="C:\Users\sony\Desktop\174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501122" cy="564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صنف العلماء العناصر إلى ثلاث مجموعات :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804248" y="1591765"/>
            <a:ext cx="187220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الفلزات</a:t>
            </a:r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SA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4139952" y="1613911"/>
            <a:ext cx="216024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اللافلزات</a:t>
            </a:r>
            <a:r>
              <a:rPr lang="ar-SA" sz="4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SA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83568" y="1628800"/>
            <a:ext cx="29523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 smtClean="0"/>
              <a:t>أشباه الفلزات </a:t>
            </a:r>
            <a:endParaRPr lang="ar-SA" sz="4800" b="1" dirty="0"/>
          </a:p>
        </p:txBody>
      </p:sp>
    </p:spTree>
    <p:extLst>
      <p:ext uri="{BB962C8B-B14F-4D97-AF65-F5344CB8AC3E}">
        <p14:creationId xmlns:p14="http://schemas.microsoft.com/office/powerpoint/2010/main" val="1372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أشباه الفلــــزات</a:t>
            </a:r>
          </a:p>
        </p:txBody>
      </p:sp>
      <p:pic>
        <p:nvPicPr>
          <p:cNvPr id="27650" name="Picture 2" descr="C:\Users\sony\Desktop\سيلكون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8429684" cy="52149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عنوان 1"/>
          <p:cNvSpPr txBox="1">
            <a:spLocks/>
          </p:cNvSpPr>
          <p:nvPr/>
        </p:nvSpPr>
        <p:spPr>
          <a:xfrm>
            <a:off x="3214678" y="6143620"/>
            <a:ext cx="292895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السيلكون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</a:rPr>
              <a:t>خصائص أشباه الفلزات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غير لامعة </a:t>
            </a:r>
          </a:p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غير قابلة للطرق والسحب </a:t>
            </a:r>
          </a:p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شبه موصلة للكهرباء والحرارة </a:t>
            </a:r>
          </a:p>
          <a:p>
            <a:endParaRPr lang="ar-SA" dirty="0" smtClean="0"/>
          </a:p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755576" y="4221088"/>
            <a:ext cx="79928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تتميز بخصائص بين الفلزات واللافلزات . 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12762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السيلكون</a:t>
            </a:r>
          </a:p>
        </p:txBody>
      </p:sp>
      <p:pic>
        <p:nvPicPr>
          <p:cNvPr id="26626" name="Picture 2" descr="C:\Users\sony\Desktop\رقائق السيلكو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429684" cy="5572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مربع نص 1"/>
          <p:cNvSpPr txBox="1"/>
          <p:nvPr/>
        </p:nvSpPr>
        <p:spPr>
          <a:xfrm>
            <a:off x="4122098" y="5854503"/>
            <a:ext cx="4680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rgbClr val="FFC000"/>
                </a:solidFill>
              </a:rPr>
              <a:t>صناعة شرائح الحاسوب </a:t>
            </a:r>
            <a:endParaRPr lang="ar-SA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0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الفلــــــــزات</a:t>
            </a:r>
          </a:p>
        </p:txBody>
      </p:sp>
      <p:pic>
        <p:nvPicPr>
          <p:cNvPr id="1027" name="Picture 3" descr="C:\Users\sony\Desktop\دهب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4"/>
            <a:ext cx="4151325" cy="2495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C:\Users\sony\Desktop\فضة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857233"/>
            <a:ext cx="3696694" cy="24956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عنوان 1"/>
          <p:cNvSpPr txBox="1">
            <a:spLocks/>
          </p:cNvSpPr>
          <p:nvPr/>
        </p:nvSpPr>
        <p:spPr>
          <a:xfrm>
            <a:off x="6559312" y="332656"/>
            <a:ext cx="235745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فلز الفضة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821505" y="332656"/>
            <a:ext cx="235745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فلز الذهب</a:t>
            </a:r>
          </a:p>
        </p:txBody>
      </p:sp>
      <p:pic>
        <p:nvPicPr>
          <p:cNvPr id="10" name="Picture 2" descr="C:\Users\sony\Desktop\copper-nati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9988" y="3917462"/>
            <a:ext cx="3926778" cy="2788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3" descr="C:\Users\sony\Desktop\فلز المونيو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96725"/>
            <a:ext cx="3500462" cy="27883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2" name="عنوان 1"/>
          <p:cNvSpPr txBox="1">
            <a:spLocks/>
          </p:cNvSpPr>
          <p:nvPr/>
        </p:nvSpPr>
        <p:spPr>
          <a:xfrm>
            <a:off x="5746816" y="3388265"/>
            <a:ext cx="264320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فلز النحاس</a:t>
            </a:r>
          </a:p>
        </p:txBody>
      </p:sp>
      <p:sp>
        <p:nvSpPr>
          <p:cNvPr id="13" name="عنوان 1"/>
          <p:cNvSpPr txBox="1">
            <a:spLocks/>
          </p:cNvSpPr>
          <p:nvPr/>
        </p:nvSpPr>
        <p:spPr>
          <a:xfrm>
            <a:off x="821505" y="3388265"/>
            <a:ext cx="264320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فلز </a:t>
            </a: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الألمنيوم</a:t>
            </a:r>
            <a:r>
              <a:rPr kumimoji="0" lang="ar-SA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31514" y="-13625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الفلــــــــزات</a:t>
            </a: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6372200" y="404664"/>
            <a:ext cx="235745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فلز الحديد</a:t>
            </a:r>
          </a:p>
        </p:txBody>
      </p:sp>
      <p:sp>
        <p:nvSpPr>
          <p:cNvPr id="9" name="عنوان 1"/>
          <p:cNvSpPr txBox="1">
            <a:spLocks/>
          </p:cNvSpPr>
          <p:nvPr/>
        </p:nvSpPr>
        <p:spPr>
          <a:xfrm>
            <a:off x="535753" y="264201"/>
            <a:ext cx="2928958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فلز </a:t>
            </a:r>
            <a:r>
              <a:rPr kumimoji="0" lang="ar-S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التيتانيوم</a:t>
            </a: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sony\Desktop\Hemati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072686"/>
            <a:ext cx="3998216" cy="2572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C:\Users\sony\Desktop\التيتانيو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928670"/>
            <a:ext cx="3714776" cy="2860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5" descr="C:\Users\sony\Desktop\Mercury-elem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085591"/>
            <a:ext cx="4024314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عنوان 1"/>
          <p:cNvSpPr txBox="1">
            <a:spLocks/>
          </p:cNvSpPr>
          <p:nvPr/>
        </p:nvSpPr>
        <p:spPr>
          <a:xfrm>
            <a:off x="1043608" y="6050679"/>
            <a:ext cx="2643206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فلز </a:t>
            </a:r>
            <a:r>
              <a:rPr kumimoji="0" lang="ar-SA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الزئبق</a:t>
            </a:r>
            <a:endParaRPr kumimoji="0" lang="ar-SA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خصائص الفلزات 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اللمعان </a:t>
            </a:r>
          </a:p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قابلة للطرق والسحب </a:t>
            </a:r>
          </a:p>
          <a:p>
            <a:r>
              <a:rPr lang="ar-SA" b="1" dirty="0" smtClean="0">
                <a:solidFill>
                  <a:schemeClr val="accent4">
                    <a:lumMod val="50000"/>
                  </a:schemeClr>
                </a:solidFill>
              </a:rPr>
              <a:t>موصلة للحرارة والكهرباء </a:t>
            </a:r>
            <a:endParaRPr lang="ar-SA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55576" y="4149080"/>
            <a:ext cx="78488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تشكل الفلزات نحو 75% من العناصر .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339752" y="4733855"/>
            <a:ext cx="62646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جميع الفلزات في الحالة الصلبة إلا الزئبق .</a:t>
            </a:r>
            <a:endParaRPr lang="ar-SA" sz="3200" b="1" dirty="0">
              <a:solidFill>
                <a:srgbClr val="00B05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331640" y="5318630"/>
            <a:ext cx="727280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00B050"/>
                </a:solidFill>
              </a:rPr>
              <a:t>معظم الفلزات تتعرض للتآكل نتيجة تفاعلها مع اللافلزات , مثال : تآكل الحديد بفعل الصدأ .</a:t>
            </a:r>
            <a:endParaRPr lang="ar-S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01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فلز الفضة</a:t>
            </a:r>
          </a:p>
        </p:txBody>
      </p:sp>
      <p:pic>
        <p:nvPicPr>
          <p:cNvPr id="5124" name="Picture 4" descr="C:\Users\sony\Desktop\فضــة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4081461" cy="285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2" descr="C:\Users\sony\Desktop\egyptian-silver-ankl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77071"/>
            <a:ext cx="4249611" cy="2771169"/>
          </a:xfrm>
          <a:prstGeom prst="rect">
            <a:avLst/>
          </a:prstGeom>
          <a:noFill/>
        </p:spPr>
      </p:pic>
      <p:pic>
        <p:nvPicPr>
          <p:cNvPr id="6" name="Picture 2" descr="C:\Users\sony\Desktop\__1_~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" y="857232"/>
            <a:ext cx="4429156" cy="30038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2" descr="C:\Users\sony\Desktop\1_12733334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19" y="3861049"/>
            <a:ext cx="4263897" cy="28083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000232" y="142852"/>
            <a:ext cx="4929222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فلز النحاس</a:t>
            </a:r>
          </a:p>
        </p:txBody>
      </p:sp>
      <p:pic>
        <p:nvPicPr>
          <p:cNvPr id="15362" name="Picture 2" descr="C:\Users\sony\Desktop\Copper-Wire-Braid-Shield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28670"/>
            <a:ext cx="3994160" cy="564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 descr="C:\Users\sony\Desktop\thumb_news_3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00840"/>
            <a:ext cx="4500594" cy="5452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000232" y="142852"/>
            <a:ext cx="521497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فلز الألمونيوم</a:t>
            </a:r>
          </a:p>
        </p:txBody>
      </p:sp>
      <p:pic>
        <p:nvPicPr>
          <p:cNvPr id="8194" name="Picture 2" descr="C:\Users\sony\Desktop\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926240" cy="4444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C:\Users\sony\Desktop\1011102345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12" y="842966"/>
            <a:ext cx="4143404" cy="5572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2000232" y="142852"/>
            <a:ext cx="5214974" cy="714380"/>
          </a:xfrm>
          <a:prstGeom prst="rect">
            <a:avLst/>
          </a:prstGeom>
          <a:noFill/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استخدامات فلز الحديد</a:t>
            </a:r>
          </a:p>
        </p:txBody>
      </p:sp>
      <p:pic>
        <p:nvPicPr>
          <p:cNvPr id="10242" name="Picture 2" descr="C:\Users\sony\Desktop\1247402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5031" y="1628800"/>
            <a:ext cx="4695032" cy="4758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C:\Users\sony\Desktop\75468almuh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58" y="1628800"/>
            <a:ext cx="4176464" cy="4758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</TotalTime>
  <Words>159</Words>
  <Application>Microsoft Office PowerPoint</Application>
  <PresentationFormat>عرض على الشاشة (3:4)‏</PresentationFormat>
  <Paragraphs>52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نسق Office</vt:lpstr>
      <vt:lpstr>عرض تقديمي في PowerPoint</vt:lpstr>
      <vt:lpstr>صنف العلماء العناصر إلى ثلاث مجموعات : </vt:lpstr>
      <vt:lpstr>عرض تقديمي في PowerPoint</vt:lpstr>
      <vt:lpstr>عرض تقديمي في PowerPoint</vt:lpstr>
      <vt:lpstr>خصائص الفلزات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خصائص اللافلزات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خصائص أشباه الفلزات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اليعسوب</dc:title>
  <dc:creator>sony</dc:creator>
  <cp:lastModifiedBy>Win 7</cp:lastModifiedBy>
  <cp:revision>63</cp:revision>
  <dcterms:created xsi:type="dcterms:W3CDTF">2010-09-26T15:29:41Z</dcterms:created>
  <dcterms:modified xsi:type="dcterms:W3CDTF">2015-02-09T21:10:52Z</dcterms:modified>
</cp:coreProperties>
</file>