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8" r:id="rId8"/>
    <p:sldId id="267" r:id="rId9"/>
    <p:sldId id="266" r:id="rId10"/>
    <p:sldId id="265" r:id="rId11"/>
    <p:sldId id="264" r:id="rId12"/>
    <p:sldId id="271" r:id="rId13"/>
    <p:sldId id="270" r:id="rId14"/>
    <p:sldId id="26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39" d="100"/>
          <a:sy n="39" d="100"/>
        </p:scale>
        <p:origin x="-13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29C3-3E0E-436A-87CA-405D79B265D9}" type="datetimeFigureOut">
              <a:rPr lang="ar-SA" smtClean="0"/>
              <a:pPr/>
              <a:t>19/05/36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EDA-A066-4E8F-814C-6DC43D2B89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29C3-3E0E-436A-87CA-405D79B265D9}" type="datetimeFigureOut">
              <a:rPr lang="ar-SA" smtClean="0"/>
              <a:pPr/>
              <a:t>19/05/36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EDA-A066-4E8F-814C-6DC43D2B89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29C3-3E0E-436A-87CA-405D79B265D9}" type="datetimeFigureOut">
              <a:rPr lang="ar-SA" smtClean="0"/>
              <a:pPr/>
              <a:t>19/05/36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EDA-A066-4E8F-814C-6DC43D2B89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29C3-3E0E-436A-87CA-405D79B265D9}" type="datetimeFigureOut">
              <a:rPr lang="ar-SA" smtClean="0"/>
              <a:pPr/>
              <a:t>19/05/36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EDA-A066-4E8F-814C-6DC43D2B89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29C3-3E0E-436A-87CA-405D79B265D9}" type="datetimeFigureOut">
              <a:rPr lang="ar-SA" smtClean="0"/>
              <a:pPr/>
              <a:t>19/05/36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EDA-A066-4E8F-814C-6DC43D2B89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29C3-3E0E-436A-87CA-405D79B265D9}" type="datetimeFigureOut">
              <a:rPr lang="ar-SA" smtClean="0"/>
              <a:pPr/>
              <a:t>19/05/36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EDA-A066-4E8F-814C-6DC43D2B89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29C3-3E0E-436A-87CA-405D79B265D9}" type="datetimeFigureOut">
              <a:rPr lang="ar-SA" smtClean="0"/>
              <a:pPr/>
              <a:t>19/05/36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EDA-A066-4E8F-814C-6DC43D2B89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29C3-3E0E-436A-87CA-405D79B265D9}" type="datetimeFigureOut">
              <a:rPr lang="ar-SA" smtClean="0"/>
              <a:pPr/>
              <a:t>19/05/36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EDA-A066-4E8F-814C-6DC43D2B89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29C3-3E0E-436A-87CA-405D79B265D9}" type="datetimeFigureOut">
              <a:rPr lang="ar-SA" smtClean="0"/>
              <a:pPr/>
              <a:t>19/05/36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EDA-A066-4E8F-814C-6DC43D2B89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29C3-3E0E-436A-87CA-405D79B265D9}" type="datetimeFigureOut">
              <a:rPr lang="ar-SA" smtClean="0"/>
              <a:pPr/>
              <a:t>19/05/36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EDA-A066-4E8F-814C-6DC43D2B89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29C3-3E0E-436A-87CA-405D79B265D9}" type="datetimeFigureOut">
              <a:rPr lang="ar-SA" smtClean="0"/>
              <a:pPr/>
              <a:t>19/05/36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8DDEDA-A066-4E8F-814C-6DC43D2B89B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1129C3-3E0E-436A-87CA-405D79B265D9}" type="datetimeFigureOut">
              <a:rPr lang="ar-SA" smtClean="0"/>
              <a:pPr/>
              <a:t>19/05/36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8DDEDA-A066-4E8F-814C-6DC43D2B89B2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643174" y="1428736"/>
            <a:ext cx="3882666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UNIT 4</a:t>
            </a:r>
          </a:p>
          <a:p>
            <a:pPr algn="ctr"/>
            <a:endParaRPr lang="en-US" sz="8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FOOD</a:t>
            </a:r>
            <a:endParaRPr lang="ar-SA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نتيجة بحث الصور عن ‪villa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00306"/>
            <a:ext cx="8072494" cy="4024329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3571868" y="1000108"/>
            <a:ext cx="243047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Villa</a:t>
            </a:r>
            <a:endParaRPr lang="ar-SA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نتيجة بحث الصور عن ‪window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85992"/>
            <a:ext cx="8429684" cy="4286280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2143108" y="928670"/>
            <a:ext cx="499867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WINDOW</a:t>
            </a:r>
            <a:endParaRPr lang="ar-SA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نتيجة بحث الصور عن ‪x ray clipart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00306"/>
            <a:ext cx="8143932" cy="4071966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3500430" y="928670"/>
            <a:ext cx="298492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X-ray</a:t>
            </a:r>
            <a:endParaRPr lang="ar-SA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57158" y="1428736"/>
            <a:ext cx="842647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/>
                <a:solidFill>
                  <a:schemeClr val="accent3"/>
                </a:solidFill>
                <a:effectLst/>
              </a:rPr>
              <a:t>How many apples ?</a:t>
            </a:r>
            <a:endParaRPr lang="ar-SA" sz="7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27650" name="Picture 2" descr="نتيجة بحث الصور عن ‪apples clipart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071810"/>
            <a:ext cx="1895475" cy="2419351"/>
          </a:xfrm>
          <a:prstGeom prst="rect">
            <a:avLst/>
          </a:prstGeom>
          <a:noFill/>
        </p:spPr>
      </p:pic>
      <p:pic>
        <p:nvPicPr>
          <p:cNvPr id="27652" name="Picture 4" descr="نتيجة بحث الصور عن ‪apples clipart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9" y="3071810"/>
            <a:ext cx="2000264" cy="2419351"/>
          </a:xfrm>
          <a:prstGeom prst="rect">
            <a:avLst/>
          </a:prstGeom>
          <a:noFill/>
        </p:spPr>
      </p:pic>
      <p:pic>
        <p:nvPicPr>
          <p:cNvPr id="27654" name="Picture 6" descr="نتيجة بحث الصور عن ‪apples clipart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071810"/>
            <a:ext cx="1895475" cy="2419351"/>
          </a:xfrm>
          <a:prstGeom prst="rect">
            <a:avLst/>
          </a:prstGeom>
          <a:noFill/>
        </p:spPr>
      </p:pic>
      <p:pic>
        <p:nvPicPr>
          <p:cNvPr id="27656" name="Picture 8" descr="نتيجة بحث الصور عن ‪apples clipart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071810"/>
            <a:ext cx="1895475" cy="2419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643042" y="2071678"/>
            <a:ext cx="607115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HOMEWORK</a:t>
            </a:r>
            <a:endParaRPr lang="ar-SA" sz="7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000364" y="3929066"/>
            <a:ext cx="3755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Page 70 - 71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500034" y="2857496"/>
            <a:ext cx="8275022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Today is Tuesday</a:t>
            </a:r>
          </a:p>
          <a:p>
            <a:pPr algn="ctr"/>
            <a:r>
              <a:rPr lang="en-US" sz="8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19 / 5 / 1436</a:t>
            </a:r>
            <a:endParaRPr lang="ar-SA" sz="8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نتيجة بحث الصور عن ‪apple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8436" name="AutoShape 4" descr="نتيجة بحث الصور عن ‪apple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8438" name="AutoShape 6" descr="data:image/jpeg;base64,/9j/4AAQSkZJRgABAQAAAQABAAD/2wCEAAkGBxAPEBQUEBAPFBAQDxAQFBAWDg8UEBUUFBUWFhQUFBUYHCggGBolHBQUITEiJSkrLi4uFx8zODMsNygtLisBCgoKDg0OGxAQGywkICQsLCwsLCwsLCwsLCwsLCwsLCwsLCwsLCwsLCwsLCwsLCwsLCwsLCwsLCwsLSwsLCwsLP/AABEIAOEA4AMBIgACEQEDEQH/xAAcAAEAAQUBAQAAAAAAAAAAAAAAAQIDBQYHBAj/xAA+EAABAwIDBgQEAwUHBQAAAAABAAIRAyEEMUEFBhJRYZETInGBB6Gx8ELB0RQjMlLhFTNTYnKC8SQ0Q5LC/8QAGgEBAAMBAQEAAAAAAAAAAAAAAAECAwQFBv/EACURAQEAAgIDAAEEAwEAAAAAAAABAhEDEgQhMVETMkGxImGRFP/aAAwDAQACEQMRAD8A7giIgIiICIiAiIgIiICIiAiIgIiICIiAiIgIiICIiAiIgIiICIiAiIgIiICIiAiIgIiICIiAiIgIiICIiAiIghSiICIiAiIgIiICIiAiLxbT2rQwrQ6vUDQTAsST6AXUXKYzdHtRaVi/iHSaT4dB72jJxeGT1Ag/NeE/EapP/bs4eXiGe8fkue+Xwz+f7V7R0NFpGC+I1FxAq0X0x/MHcY9YgGFtezdqUMS3io1GvAzGTh6tNwtMObDP9tTLK9iIi1SIiICIiAiIgIiICIiAiIgIiICIiAiIgIixu3K1cUi3DMLqzhAdbhZP4pNp5BVyy6zY8W395KeHljCDVAvyb68z0XLtqYqpXqF9R5c4nUm3IDQC+izOK3R2iPNwcZJJMVGudOZmTeVr2Jwz6RLarXtdqHNLT6rxvI5OTO/5Syfhld36rpt7iPv8lS+lH39/YVNOItP5/NXgS7Ww/L6rKYIeV1OPzE6K9h8VUpFr6b3te38QcQf+PuFJdHO2undUACIVtWDftgb+AgNxYE/4rW/Nze+XZbvQrNqNDmODmuEhwMgrg5bbPL2WX2DtuvhDNN3lnzUzdjvUHI9Qu3h8uz1n7WmX5dlRYzYO26WNp8VOzmwH0yQXNJy9QdD+YIWO3z3p/s4U2somrXxHieGzi4W/uw2S50GB52+0rv749e38NZN/GyIte2Dvbh8TRL3vpUnsdwVKfitdwugEX6gj6L01N6cC3PE0/biP0CmWWbhZZ6ZhFiGbz4J0RiKd+fEPqFksPiadQTTexw5tcD9FKF1ERAREQEREBERAREQEREBERAXnxmCpVm8NVjXgiLtB7HRehFFks1Rou19wGwXYZ5Bv+7fF+gdp791pu0di4vDf3lCoAPxAcTf/AGHqu2KHEASTAAknRcmfh4X9t1/Stxj55q4o2+sqr9umA4e/XnZbJ8QfiFgg51HDUKFZ4JDqppMcARyJC50N4OL+8otEyQWPyHVpm/Zc2fj5T5dtZ4nLlO0jYTWGjr3zg/TL5r14euOh9Dr6G57LA4evTqQWu6RrPovaMPGbuv1WXz1XPlLjdVlm451J3FTqFhPldEg8J0I1jNa38QqtV1GjUNRzoqubxS6Wkg5HqGlZQvIGhA53bFtFre3NpvfhX02hjqZc1xueNha7Ns5jMEaSuvgt+fw6/Eu5lNNi3F3ZdVwbHipwtql7rc+It/8AlZ3F7olrZa57nWgWXk3B2k7+z6NOmHEt8UWExNRxk8v4luAxZaIc9gtFoc8x0Fueq6PTs65b9NMZu7iG35fiBXowdWrSqfu3VbZcN3T1NgBPqtmr7aYQW8DoIgmYPyyVGEx1HDu8lFodzJc8+oMlV7Tfqt/0rcfeHtldh7Z2iI8SkHs/zGHd1uGFxPGLtc08j+RXPK+1W1dQD6rwVdq1qV2VHD0cVrOSOTLwsvvx1pFzrYnxAcHBmJAI/nFj/Vb/AITFMrND6bg5p1C0l25M8LhdVeRERQREQEREBERAREQEREBcb+MO/TuN2Bwr44R/1FUHWJ8Jp+vbmt/+IO8o2ZgalYR4zv3VFp1quBgxqAAXH/SvmIvLnFziXOcS5zibkkySTqVly5amo7/B8eZ5dsvkXGUQAOZ0tZZ3YWwjXOY9M9JWFpDnrqtg3Z2x+z1BxRwEjPRc+P19HcLOO3H62SluE0mRLbAgxfLp1U1t3a9Mzxvd0ceL6yugYPaFKo3McVpEg5idFeNNrrLW8eOX14OfPbdZxy9mDJdFd37vItENHyCtDZWzqcwytVkx4ReOC414QHEW58l0PEbvsqElxHoruG3cpMyDeyTDU1ETk4sfk/56afsvY7akuZg6NORDRFm9WtyC2HB7umD4jiScgLALO02MZlAVFTaLG6hR+nJ7a/8AszzmsZpjRsVo0Ct19jCJFtR0K9b9qNXmxG12gZqNYr9uRgcVs4td5j/u19Vi8RiXMJY5zXCf4tehHRZXH7Xa4GCPWVoO2sf5/KfMDdRMdfHXx53OdaztbLiEETwkeoP37LKbpb1VMHUiSaZPmYTp0Wl4bavEL2cOxSpVl7S1wEmJJMD1IkgK2PJpyc/jbnt9OYDGMr021KZlrhP9F6FyX4X7zcDxRqH93Vs2T/C8f8rrS6frxssbjdURERUREQFClEEKURARFBKDgfxy2z4+0GYeT4WEpt4gP8SrDnGMieDg+a50wXtkvfvJtI4vGYiuTIq16jm/6eI8A9mwPZeNrSM7GB2Nx+S5M7uvpPD4+uEi+x/lgyYADfNZtyTb3VTTeVaCFyyenLpl9mbbrYc+R2vutoob+Q2DIdzvFlodN8Kmo4SYsJsJvC2l1HPzcHHyXdje6HxDrNfcAg6xfospT38nN4vpB+RXMfFmS7zEiJJMjKCI6CF68PQbF5mPkrTJy5+Hw/hvOI3sBvxfO6wtXeky48TptAzadDebWWtOrgyGNMDP9V5XVFTLJtx+PxYTbZ6u81Rw66HksbX2xVcZ4j84WJNSefVQXLLTo74SeoyFPadWb1CAYBJEwOcLxVXkkiZ8xMyYnmJ9AqfLwm54+IWgcPDBm/OY7q3KvuscrP4Xa9cvcXGJJkw0NHYCArpxIkwIaTIEzHSdV5CrtJrSHcRIIYS2BMuByPK03TSlu5qs3sXFlr2kWNnC/Uj6tIX0lu9j/wBow1OpqWgO9RmvlPZjiKoI0K+iPhfjOKg5h/DwuHvn+S6eO+ng+bhJnuN2REWjjQilEBERAREQFjd5sV4OCxNSY8PDVnT1DDCyS1v4jT/ZWMjM4dw7wFF+LYTeUj5fpiyv0xxG7gLEyZ0Fhb0gKijTn2Cpm647H1OF16XRkb+15KqpvDSCWhwBktJIB6Egg9laKoJVdNbnpdAJnK18wDytzUOaYBtBJ1E2jMZjNW5UlW0pctqgVdOJcMnGCIVgI6ddf+FbaOw0o4qFSVVFy9aS3NV1okgGQDAde4GRuqA2xNrRqJv0USisqUUSpCGwlXfDmS0eUu4RJBImYB55ZwrbWyYWa2Ts0FwJIgQTI5EG3I2j3KtjFM+SYzdWtl4BzaokWLZ9dWrs/wALvK9w0LPpBWiNoAEADKF0L4eU4qmNKZJ9yunCPD8nPt7dAREVnKIiICIoQSihSgLD734bxcBiWDN2HqR6gSPoswqK1MPa5pyc0tPuIRMurt8gkwTHMhWw6Fnt6NknD13iMnuBHuQsC7ouW46fR48szm4uaDr3UsLQDIJJHlvEGRc2uIkRbPoqHVAYsBAjqbzdQ5yppt2VciRaefKP1UBG+15HX1RhHEJmJvETHRTFdqmGFQ9xKEq9Wrhw/hAyyysr1G4shHvJzvAhGwQb3EQIN+d1DROoGenTJULRqgqs03RMHhmJgxIvE87hGMkwM/WFbR/pTClXOEcMzeQOGNIN57KghTMU/HowzbrYNnH9e11rVIniWd2MC93QGCev3KvI5fIbVh2S5v8ApBPc/oF0j4f0bVH9A377Ln+Cokkei6xurhPCw45uv2+ytpPTx+W7rMoiIxEUIglERAREQEREHHvihu6f2g1Gxw1Bxe5z+a5NtHCFj4jNoiJuef0X1DvTsz9ooGB5mAkdRqFwjeHZpbPDIcx3EDkQRyKyzxej4fNq9a0qLqgL04qnDzYiMwc+qtiGukXAIMEZ9CP6rB6tihv6WVcSJkWtEXi5nJUEC/yskGb5qYifioUSrlWmWktIhwcQc5nKFSxxbNhcEGQDHpORU7Vs9jANcvaeyqb6D590pTIiJkRMR7yq7cJmeKRGUReZ+SifWknpcbUABsMrdDOfyVognIHIntclVcMG9wDobH0KpfnbL1V034kG0QLEmddLfL5qSFMHWMhy5WyUVHl0C8NEAchmfqrItV0yCSXEkkSOriRme62fdrD5cz9Vqoc3iJy5Nz1yldC3Mwfk43a2A9IJ/JTi4vLy1G2bv7OL6jWgXMffZdPpUw1oAyAAWvbobO4Gmo4XdZvpqtkWrxsruiIiIEREBERAREQEREBc6373fAcXtHlf2DuS6KrOLwzarCx4lrhH9QiccrLuPmLbezS0yAZEyOY+/osEafESbDM8hzgBdc3t2EaLyx+t2P5jRc32hgjTd0OR0WGWOns8Hkd8NViOEWmc73GXTrmoI1m/3H30XpewXmZGUQR3Vhw6j01UaXvNpSZ9wqySTJPmcZ4iZMzmTnMqDlp6X7qbGbjnERPOITS85d1AaSTqbkn0zKhzlLhynIG4QiORsOdif0TTXv6S/S4uO2l1IMmGtF+Z5C5k+ip4TyN8rZqHAadzE9lKMuRLSqbXmZsGxlM6q7RfGo10Gog6clS2mS4gN+cwPUKVO0nur2zsI59QAc+ExBzsYK7Tujsnj4GAWEegAzK0XdDZf4zYDLpzP30Xbd0MB4dEPIgvHl6M075rTCaeT5XN3y1Gdp0w0ADICAqkRWcgiIgIiIChSiAiIgIiIIUooJQY7b2x2YyiWPsblj9Wu/RcH3p2c/D1HUqrSHNPt6joea+hnVQFrO+u79DaNHhceCs0Hw60TH+Vw1b9hRcdr8fJ1r5zrNg+q8dZ4HtCyO82zsRgahp4mmRfy1B5qTxzY7X0zWvvqic5WenfOXGx6vEEkdrhXGutPt2WPbUnr6K4Hff6ovjnK9/FAnnIyER76qjit9wvP4n6dkNS2uZvp9/qo027Rf4oNweoyKtuf1VoVepyurfij29UReSPaHSRcGIGXT+i2Dd7Zfiun+Fjbl2gWp08UGuFiSD/AAjOdJXR9zd2sdjeHxyMNhc4Iiq4f5WZ+7o91eRy83kS+pW37nbPGMrBjARhaEGo7Lj/AJWe/wBAusCBlkNFg9i4KjhKTaVFsMF5zc46ucdSsk2qtNPOuW69cqVYa9XAU0bVooClQlCKUQEREBERAREQUlWahK9CgtUosY2vxLDY9lQi0raTTCtPwzToiPblO3qFd7S002vac2uaHNPqCub4/c9znk+EWz+FohvZfTD9nMOgVh2xqZ/COyjS0y0+aW7uVGtgNj/bc+p1Vl279TVvyX0u7d+ifwjsrR3aon8DewTqnu+XsXsOuz+FjnDoLqw3ZGJP/jcPUL6mO69D+RvZButQ/kb2UdYv+vk+X6e7uJd+B3ZZPDbpYgizYPOL919IN3Zoj8I7BXWbBpD8IU9YpeS1wLZXw+dxBzwSZmbro2wthvogXPcrf2bKpjQK83BNGin0rbaxGEpOGcrI0mFettABXAwJtGlljFdAVUKU2nSFKIoSIiICIiAiIgIiICIiAiIgIihBKIiAiIgIiICIiAiIgIiICIiAiIgIiICIiAiIgIiICIiAiIgIiIBREQEREBERAREQEREBERAREQf/2Q=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8440" name="Picture 8" descr="https://encrypted-tbn2.gstatic.com/images?q=tbn:ANd9GcRSDr5MwSpmZPzbpxQLX91KySEWe8ilY7rf7Zt08Fa_owoxac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40" y="928670"/>
            <a:ext cx="5000660" cy="4286265"/>
          </a:xfrm>
          <a:prstGeom prst="rect">
            <a:avLst/>
          </a:prstGeom>
          <a:noFill/>
        </p:spPr>
      </p:pic>
      <p:sp>
        <p:nvSpPr>
          <p:cNvPr id="8" name="مستطيل 7"/>
          <p:cNvSpPr/>
          <p:nvPr/>
        </p:nvSpPr>
        <p:spPr>
          <a:xfrm>
            <a:off x="428596" y="4071942"/>
            <a:ext cx="542928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Apple</a:t>
            </a:r>
            <a:endParaRPr lang="ar-SA" sz="13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نتيجة بحث الصور عن ‪orange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7412" name="Picture 4" descr="https://encrypted-tbn0.gstatic.com/images?q=tbn:ANd9GcTNZyX8cq1kMAjlaGmZ7YUYCoSiTNz2NLbaWWK7Yd-nDXNlIMDrT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5857884" cy="4071954"/>
          </a:xfrm>
          <a:prstGeom prst="rect">
            <a:avLst/>
          </a:prstGeom>
          <a:noFill/>
        </p:spPr>
      </p:pic>
      <p:sp>
        <p:nvSpPr>
          <p:cNvPr id="7" name="مستطيل 6"/>
          <p:cNvSpPr/>
          <p:nvPr/>
        </p:nvSpPr>
        <p:spPr>
          <a:xfrm>
            <a:off x="500034" y="4572008"/>
            <a:ext cx="542928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Orange</a:t>
            </a:r>
            <a:endParaRPr lang="ar-SA" sz="11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28596" y="4071942"/>
            <a:ext cx="542928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Egg</a:t>
            </a:r>
            <a:endParaRPr lang="ar-SA" sz="13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5362" name="Picture 2" descr="https://encrypted-tbn1.gstatic.com/images?q=tbn:ANd9GcQBwCrifGX7IWp-TgMFKEvWhLFDgCDqknR5VaiqA-qcKaVAZFQY3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857232"/>
            <a:ext cx="6572264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28596" y="4071942"/>
            <a:ext cx="542928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Juice</a:t>
            </a:r>
            <a:endParaRPr lang="ar-SA" sz="13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4338" name="Picture 2" descr="https://encrypted-tbn0.gstatic.com/images?q=tbn:ANd9GcSHj60zI3bNzSoB5mzd3Z2XyuVYuPjgawxdVMbDx21Z87MWv6bGU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928670"/>
            <a:ext cx="5356688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4642009"/>
            <a:ext cx="542928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Rice</a:t>
            </a:r>
            <a:endParaRPr lang="ar-SA" sz="13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1506" name="Picture 2" descr="نتيجة بحث الصور عن ‪ric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928670"/>
            <a:ext cx="5500726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28596" y="4071942"/>
            <a:ext cx="542928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eat</a:t>
            </a:r>
            <a:endParaRPr lang="ar-SA" sz="13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2530" name="Picture 2" descr="نتيجة بحث الصور عن ‪eat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857232"/>
            <a:ext cx="8286808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28596" y="4071942"/>
            <a:ext cx="542928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drink</a:t>
            </a:r>
            <a:endParaRPr lang="ar-SA" sz="13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3554" name="Picture 2" descr="نتيجة بحث الصور عن ‪drink water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928670"/>
            <a:ext cx="7929618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30</Words>
  <Application>Microsoft Office PowerPoint</Application>
  <PresentationFormat>عرض على الشاشة (3:4)‏</PresentationFormat>
  <Paragraphs>18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تدفق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Uzer</dc:creator>
  <cp:lastModifiedBy>Uzer</cp:lastModifiedBy>
  <cp:revision>5</cp:revision>
  <dcterms:created xsi:type="dcterms:W3CDTF">2015-03-09T16:40:12Z</dcterms:created>
  <dcterms:modified xsi:type="dcterms:W3CDTF">2015-03-09T17:19:53Z</dcterms:modified>
</cp:coreProperties>
</file>