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4"/>
  </p:notesMasterIdLst>
  <p:sldIdLst>
    <p:sldId id="257" r:id="rId2"/>
    <p:sldId id="817" r:id="rId3"/>
    <p:sldId id="887" r:id="rId4"/>
    <p:sldId id="706" r:id="rId5"/>
    <p:sldId id="888" r:id="rId6"/>
    <p:sldId id="927" r:id="rId7"/>
    <p:sldId id="928" r:id="rId8"/>
    <p:sldId id="797" r:id="rId9"/>
    <p:sldId id="798" r:id="rId10"/>
    <p:sldId id="708" r:id="rId11"/>
    <p:sldId id="268" r:id="rId12"/>
    <p:sldId id="929" r:id="rId13"/>
    <p:sldId id="715" r:id="rId14"/>
    <p:sldId id="930" r:id="rId15"/>
    <p:sldId id="856" r:id="rId16"/>
    <p:sldId id="893" r:id="rId17"/>
    <p:sldId id="894" r:id="rId18"/>
    <p:sldId id="931" r:id="rId19"/>
    <p:sldId id="932" r:id="rId20"/>
    <p:sldId id="933" r:id="rId21"/>
    <p:sldId id="896" r:id="rId22"/>
    <p:sldId id="934" r:id="rId23"/>
    <p:sldId id="897" r:id="rId24"/>
    <p:sldId id="935" r:id="rId25"/>
    <p:sldId id="936" r:id="rId26"/>
    <p:sldId id="937" r:id="rId27"/>
    <p:sldId id="889" r:id="rId28"/>
    <p:sldId id="826" r:id="rId29"/>
    <p:sldId id="899" r:id="rId30"/>
    <p:sldId id="900" r:id="rId31"/>
    <p:sldId id="901" r:id="rId32"/>
    <p:sldId id="753" r:id="rId33"/>
    <p:sldId id="910" r:id="rId34"/>
    <p:sldId id="938" r:id="rId35"/>
    <p:sldId id="939" r:id="rId36"/>
    <p:sldId id="795" r:id="rId37"/>
    <p:sldId id="799" r:id="rId38"/>
    <p:sldId id="762" r:id="rId39"/>
    <p:sldId id="772" r:id="rId40"/>
    <p:sldId id="878" r:id="rId41"/>
    <p:sldId id="940" r:id="rId42"/>
    <p:sldId id="774" r:id="rId43"/>
    <p:sldId id="941" r:id="rId44"/>
    <p:sldId id="775" r:id="rId45"/>
    <p:sldId id="942" r:id="rId46"/>
    <p:sldId id="783" r:id="rId47"/>
    <p:sldId id="943" r:id="rId48"/>
    <p:sldId id="944" r:id="rId49"/>
    <p:sldId id="883" r:id="rId50"/>
    <p:sldId id="912" r:id="rId51"/>
    <p:sldId id="945" r:id="rId52"/>
    <p:sldId id="946" r:id="rId53"/>
    <p:sldId id="947" r:id="rId54"/>
    <p:sldId id="949" r:id="rId55"/>
    <p:sldId id="950" r:id="rId56"/>
    <p:sldId id="951" r:id="rId57"/>
    <p:sldId id="952" r:id="rId58"/>
    <p:sldId id="953" r:id="rId59"/>
    <p:sldId id="913" r:id="rId60"/>
    <p:sldId id="914" r:id="rId61"/>
    <p:sldId id="915" r:id="rId62"/>
    <p:sldId id="916" r:id="rId63"/>
    <p:sldId id="918" r:id="rId64"/>
    <p:sldId id="919" r:id="rId65"/>
    <p:sldId id="905" r:id="rId66"/>
    <p:sldId id="920" r:id="rId67"/>
    <p:sldId id="921" r:id="rId68"/>
    <p:sldId id="922" r:id="rId69"/>
    <p:sldId id="923" r:id="rId70"/>
    <p:sldId id="924" r:id="rId71"/>
    <p:sldId id="925" r:id="rId72"/>
    <p:sldId id="92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08" y="-1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73641-432D-4690-85CE-4372032C30F0}"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pPr rtl="1"/>
          <a:endParaRPr lang="ar-EG"/>
        </a:p>
      </dgm:t>
    </dgm:pt>
    <dgm:pt modelId="{817D8825-266E-4CF5-AD04-FCCBCB671C24}">
      <dgm:prSet custT="1"/>
      <dgm:spPr/>
      <dgm:t>
        <a:bodyPr/>
        <a:lstStyle/>
        <a:p>
          <a:pPr rtl="1"/>
          <a:r>
            <a:rPr lang="ar-SA" sz="4800" b="1" dirty="0" smtClean="0"/>
            <a:t>الخصائص الفيزيائية للمادة  </a:t>
          </a:r>
          <a:endParaRPr lang="ar-SA" sz="2800" b="1" i="0" dirty="0">
            <a:latin typeface="Times New Roman" pitchFamily="18" charset="0"/>
            <a:cs typeface="Times New Roman" pitchFamily="18" charset="0"/>
          </a:endParaRPr>
        </a:p>
      </dgm:t>
    </dgm:pt>
    <dgm:pt modelId="{72B0E9A0-EE68-4674-81CA-53896CCBF260}" type="parTrans" cxnId="{86F06BA2-6A92-45BE-8823-ECF4264C6039}">
      <dgm:prSet/>
      <dgm:spPr/>
      <dgm:t>
        <a:bodyPr/>
        <a:lstStyle/>
        <a:p>
          <a:pPr rtl="1"/>
          <a:endParaRPr lang="ar-EG"/>
        </a:p>
      </dgm:t>
    </dgm:pt>
    <dgm:pt modelId="{BD9311D5-9292-45F4-8F19-6F60610716ED}" type="sibTrans" cxnId="{86F06BA2-6A92-45BE-8823-ECF4264C6039}">
      <dgm:prSet/>
      <dgm:spPr/>
      <dgm:t>
        <a:bodyPr/>
        <a:lstStyle/>
        <a:p>
          <a:pPr rtl="1"/>
          <a:endParaRPr lang="ar-EG"/>
        </a:p>
      </dgm:t>
    </dgm:pt>
    <dgm:pt modelId="{F4BC1E38-6310-4317-945B-197AFE11A2BB}">
      <dgm:prSet custT="1"/>
      <dgm:spPr>
        <a:solidFill>
          <a:srgbClr val="FFFF00">
            <a:alpha val="90000"/>
          </a:srgbClr>
        </a:solidFill>
        <a:ln>
          <a:solidFill>
            <a:srgbClr val="FFFF00">
              <a:alpha val="90000"/>
            </a:srgbClr>
          </a:solidFill>
        </a:ln>
      </dgm:spPr>
      <dgm:t>
        <a:bodyPr/>
        <a:lstStyle/>
        <a:p>
          <a:pPr algn="ctr" rtl="1"/>
          <a:r>
            <a:rPr lang="ar-SA" sz="9600" b="1" dirty="0" smtClean="0">
              <a:solidFill>
                <a:srgbClr val="00B0F0"/>
              </a:solidFill>
              <a:latin typeface="Times New Roman" pitchFamily="18" charset="0"/>
              <a:cs typeface="Times New Roman" pitchFamily="18" charset="0"/>
            </a:rPr>
            <a:t>الدرس الأول</a:t>
          </a:r>
          <a:endParaRPr lang="ar-EG" sz="9600" b="1" dirty="0">
            <a:solidFill>
              <a:srgbClr val="00B0F0"/>
            </a:solidFill>
            <a:latin typeface="Times New Roman" pitchFamily="18" charset="0"/>
            <a:cs typeface="Times New Roman" pitchFamily="18" charset="0"/>
          </a:endParaRPr>
        </a:p>
      </dgm:t>
    </dgm:pt>
    <dgm:pt modelId="{2D84FEFE-796D-4CC9-8ECE-08DFC1844C44}" type="parTrans" cxnId="{5247B123-FBD9-4F55-BCA3-C4C1FCAB08AD}">
      <dgm:prSet/>
      <dgm:spPr/>
      <dgm:t>
        <a:bodyPr/>
        <a:lstStyle/>
        <a:p>
          <a:pPr rtl="1"/>
          <a:endParaRPr lang="ar-EG"/>
        </a:p>
      </dgm:t>
    </dgm:pt>
    <dgm:pt modelId="{ACB51F42-4242-4D43-B212-2CFB017719CD}" type="sibTrans" cxnId="{5247B123-FBD9-4F55-BCA3-C4C1FCAB08AD}">
      <dgm:prSet/>
      <dgm:spPr/>
      <dgm:t>
        <a:bodyPr/>
        <a:lstStyle/>
        <a:p>
          <a:pPr rtl="1"/>
          <a:endParaRPr lang="ar-EG"/>
        </a:p>
      </dgm:t>
    </dgm:pt>
    <dgm:pt modelId="{6098C3BE-543E-43A8-B99A-294977A26BEA}" type="pres">
      <dgm:prSet presAssocID="{8B273641-432D-4690-85CE-4372032C30F0}" presName="linearFlow" presStyleCnt="0">
        <dgm:presLayoutVars>
          <dgm:dir/>
          <dgm:animLvl val="lvl"/>
          <dgm:resizeHandles val="exact"/>
        </dgm:presLayoutVars>
      </dgm:prSet>
      <dgm:spPr/>
      <dgm:t>
        <a:bodyPr/>
        <a:lstStyle/>
        <a:p>
          <a:pPr rtl="1"/>
          <a:endParaRPr lang="ar-EG"/>
        </a:p>
      </dgm:t>
    </dgm:pt>
    <dgm:pt modelId="{FA05EC39-B257-40E6-96AD-5CBBFB855FA3}" type="pres">
      <dgm:prSet presAssocID="{817D8825-266E-4CF5-AD04-FCCBCB671C24}" presName="composite" presStyleCnt="0"/>
      <dgm:spPr/>
    </dgm:pt>
    <dgm:pt modelId="{232DDE66-B6E9-42F1-AB46-CB580477029A}" type="pres">
      <dgm:prSet presAssocID="{817D8825-266E-4CF5-AD04-FCCBCB671C24}" presName="parentText" presStyleLbl="alignNode1" presStyleIdx="0" presStyleCnt="1">
        <dgm:presLayoutVars>
          <dgm:chMax val="1"/>
          <dgm:bulletEnabled val="1"/>
        </dgm:presLayoutVars>
      </dgm:prSet>
      <dgm:spPr/>
      <dgm:t>
        <a:bodyPr/>
        <a:lstStyle/>
        <a:p>
          <a:pPr rtl="1"/>
          <a:endParaRPr lang="ar-EG"/>
        </a:p>
      </dgm:t>
    </dgm:pt>
    <dgm:pt modelId="{FED41F36-6452-4CC0-8E35-3AB9D33F7409}" type="pres">
      <dgm:prSet presAssocID="{817D8825-266E-4CF5-AD04-FCCBCB671C24}" presName="descendantText" presStyleLbl="alignAcc1" presStyleIdx="0" presStyleCnt="1">
        <dgm:presLayoutVars>
          <dgm:bulletEnabled val="1"/>
        </dgm:presLayoutVars>
      </dgm:prSet>
      <dgm:spPr/>
      <dgm:t>
        <a:bodyPr/>
        <a:lstStyle/>
        <a:p>
          <a:pPr rtl="1"/>
          <a:endParaRPr lang="ar-EG"/>
        </a:p>
      </dgm:t>
    </dgm:pt>
  </dgm:ptLst>
  <dgm:cxnLst>
    <dgm:cxn modelId="{86F06BA2-6A92-45BE-8823-ECF4264C6039}" srcId="{8B273641-432D-4690-85CE-4372032C30F0}" destId="{817D8825-266E-4CF5-AD04-FCCBCB671C24}" srcOrd="0" destOrd="0" parTransId="{72B0E9A0-EE68-4674-81CA-53896CCBF260}" sibTransId="{BD9311D5-9292-45F4-8F19-6F60610716ED}"/>
    <dgm:cxn modelId="{5247B123-FBD9-4F55-BCA3-C4C1FCAB08AD}" srcId="{817D8825-266E-4CF5-AD04-FCCBCB671C24}" destId="{F4BC1E38-6310-4317-945B-197AFE11A2BB}" srcOrd="0" destOrd="0" parTransId="{2D84FEFE-796D-4CC9-8ECE-08DFC1844C44}" sibTransId="{ACB51F42-4242-4D43-B212-2CFB017719CD}"/>
    <dgm:cxn modelId="{BAC5473F-BC14-4451-8FED-D2D680FA8E2E}" type="presOf" srcId="{817D8825-266E-4CF5-AD04-FCCBCB671C24}" destId="{232DDE66-B6E9-42F1-AB46-CB580477029A}" srcOrd="0" destOrd="0" presId="urn:microsoft.com/office/officeart/2005/8/layout/chevron2"/>
    <dgm:cxn modelId="{8102D7C9-4145-4344-ABB0-D86F0B8867D2}" type="presOf" srcId="{8B273641-432D-4690-85CE-4372032C30F0}" destId="{6098C3BE-543E-43A8-B99A-294977A26BEA}" srcOrd="0" destOrd="0" presId="urn:microsoft.com/office/officeart/2005/8/layout/chevron2"/>
    <dgm:cxn modelId="{768DD90C-C264-415B-A090-8EDC220C5CC3}" type="presOf" srcId="{F4BC1E38-6310-4317-945B-197AFE11A2BB}" destId="{FED41F36-6452-4CC0-8E35-3AB9D33F7409}" srcOrd="0" destOrd="0" presId="urn:microsoft.com/office/officeart/2005/8/layout/chevron2"/>
    <dgm:cxn modelId="{87270F4F-20BA-4A34-B292-A644AFE8EA5C}" type="presParOf" srcId="{6098C3BE-543E-43A8-B99A-294977A26BEA}" destId="{FA05EC39-B257-40E6-96AD-5CBBFB855FA3}" srcOrd="0" destOrd="0" presId="urn:microsoft.com/office/officeart/2005/8/layout/chevron2"/>
    <dgm:cxn modelId="{74A6D3CA-814B-4478-88EA-FC035047AD69}" type="presParOf" srcId="{FA05EC39-B257-40E6-96AD-5CBBFB855FA3}" destId="{232DDE66-B6E9-42F1-AB46-CB580477029A}" srcOrd="0" destOrd="0" presId="urn:microsoft.com/office/officeart/2005/8/layout/chevron2"/>
    <dgm:cxn modelId="{80CFBEEC-9D44-4116-B93A-7B23FF03FFB8}" type="presParOf" srcId="{FA05EC39-B257-40E6-96AD-5CBBFB855FA3}" destId="{FED41F36-6452-4CC0-8E35-3AB9D33F7409}"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1B11FD50-3F85-4D90-8C24-36E96D5F2D8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pPr rtl="1"/>
          <a:endParaRPr lang="ar-EG"/>
        </a:p>
      </dgm:t>
    </dgm:pt>
    <dgm:pt modelId="{25BA6E5A-F122-4647-8A47-0AF01880FDFE}">
      <dgm:prSet/>
      <dgm:spPr/>
      <dgm:t>
        <a:bodyPr/>
        <a:lstStyle/>
        <a:p>
          <a:pPr rtl="1"/>
          <a:r>
            <a:rPr lang="ar-SA" b="1" dirty="0" smtClean="0"/>
            <a:t>الخصائص الفيزيائية</a:t>
          </a:r>
          <a:endParaRPr lang="ar-EG" dirty="0"/>
        </a:p>
      </dgm:t>
    </dgm:pt>
    <dgm:pt modelId="{93E0A78C-63A0-4C5C-8141-12B4E73E923B}" type="parTrans" cxnId="{9412C673-6C06-40D0-8F40-57CE348C62D8}">
      <dgm:prSet/>
      <dgm:spPr/>
      <dgm:t>
        <a:bodyPr/>
        <a:lstStyle/>
        <a:p>
          <a:pPr rtl="1"/>
          <a:endParaRPr lang="ar-EG"/>
        </a:p>
      </dgm:t>
    </dgm:pt>
    <dgm:pt modelId="{0C24FED3-E0C5-48E7-95D8-6C1D405D6FA0}" type="sibTrans" cxnId="{9412C673-6C06-40D0-8F40-57CE348C62D8}">
      <dgm:prSet/>
      <dgm:spPr/>
      <dgm:t>
        <a:bodyPr/>
        <a:lstStyle/>
        <a:p>
          <a:pPr rtl="1"/>
          <a:endParaRPr lang="ar-EG"/>
        </a:p>
      </dgm:t>
    </dgm:pt>
    <dgm:pt modelId="{7B128E3F-B0C3-4B46-982A-2D5C4D07BE46}" type="pres">
      <dgm:prSet presAssocID="{1B11FD50-3F85-4D90-8C24-36E96D5F2D81}" presName="composite" presStyleCnt="0">
        <dgm:presLayoutVars>
          <dgm:chMax val="3"/>
          <dgm:animLvl val="lvl"/>
          <dgm:resizeHandles val="exact"/>
        </dgm:presLayoutVars>
      </dgm:prSet>
      <dgm:spPr/>
      <dgm:t>
        <a:bodyPr/>
        <a:lstStyle/>
        <a:p>
          <a:pPr rtl="1"/>
          <a:endParaRPr lang="ar-EG"/>
        </a:p>
      </dgm:t>
    </dgm:pt>
    <dgm:pt modelId="{D2C20955-1784-4140-B1A8-8AFAA58B072F}" type="pres">
      <dgm:prSet presAssocID="{25BA6E5A-F122-4647-8A47-0AF01880FDFE}" presName="gear1" presStyleLbl="node1" presStyleIdx="0" presStyleCnt="1" custScaleX="919786" custScaleY="181818" custLinFactY="266845" custLinFactNeighborX="-53476" custLinFactNeighborY="300000">
        <dgm:presLayoutVars>
          <dgm:chMax val="1"/>
          <dgm:bulletEnabled val="1"/>
        </dgm:presLayoutVars>
      </dgm:prSet>
      <dgm:spPr/>
      <dgm:t>
        <a:bodyPr/>
        <a:lstStyle/>
        <a:p>
          <a:pPr rtl="1"/>
          <a:endParaRPr lang="ar-EG"/>
        </a:p>
      </dgm:t>
    </dgm:pt>
    <dgm:pt modelId="{B3A07661-7B1F-4B3B-957F-7A78A346C209}" type="pres">
      <dgm:prSet presAssocID="{25BA6E5A-F122-4647-8A47-0AF01880FDFE}" presName="gear1srcNode" presStyleLbl="node1" presStyleIdx="0" presStyleCnt="1"/>
      <dgm:spPr/>
      <dgm:t>
        <a:bodyPr/>
        <a:lstStyle/>
        <a:p>
          <a:pPr rtl="1"/>
          <a:endParaRPr lang="ar-EG"/>
        </a:p>
      </dgm:t>
    </dgm:pt>
    <dgm:pt modelId="{129DA05D-654C-417C-A74A-C3E45123CFEB}" type="pres">
      <dgm:prSet presAssocID="{25BA6E5A-F122-4647-8A47-0AF01880FDFE}" presName="gear1dstNode" presStyleLbl="node1" presStyleIdx="0" presStyleCnt="1"/>
      <dgm:spPr/>
      <dgm:t>
        <a:bodyPr/>
        <a:lstStyle/>
        <a:p>
          <a:pPr rtl="1"/>
          <a:endParaRPr lang="ar-EG"/>
        </a:p>
      </dgm:t>
    </dgm:pt>
    <dgm:pt modelId="{9465C35A-A734-42A7-A6C9-47CA2C68AAB6}" type="pres">
      <dgm:prSet presAssocID="{0C24FED3-E0C5-48E7-95D8-6C1D405D6FA0}" presName="connector1" presStyleLbl="sibTrans2D1" presStyleIdx="0" presStyleCnt="1" custLinFactX="100000" custLinFactY="38408" custLinFactNeighborX="151226" custLinFactNeighborY="100000"/>
      <dgm:spPr/>
      <dgm:t>
        <a:bodyPr/>
        <a:lstStyle/>
        <a:p>
          <a:pPr rtl="1"/>
          <a:endParaRPr lang="ar-EG"/>
        </a:p>
      </dgm:t>
    </dgm:pt>
  </dgm:ptLst>
  <dgm:cxnLst>
    <dgm:cxn modelId="{4B0FE003-349B-4907-9491-F2D3682E914B}" type="presOf" srcId="{25BA6E5A-F122-4647-8A47-0AF01880FDFE}" destId="{D2C20955-1784-4140-B1A8-8AFAA58B072F}" srcOrd="0" destOrd="0" presId="urn:microsoft.com/office/officeart/2005/8/layout/gear1"/>
    <dgm:cxn modelId="{486689BE-585A-4177-92D2-1AEE2F9071DC}" type="presOf" srcId="{25BA6E5A-F122-4647-8A47-0AF01880FDFE}" destId="{B3A07661-7B1F-4B3B-957F-7A78A346C209}" srcOrd="1" destOrd="0" presId="urn:microsoft.com/office/officeart/2005/8/layout/gear1"/>
    <dgm:cxn modelId="{9412C673-6C06-40D0-8F40-57CE348C62D8}" srcId="{1B11FD50-3F85-4D90-8C24-36E96D5F2D81}" destId="{25BA6E5A-F122-4647-8A47-0AF01880FDFE}" srcOrd="0" destOrd="0" parTransId="{93E0A78C-63A0-4C5C-8141-12B4E73E923B}" sibTransId="{0C24FED3-E0C5-48E7-95D8-6C1D405D6FA0}"/>
    <dgm:cxn modelId="{06D4587B-9E32-4916-9AD0-B73FB637D4B1}" type="presOf" srcId="{25BA6E5A-F122-4647-8A47-0AF01880FDFE}" destId="{129DA05D-654C-417C-A74A-C3E45123CFEB}" srcOrd="2" destOrd="0" presId="urn:microsoft.com/office/officeart/2005/8/layout/gear1"/>
    <dgm:cxn modelId="{AC20DCE0-71B1-4579-AD8C-97488CC05BFB}" type="presOf" srcId="{1B11FD50-3F85-4D90-8C24-36E96D5F2D81}" destId="{7B128E3F-B0C3-4B46-982A-2D5C4D07BE46}" srcOrd="0" destOrd="0" presId="urn:microsoft.com/office/officeart/2005/8/layout/gear1"/>
    <dgm:cxn modelId="{869C3AA1-57F8-403D-8528-04E587812E39}" type="presOf" srcId="{0C24FED3-E0C5-48E7-95D8-6C1D405D6FA0}" destId="{9465C35A-A734-42A7-A6C9-47CA2C68AAB6}" srcOrd="0" destOrd="0" presId="urn:microsoft.com/office/officeart/2005/8/layout/gear1"/>
    <dgm:cxn modelId="{A2AA1E17-ADB8-4BB2-8E12-179C93FD586F}" type="presParOf" srcId="{7B128E3F-B0C3-4B46-982A-2D5C4D07BE46}" destId="{D2C20955-1784-4140-B1A8-8AFAA58B072F}" srcOrd="0" destOrd="0" presId="urn:microsoft.com/office/officeart/2005/8/layout/gear1"/>
    <dgm:cxn modelId="{9570CB57-6371-4786-ACA3-905D30CE3F8F}" type="presParOf" srcId="{7B128E3F-B0C3-4B46-982A-2D5C4D07BE46}" destId="{B3A07661-7B1F-4B3B-957F-7A78A346C209}" srcOrd="1" destOrd="0" presId="urn:microsoft.com/office/officeart/2005/8/layout/gear1"/>
    <dgm:cxn modelId="{EB0F7D78-F4BC-4998-B34A-8D0E559C3FCC}" type="presParOf" srcId="{7B128E3F-B0C3-4B46-982A-2D5C4D07BE46}" destId="{129DA05D-654C-417C-A74A-C3E45123CFEB}" srcOrd="2" destOrd="0" presId="urn:microsoft.com/office/officeart/2005/8/layout/gear1"/>
    <dgm:cxn modelId="{ACA2973E-3D85-46C8-B0AB-764BF4176AE6}" type="presParOf" srcId="{7B128E3F-B0C3-4B46-982A-2D5C4D07BE46}" destId="{9465C35A-A734-42A7-A6C9-47CA2C68AAB6}" srcOrd="3" destOrd="0" presId="urn:microsoft.com/office/officeart/2005/8/layout/gear1"/>
  </dgm:cxnLst>
  <dgm:bg/>
  <dgm:whole/>
</dgm:dataModel>
</file>

<file path=ppt/diagrams/data11.xml><?xml version="1.0" encoding="utf-8"?>
<dgm:dataModel xmlns:dgm="http://schemas.openxmlformats.org/drawingml/2006/diagram" xmlns:a="http://schemas.openxmlformats.org/drawingml/2006/main">
  <dgm:ptLst>
    <dgm:pt modelId="{1B11FD50-3F85-4D90-8C24-36E96D5F2D8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pPr rtl="1"/>
          <a:endParaRPr lang="ar-EG"/>
        </a:p>
      </dgm:t>
    </dgm:pt>
    <dgm:pt modelId="{25BA6E5A-F122-4647-8A47-0AF01880FDFE}">
      <dgm:prSet/>
      <dgm:spPr/>
      <dgm:t>
        <a:bodyPr/>
        <a:lstStyle/>
        <a:p>
          <a:pPr rtl="1"/>
          <a:r>
            <a:rPr lang="ar-SA" b="1" dirty="0" smtClean="0"/>
            <a:t>المحلول</a:t>
          </a:r>
          <a:endParaRPr lang="ar-EG" dirty="0"/>
        </a:p>
      </dgm:t>
    </dgm:pt>
    <dgm:pt modelId="{93E0A78C-63A0-4C5C-8141-12B4E73E923B}" type="parTrans" cxnId="{9412C673-6C06-40D0-8F40-57CE348C62D8}">
      <dgm:prSet/>
      <dgm:spPr/>
      <dgm:t>
        <a:bodyPr/>
        <a:lstStyle/>
        <a:p>
          <a:pPr rtl="1"/>
          <a:endParaRPr lang="ar-EG"/>
        </a:p>
      </dgm:t>
    </dgm:pt>
    <dgm:pt modelId="{0C24FED3-E0C5-48E7-95D8-6C1D405D6FA0}" type="sibTrans" cxnId="{9412C673-6C06-40D0-8F40-57CE348C62D8}">
      <dgm:prSet/>
      <dgm:spPr/>
      <dgm:t>
        <a:bodyPr/>
        <a:lstStyle/>
        <a:p>
          <a:pPr rtl="1"/>
          <a:endParaRPr lang="ar-EG"/>
        </a:p>
      </dgm:t>
    </dgm:pt>
    <dgm:pt modelId="{7B128E3F-B0C3-4B46-982A-2D5C4D07BE46}" type="pres">
      <dgm:prSet presAssocID="{1B11FD50-3F85-4D90-8C24-36E96D5F2D81}" presName="composite" presStyleCnt="0">
        <dgm:presLayoutVars>
          <dgm:chMax val="3"/>
          <dgm:animLvl val="lvl"/>
          <dgm:resizeHandles val="exact"/>
        </dgm:presLayoutVars>
      </dgm:prSet>
      <dgm:spPr/>
      <dgm:t>
        <a:bodyPr/>
        <a:lstStyle/>
        <a:p>
          <a:pPr rtl="1"/>
          <a:endParaRPr lang="ar-EG"/>
        </a:p>
      </dgm:t>
    </dgm:pt>
    <dgm:pt modelId="{D2C20955-1784-4140-B1A8-8AFAA58B072F}" type="pres">
      <dgm:prSet presAssocID="{25BA6E5A-F122-4647-8A47-0AF01880FDFE}" presName="gear1" presStyleLbl="node1" presStyleIdx="0" presStyleCnt="1" custScaleX="919786" custScaleY="181818" custLinFactY="266845" custLinFactNeighborX="-53476" custLinFactNeighborY="300000">
        <dgm:presLayoutVars>
          <dgm:chMax val="1"/>
          <dgm:bulletEnabled val="1"/>
        </dgm:presLayoutVars>
      </dgm:prSet>
      <dgm:spPr/>
      <dgm:t>
        <a:bodyPr/>
        <a:lstStyle/>
        <a:p>
          <a:pPr rtl="1"/>
          <a:endParaRPr lang="ar-EG"/>
        </a:p>
      </dgm:t>
    </dgm:pt>
    <dgm:pt modelId="{B3A07661-7B1F-4B3B-957F-7A78A346C209}" type="pres">
      <dgm:prSet presAssocID="{25BA6E5A-F122-4647-8A47-0AF01880FDFE}" presName="gear1srcNode" presStyleLbl="node1" presStyleIdx="0" presStyleCnt="1"/>
      <dgm:spPr/>
      <dgm:t>
        <a:bodyPr/>
        <a:lstStyle/>
        <a:p>
          <a:pPr rtl="1"/>
          <a:endParaRPr lang="ar-EG"/>
        </a:p>
      </dgm:t>
    </dgm:pt>
    <dgm:pt modelId="{129DA05D-654C-417C-A74A-C3E45123CFEB}" type="pres">
      <dgm:prSet presAssocID="{25BA6E5A-F122-4647-8A47-0AF01880FDFE}" presName="gear1dstNode" presStyleLbl="node1" presStyleIdx="0" presStyleCnt="1"/>
      <dgm:spPr/>
      <dgm:t>
        <a:bodyPr/>
        <a:lstStyle/>
        <a:p>
          <a:pPr rtl="1"/>
          <a:endParaRPr lang="ar-EG"/>
        </a:p>
      </dgm:t>
    </dgm:pt>
    <dgm:pt modelId="{9465C35A-A734-42A7-A6C9-47CA2C68AAB6}" type="pres">
      <dgm:prSet presAssocID="{0C24FED3-E0C5-48E7-95D8-6C1D405D6FA0}" presName="connector1" presStyleLbl="sibTrans2D1" presStyleIdx="0" presStyleCnt="1" custLinFactNeighborX="51234" custLinFactNeighborY="3636"/>
      <dgm:spPr/>
      <dgm:t>
        <a:bodyPr/>
        <a:lstStyle/>
        <a:p>
          <a:pPr rtl="1"/>
          <a:endParaRPr lang="ar-EG"/>
        </a:p>
      </dgm:t>
    </dgm:pt>
  </dgm:ptLst>
  <dgm:cxnLst>
    <dgm:cxn modelId="{C0448751-B225-4FC0-B726-3D9814108B4B}" type="presOf" srcId="{1B11FD50-3F85-4D90-8C24-36E96D5F2D81}" destId="{7B128E3F-B0C3-4B46-982A-2D5C4D07BE46}" srcOrd="0" destOrd="0" presId="urn:microsoft.com/office/officeart/2005/8/layout/gear1"/>
    <dgm:cxn modelId="{18D9DC37-FCB8-4755-865F-943DD8F21F9E}" type="presOf" srcId="{0C24FED3-E0C5-48E7-95D8-6C1D405D6FA0}" destId="{9465C35A-A734-42A7-A6C9-47CA2C68AAB6}" srcOrd="0" destOrd="0" presId="urn:microsoft.com/office/officeart/2005/8/layout/gear1"/>
    <dgm:cxn modelId="{62778BF2-48F8-4329-AA9A-929605AA0E5E}" type="presOf" srcId="{25BA6E5A-F122-4647-8A47-0AF01880FDFE}" destId="{B3A07661-7B1F-4B3B-957F-7A78A346C209}" srcOrd="1" destOrd="0" presId="urn:microsoft.com/office/officeart/2005/8/layout/gear1"/>
    <dgm:cxn modelId="{5D2D1969-01D3-44AB-A836-4E0BA0BBB71C}" type="presOf" srcId="{25BA6E5A-F122-4647-8A47-0AF01880FDFE}" destId="{D2C20955-1784-4140-B1A8-8AFAA58B072F}" srcOrd="0" destOrd="0" presId="urn:microsoft.com/office/officeart/2005/8/layout/gear1"/>
    <dgm:cxn modelId="{9412C673-6C06-40D0-8F40-57CE348C62D8}" srcId="{1B11FD50-3F85-4D90-8C24-36E96D5F2D81}" destId="{25BA6E5A-F122-4647-8A47-0AF01880FDFE}" srcOrd="0" destOrd="0" parTransId="{93E0A78C-63A0-4C5C-8141-12B4E73E923B}" sibTransId="{0C24FED3-E0C5-48E7-95D8-6C1D405D6FA0}"/>
    <dgm:cxn modelId="{37EF4918-96E0-432A-904C-5D010C401A6A}" type="presOf" srcId="{25BA6E5A-F122-4647-8A47-0AF01880FDFE}" destId="{129DA05D-654C-417C-A74A-C3E45123CFEB}" srcOrd="2" destOrd="0" presId="urn:microsoft.com/office/officeart/2005/8/layout/gear1"/>
    <dgm:cxn modelId="{F936CECA-5A9A-48C1-AE59-E0A737FE90C1}" type="presParOf" srcId="{7B128E3F-B0C3-4B46-982A-2D5C4D07BE46}" destId="{D2C20955-1784-4140-B1A8-8AFAA58B072F}" srcOrd="0" destOrd="0" presId="urn:microsoft.com/office/officeart/2005/8/layout/gear1"/>
    <dgm:cxn modelId="{187D0910-F195-4696-9C1C-CDB4266BDD9B}" type="presParOf" srcId="{7B128E3F-B0C3-4B46-982A-2D5C4D07BE46}" destId="{B3A07661-7B1F-4B3B-957F-7A78A346C209}" srcOrd="1" destOrd="0" presId="urn:microsoft.com/office/officeart/2005/8/layout/gear1"/>
    <dgm:cxn modelId="{C4134049-51F6-46A4-A0D8-5660E7ABA1B2}" type="presParOf" srcId="{7B128E3F-B0C3-4B46-982A-2D5C4D07BE46}" destId="{129DA05D-654C-417C-A74A-C3E45123CFEB}" srcOrd="2" destOrd="0" presId="urn:microsoft.com/office/officeart/2005/8/layout/gear1"/>
    <dgm:cxn modelId="{DFA8C907-8CB1-409E-84A1-2AAE446B27B2}" type="presParOf" srcId="{7B128E3F-B0C3-4B46-982A-2D5C4D07BE46}" destId="{9465C35A-A734-42A7-A6C9-47CA2C68AAB6}" srcOrd="3" destOrd="0" presId="urn:microsoft.com/office/officeart/2005/8/layout/gear1"/>
  </dgm:cxnLst>
  <dgm:bg/>
  <dgm:whole/>
</dgm:dataModel>
</file>

<file path=ppt/diagrams/data12.xml><?xml version="1.0" encoding="utf-8"?>
<dgm:dataModel xmlns:dgm="http://schemas.openxmlformats.org/drawingml/2006/diagram" xmlns:a="http://schemas.openxmlformats.org/drawingml/2006/main">
  <dgm:ptLst>
    <dgm:pt modelId="{1B11FD50-3F85-4D90-8C24-36E96D5F2D8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pPr rtl="1"/>
          <a:endParaRPr lang="ar-EG"/>
        </a:p>
      </dgm:t>
    </dgm:pt>
    <dgm:pt modelId="{25BA6E5A-F122-4647-8A47-0AF01880FDFE}">
      <dgm:prSet custT="1"/>
      <dgm:spPr/>
      <dgm:t>
        <a:bodyPr/>
        <a:lstStyle/>
        <a:p>
          <a:pPr rtl="1"/>
          <a:r>
            <a:rPr lang="ar-SA" sz="4800" b="1" dirty="0" smtClean="0">
              <a:ln w="50800"/>
              <a:solidFill>
                <a:schemeClr val="bg1">
                  <a:shade val="50000"/>
                </a:schemeClr>
              </a:solidFill>
              <a:cs typeface="Arabic Transparent" pitchFamily="2" charset="-78"/>
            </a:rPr>
            <a:t>الكتلة </a:t>
          </a:r>
          <a:endParaRPr lang="ar-EG" sz="4800" dirty="0"/>
        </a:p>
      </dgm:t>
    </dgm:pt>
    <dgm:pt modelId="{93E0A78C-63A0-4C5C-8141-12B4E73E923B}" type="parTrans" cxnId="{9412C673-6C06-40D0-8F40-57CE348C62D8}">
      <dgm:prSet/>
      <dgm:spPr/>
      <dgm:t>
        <a:bodyPr/>
        <a:lstStyle/>
        <a:p>
          <a:pPr rtl="1"/>
          <a:endParaRPr lang="ar-EG"/>
        </a:p>
      </dgm:t>
    </dgm:pt>
    <dgm:pt modelId="{0C24FED3-E0C5-48E7-95D8-6C1D405D6FA0}" type="sibTrans" cxnId="{9412C673-6C06-40D0-8F40-57CE348C62D8}">
      <dgm:prSet/>
      <dgm:spPr/>
      <dgm:t>
        <a:bodyPr/>
        <a:lstStyle/>
        <a:p>
          <a:pPr rtl="1"/>
          <a:endParaRPr lang="ar-EG"/>
        </a:p>
      </dgm:t>
    </dgm:pt>
    <dgm:pt modelId="{7B128E3F-B0C3-4B46-982A-2D5C4D07BE46}" type="pres">
      <dgm:prSet presAssocID="{1B11FD50-3F85-4D90-8C24-36E96D5F2D81}" presName="composite" presStyleCnt="0">
        <dgm:presLayoutVars>
          <dgm:chMax val="3"/>
          <dgm:animLvl val="lvl"/>
          <dgm:resizeHandles val="exact"/>
        </dgm:presLayoutVars>
      </dgm:prSet>
      <dgm:spPr/>
      <dgm:t>
        <a:bodyPr/>
        <a:lstStyle/>
        <a:p>
          <a:pPr rtl="1"/>
          <a:endParaRPr lang="ar-EG"/>
        </a:p>
      </dgm:t>
    </dgm:pt>
    <dgm:pt modelId="{D2C20955-1784-4140-B1A8-8AFAA58B072F}" type="pres">
      <dgm:prSet presAssocID="{25BA6E5A-F122-4647-8A47-0AF01880FDFE}" presName="gear1" presStyleLbl="node1" presStyleIdx="0" presStyleCnt="1" custScaleX="919786" custScaleY="181818" custLinFactY="266845" custLinFactNeighborX="-53476" custLinFactNeighborY="300000">
        <dgm:presLayoutVars>
          <dgm:chMax val="1"/>
          <dgm:bulletEnabled val="1"/>
        </dgm:presLayoutVars>
      </dgm:prSet>
      <dgm:spPr/>
      <dgm:t>
        <a:bodyPr/>
        <a:lstStyle/>
        <a:p>
          <a:pPr rtl="1"/>
          <a:endParaRPr lang="ar-EG"/>
        </a:p>
      </dgm:t>
    </dgm:pt>
    <dgm:pt modelId="{B3A07661-7B1F-4B3B-957F-7A78A346C209}" type="pres">
      <dgm:prSet presAssocID="{25BA6E5A-F122-4647-8A47-0AF01880FDFE}" presName="gear1srcNode" presStyleLbl="node1" presStyleIdx="0" presStyleCnt="1"/>
      <dgm:spPr/>
      <dgm:t>
        <a:bodyPr/>
        <a:lstStyle/>
        <a:p>
          <a:pPr rtl="1"/>
          <a:endParaRPr lang="ar-EG"/>
        </a:p>
      </dgm:t>
    </dgm:pt>
    <dgm:pt modelId="{129DA05D-654C-417C-A74A-C3E45123CFEB}" type="pres">
      <dgm:prSet presAssocID="{25BA6E5A-F122-4647-8A47-0AF01880FDFE}" presName="gear1dstNode" presStyleLbl="node1" presStyleIdx="0" presStyleCnt="1"/>
      <dgm:spPr/>
      <dgm:t>
        <a:bodyPr/>
        <a:lstStyle/>
        <a:p>
          <a:pPr rtl="1"/>
          <a:endParaRPr lang="ar-EG"/>
        </a:p>
      </dgm:t>
    </dgm:pt>
    <dgm:pt modelId="{9465C35A-A734-42A7-A6C9-47CA2C68AAB6}" type="pres">
      <dgm:prSet presAssocID="{0C24FED3-E0C5-48E7-95D8-6C1D405D6FA0}" presName="connector1" presStyleLbl="sibTrans2D1" presStyleIdx="0" presStyleCnt="1" custLinFactNeighborX="51234" custLinFactNeighborY="3636"/>
      <dgm:spPr/>
      <dgm:t>
        <a:bodyPr/>
        <a:lstStyle/>
        <a:p>
          <a:pPr rtl="1"/>
          <a:endParaRPr lang="ar-EG"/>
        </a:p>
      </dgm:t>
    </dgm:pt>
  </dgm:ptLst>
  <dgm:cxnLst>
    <dgm:cxn modelId="{25F3BDE2-C54E-473C-AE41-A6922AE966F5}" type="presOf" srcId="{25BA6E5A-F122-4647-8A47-0AF01880FDFE}" destId="{D2C20955-1784-4140-B1A8-8AFAA58B072F}" srcOrd="0" destOrd="0" presId="urn:microsoft.com/office/officeart/2005/8/layout/gear1"/>
    <dgm:cxn modelId="{5E075463-AB58-4C9E-A45C-34D675F96C4A}" type="presOf" srcId="{0C24FED3-E0C5-48E7-95D8-6C1D405D6FA0}" destId="{9465C35A-A734-42A7-A6C9-47CA2C68AAB6}" srcOrd="0" destOrd="0" presId="urn:microsoft.com/office/officeart/2005/8/layout/gear1"/>
    <dgm:cxn modelId="{38F0681E-6A39-48B2-A29A-794A6497EAB2}" type="presOf" srcId="{25BA6E5A-F122-4647-8A47-0AF01880FDFE}" destId="{129DA05D-654C-417C-A74A-C3E45123CFEB}" srcOrd="2" destOrd="0" presId="urn:microsoft.com/office/officeart/2005/8/layout/gear1"/>
    <dgm:cxn modelId="{C2733A4C-65F3-4613-92D0-7D1290344836}" type="presOf" srcId="{25BA6E5A-F122-4647-8A47-0AF01880FDFE}" destId="{B3A07661-7B1F-4B3B-957F-7A78A346C209}" srcOrd="1" destOrd="0" presId="urn:microsoft.com/office/officeart/2005/8/layout/gear1"/>
    <dgm:cxn modelId="{9412C673-6C06-40D0-8F40-57CE348C62D8}" srcId="{1B11FD50-3F85-4D90-8C24-36E96D5F2D81}" destId="{25BA6E5A-F122-4647-8A47-0AF01880FDFE}" srcOrd="0" destOrd="0" parTransId="{93E0A78C-63A0-4C5C-8141-12B4E73E923B}" sibTransId="{0C24FED3-E0C5-48E7-95D8-6C1D405D6FA0}"/>
    <dgm:cxn modelId="{C5AF60C7-6342-49EC-8E35-09C32C045260}" type="presOf" srcId="{1B11FD50-3F85-4D90-8C24-36E96D5F2D81}" destId="{7B128E3F-B0C3-4B46-982A-2D5C4D07BE46}" srcOrd="0" destOrd="0" presId="urn:microsoft.com/office/officeart/2005/8/layout/gear1"/>
    <dgm:cxn modelId="{E1C7EC16-68D7-486E-935A-7D95F43B74B1}" type="presParOf" srcId="{7B128E3F-B0C3-4B46-982A-2D5C4D07BE46}" destId="{D2C20955-1784-4140-B1A8-8AFAA58B072F}" srcOrd="0" destOrd="0" presId="urn:microsoft.com/office/officeart/2005/8/layout/gear1"/>
    <dgm:cxn modelId="{02BBA7BE-EEFE-4491-9463-3EA4362B535A}" type="presParOf" srcId="{7B128E3F-B0C3-4B46-982A-2D5C4D07BE46}" destId="{B3A07661-7B1F-4B3B-957F-7A78A346C209}" srcOrd="1" destOrd="0" presId="urn:microsoft.com/office/officeart/2005/8/layout/gear1"/>
    <dgm:cxn modelId="{7880FEC8-6B57-4730-AD73-3D21F59C6AFA}" type="presParOf" srcId="{7B128E3F-B0C3-4B46-982A-2D5C4D07BE46}" destId="{129DA05D-654C-417C-A74A-C3E45123CFEB}" srcOrd="2" destOrd="0" presId="urn:microsoft.com/office/officeart/2005/8/layout/gear1"/>
    <dgm:cxn modelId="{4EAF7EA0-CE45-4D57-961D-B49EE735E1AB}" type="presParOf" srcId="{7B128E3F-B0C3-4B46-982A-2D5C4D07BE46}" destId="{9465C35A-A734-42A7-A6C9-47CA2C68AAB6}" srcOrd="3" destOrd="0" presId="urn:microsoft.com/office/officeart/2005/8/layout/gear1"/>
  </dgm:cxnLst>
  <dgm:bg/>
  <dgm:whole/>
</dgm:dataModel>
</file>

<file path=ppt/diagrams/data13.xml><?xml version="1.0" encoding="utf-8"?>
<dgm:dataModel xmlns:dgm="http://schemas.openxmlformats.org/drawingml/2006/diagram" xmlns:a="http://schemas.openxmlformats.org/drawingml/2006/main">
  <dgm:ptLst>
    <dgm:pt modelId="{1B11FD50-3F85-4D90-8C24-36E96D5F2D8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pPr rtl="1"/>
          <a:endParaRPr lang="ar-EG"/>
        </a:p>
      </dgm:t>
    </dgm:pt>
    <dgm:pt modelId="{25BA6E5A-F122-4647-8A47-0AF01880FDFE}">
      <dgm:prSet/>
      <dgm:spPr/>
      <dgm:t>
        <a:bodyPr/>
        <a:lstStyle/>
        <a:p>
          <a:pPr rtl="1"/>
          <a:r>
            <a:rPr lang="ar-SA" b="1" dirty="0" smtClean="0"/>
            <a:t>الجسم الصلب </a:t>
          </a:r>
          <a:endParaRPr lang="ar-EG" dirty="0"/>
        </a:p>
      </dgm:t>
    </dgm:pt>
    <dgm:pt modelId="{93E0A78C-63A0-4C5C-8141-12B4E73E923B}" type="parTrans" cxnId="{9412C673-6C06-40D0-8F40-57CE348C62D8}">
      <dgm:prSet/>
      <dgm:spPr/>
      <dgm:t>
        <a:bodyPr/>
        <a:lstStyle/>
        <a:p>
          <a:pPr rtl="1"/>
          <a:endParaRPr lang="ar-EG"/>
        </a:p>
      </dgm:t>
    </dgm:pt>
    <dgm:pt modelId="{0C24FED3-E0C5-48E7-95D8-6C1D405D6FA0}" type="sibTrans" cxnId="{9412C673-6C06-40D0-8F40-57CE348C62D8}">
      <dgm:prSet/>
      <dgm:spPr/>
      <dgm:t>
        <a:bodyPr/>
        <a:lstStyle/>
        <a:p>
          <a:pPr rtl="1"/>
          <a:endParaRPr lang="ar-EG"/>
        </a:p>
      </dgm:t>
    </dgm:pt>
    <dgm:pt modelId="{7B128E3F-B0C3-4B46-982A-2D5C4D07BE46}" type="pres">
      <dgm:prSet presAssocID="{1B11FD50-3F85-4D90-8C24-36E96D5F2D81}" presName="composite" presStyleCnt="0">
        <dgm:presLayoutVars>
          <dgm:chMax val="3"/>
          <dgm:animLvl val="lvl"/>
          <dgm:resizeHandles val="exact"/>
        </dgm:presLayoutVars>
      </dgm:prSet>
      <dgm:spPr/>
      <dgm:t>
        <a:bodyPr/>
        <a:lstStyle/>
        <a:p>
          <a:pPr rtl="1"/>
          <a:endParaRPr lang="ar-EG"/>
        </a:p>
      </dgm:t>
    </dgm:pt>
    <dgm:pt modelId="{D2C20955-1784-4140-B1A8-8AFAA58B072F}" type="pres">
      <dgm:prSet presAssocID="{25BA6E5A-F122-4647-8A47-0AF01880FDFE}" presName="gear1" presStyleLbl="node1" presStyleIdx="0" presStyleCnt="1" custScaleX="919786" custScaleY="181818" custLinFactY="266845" custLinFactNeighborX="-53476" custLinFactNeighborY="300000">
        <dgm:presLayoutVars>
          <dgm:chMax val="1"/>
          <dgm:bulletEnabled val="1"/>
        </dgm:presLayoutVars>
      </dgm:prSet>
      <dgm:spPr/>
      <dgm:t>
        <a:bodyPr/>
        <a:lstStyle/>
        <a:p>
          <a:pPr rtl="1"/>
          <a:endParaRPr lang="ar-EG"/>
        </a:p>
      </dgm:t>
    </dgm:pt>
    <dgm:pt modelId="{B3A07661-7B1F-4B3B-957F-7A78A346C209}" type="pres">
      <dgm:prSet presAssocID="{25BA6E5A-F122-4647-8A47-0AF01880FDFE}" presName="gear1srcNode" presStyleLbl="node1" presStyleIdx="0" presStyleCnt="1"/>
      <dgm:spPr/>
      <dgm:t>
        <a:bodyPr/>
        <a:lstStyle/>
        <a:p>
          <a:pPr rtl="1"/>
          <a:endParaRPr lang="ar-EG"/>
        </a:p>
      </dgm:t>
    </dgm:pt>
    <dgm:pt modelId="{129DA05D-654C-417C-A74A-C3E45123CFEB}" type="pres">
      <dgm:prSet presAssocID="{25BA6E5A-F122-4647-8A47-0AF01880FDFE}" presName="gear1dstNode" presStyleLbl="node1" presStyleIdx="0" presStyleCnt="1"/>
      <dgm:spPr/>
      <dgm:t>
        <a:bodyPr/>
        <a:lstStyle/>
        <a:p>
          <a:pPr rtl="1"/>
          <a:endParaRPr lang="ar-EG"/>
        </a:p>
      </dgm:t>
    </dgm:pt>
    <dgm:pt modelId="{9465C35A-A734-42A7-A6C9-47CA2C68AAB6}" type="pres">
      <dgm:prSet presAssocID="{0C24FED3-E0C5-48E7-95D8-6C1D405D6FA0}" presName="connector1" presStyleLbl="sibTrans2D1" presStyleIdx="0" presStyleCnt="1" custLinFactNeighborX="51234" custLinFactNeighborY="3636"/>
      <dgm:spPr/>
      <dgm:t>
        <a:bodyPr/>
        <a:lstStyle/>
        <a:p>
          <a:pPr rtl="1"/>
          <a:endParaRPr lang="ar-EG"/>
        </a:p>
      </dgm:t>
    </dgm:pt>
  </dgm:ptLst>
  <dgm:cxnLst>
    <dgm:cxn modelId="{251DBEDD-2949-444C-9348-234AFC14EA6E}" type="presOf" srcId="{1B11FD50-3F85-4D90-8C24-36E96D5F2D81}" destId="{7B128E3F-B0C3-4B46-982A-2D5C4D07BE46}" srcOrd="0" destOrd="0" presId="urn:microsoft.com/office/officeart/2005/8/layout/gear1"/>
    <dgm:cxn modelId="{AA8B0F23-A7E0-45AC-8A57-2B653CF6B138}" type="presOf" srcId="{0C24FED3-E0C5-48E7-95D8-6C1D405D6FA0}" destId="{9465C35A-A734-42A7-A6C9-47CA2C68AAB6}" srcOrd="0" destOrd="0" presId="urn:microsoft.com/office/officeart/2005/8/layout/gear1"/>
    <dgm:cxn modelId="{9412C673-6C06-40D0-8F40-57CE348C62D8}" srcId="{1B11FD50-3F85-4D90-8C24-36E96D5F2D81}" destId="{25BA6E5A-F122-4647-8A47-0AF01880FDFE}" srcOrd="0" destOrd="0" parTransId="{93E0A78C-63A0-4C5C-8141-12B4E73E923B}" sibTransId="{0C24FED3-E0C5-48E7-95D8-6C1D405D6FA0}"/>
    <dgm:cxn modelId="{52B27D50-EF7C-4C89-B9E8-0A960FD2AA55}" type="presOf" srcId="{25BA6E5A-F122-4647-8A47-0AF01880FDFE}" destId="{129DA05D-654C-417C-A74A-C3E45123CFEB}" srcOrd="2" destOrd="0" presId="urn:microsoft.com/office/officeart/2005/8/layout/gear1"/>
    <dgm:cxn modelId="{1FA805FF-7D95-4029-9F3B-2E1DEB5A7DA4}" type="presOf" srcId="{25BA6E5A-F122-4647-8A47-0AF01880FDFE}" destId="{B3A07661-7B1F-4B3B-957F-7A78A346C209}" srcOrd="1" destOrd="0" presId="urn:microsoft.com/office/officeart/2005/8/layout/gear1"/>
    <dgm:cxn modelId="{410BC1E9-ECF9-4FA2-8023-BCD1BCE056ED}" type="presOf" srcId="{25BA6E5A-F122-4647-8A47-0AF01880FDFE}" destId="{D2C20955-1784-4140-B1A8-8AFAA58B072F}" srcOrd="0" destOrd="0" presId="urn:microsoft.com/office/officeart/2005/8/layout/gear1"/>
    <dgm:cxn modelId="{54E055E9-E9EF-41A9-8A79-7E074351FB67}" type="presParOf" srcId="{7B128E3F-B0C3-4B46-982A-2D5C4D07BE46}" destId="{D2C20955-1784-4140-B1A8-8AFAA58B072F}" srcOrd="0" destOrd="0" presId="urn:microsoft.com/office/officeart/2005/8/layout/gear1"/>
    <dgm:cxn modelId="{39AF65A0-619B-4E13-8254-3060234987F1}" type="presParOf" srcId="{7B128E3F-B0C3-4B46-982A-2D5C4D07BE46}" destId="{B3A07661-7B1F-4B3B-957F-7A78A346C209}" srcOrd="1" destOrd="0" presId="urn:microsoft.com/office/officeart/2005/8/layout/gear1"/>
    <dgm:cxn modelId="{E0E6C8B2-391C-487C-B510-A38C042E8DB2}" type="presParOf" srcId="{7B128E3F-B0C3-4B46-982A-2D5C4D07BE46}" destId="{129DA05D-654C-417C-A74A-C3E45123CFEB}" srcOrd="2" destOrd="0" presId="urn:microsoft.com/office/officeart/2005/8/layout/gear1"/>
    <dgm:cxn modelId="{AE29F006-0FC0-4C35-92D2-7AA9A453B4DE}" type="presParOf" srcId="{7B128E3F-B0C3-4B46-982A-2D5C4D07BE46}" destId="{9465C35A-A734-42A7-A6C9-47CA2C68AAB6}" srcOrd="3"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29E0F7B8-8DF1-4D09-B6A4-50E2E74EAB62}" type="doc">
      <dgm:prSet loTypeId="urn:microsoft.com/office/officeart/2005/8/layout/chevron2" loCatId="process" qsTypeId="urn:microsoft.com/office/officeart/2005/8/quickstyle/3d9" qsCatId="3D" csTypeId="urn:microsoft.com/office/officeart/2005/8/colors/colorful1" csCatId="colorful" phldr="1"/>
      <dgm:spPr/>
      <dgm:t>
        <a:bodyPr/>
        <a:lstStyle/>
        <a:p>
          <a:pPr rtl="1"/>
          <a:endParaRPr lang="ar-EG"/>
        </a:p>
      </dgm:t>
    </dgm:pt>
    <dgm:pt modelId="{5F606C25-71F5-44DC-ADF3-A22462E6D251}">
      <dgm:prSet/>
      <dgm:spPr/>
      <dgm:t>
        <a:bodyPr/>
        <a:lstStyle/>
        <a:p>
          <a:pPr rtl="1"/>
          <a:r>
            <a:rPr lang="ar-SA" b="1" i="0" baseline="0" dirty="0" smtClean="0"/>
            <a:t> </a:t>
          </a:r>
          <a:endParaRPr lang="ar-SA" b="1" i="0" dirty="0"/>
        </a:p>
      </dgm:t>
    </dgm:pt>
    <dgm:pt modelId="{7A5F8432-8737-40D9-AA8D-B2149D3B6D60}" type="parTrans" cxnId="{34C9F586-83C4-4E09-93EF-8002E1B52177}">
      <dgm:prSet/>
      <dgm:spPr/>
      <dgm:t>
        <a:bodyPr/>
        <a:lstStyle/>
        <a:p>
          <a:pPr rtl="1"/>
          <a:endParaRPr lang="ar-EG"/>
        </a:p>
      </dgm:t>
    </dgm:pt>
    <dgm:pt modelId="{72F4F7D6-F3F6-4478-8E2B-6F7C97833B5F}" type="sibTrans" cxnId="{34C9F586-83C4-4E09-93EF-8002E1B52177}">
      <dgm:prSet/>
      <dgm:spPr/>
      <dgm:t>
        <a:bodyPr/>
        <a:lstStyle/>
        <a:p>
          <a:pPr rtl="1"/>
          <a:endParaRPr lang="ar-EG"/>
        </a:p>
      </dgm:t>
    </dgm:pt>
    <dgm:pt modelId="{9224F9C1-A011-4C49-B142-6048D2E5BF12}">
      <dgm:prSet custT="1"/>
      <dgm:spPr/>
      <dgm:t>
        <a:bodyPr/>
        <a:lstStyle/>
        <a:p>
          <a:pPr algn="ctr" rtl="1"/>
          <a:r>
            <a:rPr lang="ar-SA" sz="9600" b="1" spc="50" dirty="0" smtClean="0">
              <a:ln w="11430"/>
              <a:effectLst>
                <a:outerShdw blurRad="76200" dist="50800" dir="5400000" algn="tl" rotWithShape="0">
                  <a:srgbClr val="000000">
                    <a:alpha val="65000"/>
                  </a:srgbClr>
                </a:outerShdw>
              </a:effectLst>
              <a:latin typeface="Times New Roman" pitchFamily="18" charset="0"/>
              <a:ea typeface="+mj-ea"/>
              <a:cs typeface="Times New Roman" pitchFamily="18" charset="0"/>
            </a:rPr>
            <a:t>ما </a:t>
          </a:r>
          <a:r>
            <a:rPr lang="ar-SA" sz="9600" b="1" spc="50" dirty="0" smtClean="0">
              <a:ln w="11430"/>
              <a:effectLst>
                <a:outerShdw blurRad="76200" dist="50800" dir="5400000" algn="tl" rotWithShape="0">
                  <a:srgbClr val="000000">
                    <a:alpha val="65000"/>
                  </a:srgbClr>
                </a:outerShdw>
              </a:effectLst>
              <a:latin typeface="Times New Roman" pitchFamily="18" charset="0"/>
              <a:ea typeface="+mj-ea"/>
              <a:cs typeface="Times New Roman" pitchFamily="18" charset="0"/>
            </a:rPr>
            <a:t>المادة ؟</a:t>
          </a:r>
          <a:endParaRPr lang="ar-EG" sz="9600" dirty="0"/>
        </a:p>
      </dgm:t>
    </dgm:pt>
    <dgm:pt modelId="{87B51A5A-F3E3-4C89-83EA-5D7F5786AE0A}" type="parTrans" cxnId="{20864D03-AC7E-4E15-9F2B-9FBF4F53AEFE}">
      <dgm:prSet/>
      <dgm:spPr/>
      <dgm:t>
        <a:bodyPr/>
        <a:lstStyle/>
        <a:p>
          <a:pPr rtl="1"/>
          <a:endParaRPr lang="ar-EG"/>
        </a:p>
      </dgm:t>
    </dgm:pt>
    <dgm:pt modelId="{20010BF5-A5EE-41FC-A179-DFB494B7927D}" type="sibTrans" cxnId="{20864D03-AC7E-4E15-9F2B-9FBF4F53AEFE}">
      <dgm:prSet/>
      <dgm:spPr/>
      <dgm:t>
        <a:bodyPr/>
        <a:lstStyle/>
        <a:p>
          <a:pPr rtl="1"/>
          <a:endParaRPr lang="ar-EG"/>
        </a:p>
      </dgm:t>
    </dgm:pt>
    <dgm:pt modelId="{94EDAD3D-BBA8-46A8-8066-CEBD40AB0962}" type="pres">
      <dgm:prSet presAssocID="{29E0F7B8-8DF1-4D09-B6A4-50E2E74EAB62}" presName="linearFlow" presStyleCnt="0">
        <dgm:presLayoutVars>
          <dgm:dir/>
          <dgm:animLvl val="lvl"/>
          <dgm:resizeHandles val="exact"/>
        </dgm:presLayoutVars>
      </dgm:prSet>
      <dgm:spPr/>
      <dgm:t>
        <a:bodyPr/>
        <a:lstStyle/>
        <a:p>
          <a:pPr rtl="1"/>
          <a:endParaRPr lang="ar-EG"/>
        </a:p>
      </dgm:t>
    </dgm:pt>
    <dgm:pt modelId="{BFC1F54C-7806-44C6-BE5E-3BC2809C426E}" type="pres">
      <dgm:prSet presAssocID="{5F606C25-71F5-44DC-ADF3-A22462E6D251}" presName="composite" presStyleCnt="0"/>
      <dgm:spPr/>
    </dgm:pt>
    <dgm:pt modelId="{A800261A-07C9-4EAF-8B36-13A8F00C8852}" type="pres">
      <dgm:prSet presAssocID="{5F606C25-71F5-44DC-ADF3-A22462E6D251}" presName="parentText" presStyleLbl="alignNode1" presStyleIdx="0" presStyleCnt="1">
        <dgm:presLayoutVars>
          <dgm:chMax val="1"/>
          <dgm:bulletEnabled val="1"/>
        </dgm:presLayoutVars>
      </dgm:prSet>
      <dgm:spPr/>
      <dgm:t>
        <a:bodyPr/>
        <a:lstStyle/>
        <a:p>
          <a:pPr rtl="1"/>
          <a:endParaRPr lang="ar-EG"/>
        </a:p>
      </dgm:t>
    </dgm:pt>
    <dgm:pt modelId="{C4CC3EEC-9B0C-481C-BA6D-6139486B5FC5}" type="pres">
      <dgm:prSet presAssocID="{5F606C25-71F5-44DC-ADF3-A22462E6D251}" presName="descendantText" presStyleLbl="alignAcc1" presStyleIdx="0" presStyleCnt="1">
        <dgm:presLayoutVars>
          <dgm:bulletEnabled val="1"/>
        </dgm:presLayoutVars>
      </dgm:prSet>
      <dgm:spPr/>
      <dgm:t>
        <a:bodyPr/>
        <a:lstStyle/>
        <a:p>
          <a:pPr rtl="1"/>
          <a:endParaRPr lang="ar-EG"/>
        </a:p>
      </dgm:t>
    </dgm:pt>
  </dgm:ptLst>
  <dgm:cxnLst>
    <dgm:cxn modelId="{0CBE0150-64B9-4172-91FE-314912C75110}" type="presOf" srcId="{9224F9C1-A011-4C49-B142-6048D2E5BF12}" destId="{C4CC3EEC-9B0C-481C-BA6D-6139486B5FC5}" srcOrd="0" destOrd="0" presId="urn:microsoft.com/office/officeart/2005/8/layout/chevron2"/>
    <dgm:cxn modelId="{20864D03-AC7E-4E15-9F2B-9FBF4F53AEFE}" srcId="{5F606C25-71F5-44DC-ADF3-A22462E6D251}" destId="{9224F9C1-A011-4C49-B142-6048D2E5BF12}" srcOrd="0" destOrd="0" parTransId="{87B51A5A-F3E3-4C89-83EA-5D7F5786AE0A}" sibTransId="{20010BF5-A5EE-41FC-A179-DFB494B7927D}"/>
    <dgm:cxn modelId="{0E683E1B-9B97-41AC-9009-063DAAE9A65D}" type="presOf" srcId="{5F606C25-71F5-44DC-ADF3-A22462E6D251}" destId="{A800261A-07C9-4EAF-8B36-13A8F00C8852}" srcOrd="0" destOrd="0" presId="urn:microsoft.com/office/officeart/2005/8/layout/chevron2"/>
    <dgm:cxn modelId="{34C9F586-83C4-4E09-93EF-8002E1B52177}" srcId="{29E0F7B8-8DF1-4D09-B6A4-50E2E74EAB62}" destId="{5F606C25-71F5-44DC-ADF3-A22462E6D251}" srcOrd="0" destOrd="0" parTransId="{7A5F8432-8737-40D9-AA8D-B2149D3B6D60}" sibTransId="{72F4F7D6-F3F6-4478-8E2B-6F7C97833B5F}"/>
    <dgm:cxn modelId="{943838CF-9A4B-4517-89DD-0D1CC2A6F6FA}" type="presOf" srcId="{29E0F7B8-8DF1-4D09-B6A4-50E2E74EAB62}" destId="{94EDAD3D-BBA8-46A8-8066-CEBD40AB0962}" srcOrd="0" destOrd="0" presId="urn:microsoft.com/office/officeart/2005/8/layout/chevron2"/>
    <dgm:cxn modelId="{74783A44-53A5-4D9B-B632-BFB26095B649}" type="presParOf" srcId="{94EDAD3D-BBA8-46A8-8066-CEBD40AB0962}" destId="{BFC1F54C-7806-44C6-BE5E-3BC2809C426E}" srcOrd="0" destOrd="0" presId="urn:microsoft.com/office/officeart/2005/8/layout/chevron2"/>
    <dgm:cxn modelId="{EDAA5CCF-5951-4F66-9256-DCF63C967B4A}" type="presParOf" srcId="{BFC1F54C-7806-44C6-BE5E-3BC2809C426E}" destId="{A800261A-07C9-4EAF-8B36-13A8F00C8852}" srcOrd="0" destOrd="0" presId="urn:microsoft.com/office/officeart/2005/8/layout/chevron2"/>
    <dgm:cxn modelId="{5CE563EA-4B0E-4F35-88F1-70DFDEFFA8E4}" type="presParOf" srcId="{BFC1F54C-7806-44C6-BE5E-3BC2809C426E}" destId="{C4CC3EEC-9B0C-481C-BA6D-6139486B5FC5}"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66F0E8DB-A337-4D03-BF72-3F9589E81CB0}" type="doc">
      <dgm:prSet loTypeId="urn:microsoft.com/office/officeart/2005/8/layout/pyramid2" loCatId="pyramid" qsTypeId="urn:microsoft.com/office/officeart/2005/8/quickstyle/3d8" qsCatId="3D" csTypeId="urn:microsoft.com/office/officeart/2005/8/colors/colorful2" csCatId="colorful" phldr="1"/>
      <dgm:spPr/>
      <dgm:t>
        <a:bodyPr/>
        <a:lstStyle/>
        <a:p>
          <a:pPr rtl="1"/>
          <a:endParaRPr lang="ar-EG"/>
        </a:p>
      </dgm:t>
    </dgm:pt>
    <dgm:pt modelId="{DFEE35DF-FDE1-41BB-81AC-FA63D36F8E58}">
      <dgm:prSet custT="1"/>
      <dgm:spPr/>
      <dgm:t>
        <a:bodyPr/>
        <a:lstStyle/>
        <a:p>
          <a:pPr rtl="1"/>
          <a:r>
            <a:rPr lang="ar-SA" sz="6000" b="1" dirty="0" smtClean="0"/>
            <a:t>مراجعة الدرس</a:t>
          </a:r>
          <a:endParaRPr lang="en-US" sz="6000" dirty="0"/>
        </a:p>
      </dgm:t>
    </dgm:pt>
    <dgm:pt modelId="{34821EE9-2840-4D6C-87D2-1BF649AB88F6}" type="parTrans" cxnId="{6DD8D937-9586-462D-BC49-2723E9A2D4B5}">
      <dgm:prSet/>
      <dgm:spPr/>
      <dgm:t>
        <a:bodyPr/>
        <a:lstStyle/>
        <a:p>
          <a:pPr rtl="1"/>
          <a:endParaRPr lang="ar-EG"/>
        </a:p>
      </dgm:t>
    </dgm:pt>
    <dgm:pt modelId="{31D64298-B8C6-477F-BD88-8B0F1DA800B9}" type="sibTrans" cxnId="{6DD8D937-9586-462D-BC49-2723E9A2D4B5}">
      <dgm:prSet/>
      <dgm:spPr/>
      <dgm:t>
        <a:bodyPr/>
        <a:lstStyle/>
        <a:p>
          <a:pPr rtl="1"/>
          <a:endParaRPr lang="ar-EG"/>
        </a:p>
      </dgm:t>
    </dgm:pt>
    <dgm:pt modelId="{FBECAE9E-92C5-4FB2-91F7-E3462BEF2082}" type="pres">
      <dgm:prSet presAssocID="{66F0E8DB-A337-4D03-BF72-3F9589E81CB0}" presName="compositeShape" presStyleCnt="0">
        <dgm:presLayoutVars>
          <dgm:dir/>
          <dgm:resizeHandles/>
        </dgm:presLayoutVars>
      </dgm:prSet>
      <dgm:spPr/>
      <dgm:t>
        <a:bodyPr/>
        <a:lstStyle/>
        <a:p>
          <a:pPr rtl="1"/>
          <a:endParaRPr lang="ar-EG"/>
        </a:p>
      </dgm:t>
    </dgm:pt>
    <dgm:pt modelId="{D66C63FE-1B3E-4B90-B80B-15D1A2D44005}" type="pres">
      <dgm:prSet presAssocID="{66F0E8DB-A337-4D03-BF72-3F9589E81CB0}" presName="pyramid" presStyleLbl="node1" presStyleIdx="0" presStyleCnt="1"/>
      <dgm:spPr/>
    </dgm:pt>
    <dgm:pt modelId="{E1C87D5F-846C-4914-A951-BEB424FB4754}" type="pres">
      <dgm:prSet presAssocID="{66F0E8DB-A337-4D03-BF72-3F9589E81CB0}" presName="theList" presStyleCnt="0"/>
      <dgm:spPr/>
    </dgm:pt>
    <dgm:pt modelId="{FE12D7C0-9F06-4AEA-935B-1A5E961B06F3}" type="pres">
      <dgm:prSet presAssocID="{DFEE35DF-FDE1-41BB-81AC-FA63D36F8E58}" presName="aNode" presStyleLbl="fgAcc1" presStyleIdx="0" presStyleCnt="1" custScaleX="122661">
        <dgm:presLayoutVars>
          <dgm:bulletEnabled val="1"/>
        </dgm:presLayoutVars>
      </dgm:prSet>
      <dgm:spPr/>
      <dgm:t>
        <a:bodyPr/>
        <a:lstStyle/>
        <a:p>
          <a:pPr rtl="1"/>
          <a:endParaRPr lang="ar-EG"/>
        </a:p>
      </dgm:t>
    </dgm:pt>
    <dgm:pt modelId="{0C04B93F-FCD1-4B7F-9969-16A0D332C5B4}" type="pres">
      <dgm:prSet presAssocID="{DFEE35DF-FDE1-41BB-81AC-FA63D36F8E58}" presName="aSpace" presStyleCnt="0"/>
      <dgm:spPr/>
    </dgm:pt>
  </dgm:ptLst>
  <dgm:cxnLst>
    <dgm:cxn modelId="{51FC4A9B-23C7-4146-BE6E-B642F5D5E42F}" type="presOf" srcId="{DFEE35DF-FDE1-41BB-81AC-FA63D36F8E58}" destId="{FE12D7C0-9F06-4AEA-935B-1A5E961B06F3}" srcOrd="0" destOrd="0" presId="urn:microsoft.com/office/officeart/2005/8/layout/pyramid2"/>
    <dgm:cxn modelId="{6DD8D937-9586-462D-BC49-2723E9A2D4B5}" srcId="{66F0E8DB-A337-4D03-BF72-3F9589E81CB0}" destId="{DFEE35DF-FDE1-41BB-81AC-FA63D36F8E58}" srcOrd="0" destOrd="0" parTransId="{34821EE9-2840-4D6C-87D2-1BF649AB88F6}" sibTransId="{31D64298-B8C6-477F-BD88-8B0F1DA800B9}"/>
    <dgm:cxn modelId="{D86831F8-2BD2-43B2-933E-8B7B78CC2C1C}" type="presOf" srcId="{66F0E8DB-A337-4D03-BF72-3F9589E81CB0}" destId="{FBECAE9E-92C5-4FB2-91F7-E3462BEF2082}" srcOrd="0" destOrd="0" presId="urn:microsoft.com/office/officeart/2005/8/layout/pyramid2"/>
    <dgm:cxn modelId="{6BC5F340-6E1F-4A1B-91E9-1352FF90683C}" type="presParOf" srcId="{FBECAE9E-92C5-4FB2-91F7-E3462BEF2082}" destId="{D66C63FE-1B3E-4B90-B80B-15D1A2D44005}" srcOrd="0" destOrd="0" presId="urn:microsoft.com/office/officeart/2005/8/layout/pyramid2"/>
    <dgm:cxn modelId="{397FAAFC-3783-43C6-B453-B74DE64CFB51}" type="presParOf" srcId="{FBECAE9E-92C5-4FB2-91F7-E3462BEF2082}" destId="{E1C87D5F-846C-4914-A951-BEB424FB4754}" srcOrd="1" destOrd="0" presId="urn:microsoft.com/office/officeart/2005/8/layout/pyramid2"/>
    <dgm:cxn modelId="{A968D06B-52B1-48BB-9DB5-2B8E8E837079}" type="presParOf" srcId="{E1C87D5F-846C-4914-A951-BEB424FB4754}" destId="{FE12D7C0-9F06-4AEA-935B-1A5E961B06F3}" srcOrd="0" destOrd="0" presId="urn:microsoft.com/office/officeart/2005/8/layout/pyramid2"/>
    <dgm:cxn modelId="{F55A0D76-7755-440E-BFA0-58354545A905}" type="presParOf" srcId="{E1C87D5F-846C-4914-A951-BEB424FB4754}" destId="{0C04B93F-FCD1-4B7F-9969-16A0D332C5B4}" srcOrd="1"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A1C284FA-086B-4762-B4B7-A1C854A825A1}" type="doc">
      <dgm:prSet loTypeId="urn:microsoft.com/office/officeart/2005/8/layout/chevron2" loCatId="process" qsTypeId="urn:microsoft.com/office/officeart/2005/8/quickstyle/3d8" qsCatId="3D" csTypeId="urn:microsoft.com/office/officeart/2005/8/colors/colorful1" csCatId="colorful" phldr="1"/>
      <dgm:spPr/>
      <dgm:t>
        <a:bodyPr/>
        <a:lstStyle/>
        <a:p>
          <a:pPr rtl="1"/>
          <a:endParaRPr lang="ar-EG"/>
        </a:p>
      </dgm:t>
    </dgm:pt>
    <dgm:pt modelId="{22FBB03C-CBDD-4138-9AF4-38508C3A928B}">
      <dgm:prSet custT="1"/>
      <dgm:spPr/>
      <dgm:t>
        <a:bodyPr/>
        <a:lstStyle/>
        <a:p>
          <a:pPr rtl="1"/>
          <a:r>
            <a:rPr lang="ar-SA" sz="5400" b="1" i="0" baseline="0" dirty="0" smtClean="0"/>
            <a:t>الدرس الثانى</a:t>
          </a:r>
          <a:endParaRPr lang="ar-SA" sz="5400" b="1" i="0" dirty="0"/>
        </a:p>
      </dgm:t>
    </dgm:pt>
    <dgm:pt modelId="{483E7D6B-8B4F-454F-80D2-F15A03B6F840}" type="parTrans" cxnId="{0DB5C4EC-D9F0-4BF1-AE8C-D6B4AAC0A2F0}">
      <dgm:prSet/>
      <dgm:spPr/>
      <dgm:t>
        <a:bodyPr/>
        <a:lstStyle/>
        <a:p>
          <a:pPr rtl="1"/>
          <a:endParaRPr lang="ar-EG"/>
        </a:p>
      </dgm:t>
    </dgm:pt>
    <dgm:pt modelId="{15E155F8-78ED-46B0-8CC5-D5F6384E01A9}" type="sibTrans" cxnId="{0DB5C4EC-D9F0-4BF1-AE8C-D6B4AAC0A2F0}">
      <dgm:prSet/>
      <dgm:spPr/>
      <dgm:t>
        <a:bodyPr/>
        <a:lstStyle/>
        <a:p>
          <a:pPr rtl="1"/>
          <a:endParaRPr lang="ar-EG"/>
        </a:p>
      </dgm:t>
    </dgm:pt>
    <dgm:pt modelId="{2686A91E-F317-44F7-ADA8-D0C42AB21A3C}">
      <dgm:prSet custT="1"/>
      <dgm:spPr/>
      <dgm:t>
        <a:bodyPr/>
        <a:lstStyle/>
        <a:p>
          <a:pPr algn="ctr" rtl="1"/>
          <a:r>
            <a:rPr lang="ar-SA" sz="6600" b="1" dirty="0" smtClean="0"/>
            <a:t>المـــــــاء والمخاليط   </a:t>
          </a:r>
          <a:endParaRPr lang="ar-EG" sz="6600" b="1" dirty="0">
            <a:latin typeface="Times New Roman" pitchFamily="18" charset="0"/>
            <a:cs typeface="Times New Roman" pitchFamily="18" charset="0"/>
          </a:endParaRPr>
        </a:p>
      </dgm:t>
    </dgm:pt>
    <dgm:pt modelId="{4607992B-B15A-4CC4-B085-8036D83C3AC4}" type="parTrans" cxnId="{9ED4DA1A-E8C3-4212-A102-2CDF62668E44}">
      <dgm:prSet/>
      <dgm:spPr/>
      <dgm:t>
        <a:bodyPr/>
        <a:lstStyle/>
        <a:p>
          <a:pPr rtl="1"/>
          <a:endParaRPr lang="ar-EG"/>
        </a:p>
      </dgm:t>
    </dgm:pt>
    <dgm:pt modelId="{0E4A8C6D-F6D3-4BDA-B823-7B70B75F78FC}" type="sibTrans" cxnId="{9ED4DA1A-E8C3-4212-A102-2CDF62668E44}">
      <dgm:prSet/>
      <dgm:spPr/>
      <dgm:t>
        <a:bodyPr/>
        <a:lstStyle/>
        <a:p>
          <a:pPr rtl="1"/>
          <a:endParaRPr lang="ar-EG"/>
        </a:p>
      </dgm:t>
    </dgm:pt>
    <dgm:pt modelId="{AEEFBCC7-4FBF-44BA-A6F6-8F1DE9E71098}" type="pres">
      <dgm:prSet presAssocID="{A1C284FA-086B-4762-B4B7-A1C854A825A1}" presName="linearFlow" presStyleCnt="0">
        <dgm:presLayoutVars>
          <dgm:dir/>
          <dgm:animLvl val="lvl"/>
          <dgm:resizeHandles val="exact"/>
        </dgm:presLayoutVars>
      </dgm:prSet>
      <dgm:spPr/>
      <dgm:t>
        <a:bodyPr/>
        <a:lstStyle/>
        <a:p>
          <a:pPr rtl="1"/>
          <a:endParaRPr lang="ar-EG"/>
        </a:p>
      </dgm:t>
    </dgm:pt>
    <dgm:pt modelId="{F0E85E28-F5F7-446D-8EDA-2C17CC522ACE}" type="pres">
      <dgm:prSet presAssocID="{22FBB03C-CBDD-4138-9AF4-38508C3A928B}" presName="composite" presStyleCnt="0"/>
      <dgm:spPr/>
    </dgm:pt>
    <dgm:pt modelId="{9727F004-85ED-49B5-B0DD-B585D2A2CF6F}" type="pres">
      <dgm:prSet presAssocID="{22FBB03C-CBDD-4138-9AF4-38508C3A928B}" presName="parentText" presStyleLbl="alignNode1" presStyleIdx="0" presStyleCnt="1">
        <dgm:presLayoutVars>
          <dgm:chMax val="1"/>
          <dgm:bulletEnabled val="1"/>
        </dgm:presLayoutVars>
      </dgm:prSet>
      <dgm:spPr/>
      <dgm:t>
        <a:bodyPr/>
        <a:lstStyle/>
        <a:p>
          <a:pPr rtl="1"/>
          <a:endParaRPr lang="ar-EG"/>
        </a:p>
      </dgm:t>
    </dgm:pt>
    <dgm:pt modelId="{C6793817-815A-49FE-B0D7-BFD8F333845D}" type="pres">
      <dgm:prSet presAssocID="{22FBB03C-CBDD-4138-9AF4-38508C3A928B}" presName="descendantText" presStyleLbl="alignAcc1" presStyleIdx="0" presStyleCnt="1">
        <dgm:presLayoutVars>
          <dgm:bulletEnabled val="1"/>
        </dgm:presLayoutVars>
      </dgm:prSet>
      <dgm:spPr/>
      <dgm:t>
        <a:bodyPr/>
        <a:lstStyle/>
        <a:p>
          <a:pPr rtl="1"/>
          <a:endParaRPr lang="ar-EG"/>
        </a:p>
      </dgm:t>
    </dgm:pt>
  </dgm:ptLst>
  <dgm:cxnLst>
    <dgm:cxn modelId="{152D9745-345B-4981-9299-C3826636514E}" type="presOf" srcId="{22FBB03C-CBDD-4138-9AF4-38508C3A928B}" destId="{9727F004-85ED-49B5-B0DD-B585D2A2CF6F}" srcOrd="0" destOrd="0" presId="urn:microsoft.com/office/officeart/2005/8/layout/chevron2"/>
    <dgm:cxn modelId="{2E8CDBF8-41EB-41AA-9B52-0EB840A556F5}" type="presOf" srcId="{2686A91E-F317-44F7-ADA8-D0C42AB21A3C}" destId="{C6793817-815A-49FE-B0D7-BFD8F333845D}" srcOrd="0" destOrd="0" presId="urn:microsoft.com/office/officeart/2005/8/layout/chevron2"/>
    <dgm:cxn modelId="{300C5BBD-16D6-4C89-8E3E-BCE0F421AD02}" type="presOf" srcId="{A1C284FA-086B-4762-B4B7-A1C854A825A1}" destId="{AEEFBCC7-4FBF-44BA-A6F6-8F1DE9E71098}" srcOrd="0" destOrd="0" presId="urn:microsoft.com/office/officeart/2005/8/layout/chevron2"/>
    <dgm:cxn modelId="{0DB5C4EC-D9F0-4BF1-AE8C-D6B4AAC0A2F0}" srcId="{A1C284FA-086B-4762-B4B7-A1C854A825A1}" destId="{22FBB03C-CBDD-4138-9AF4-38508C3A928B}" srcOrd="0" destOrd="0" parTransId="{483E7D6B-8B4F-454F-80D2-F15A03B6F840}" sibTransId="{15E155F8-78ED-46B0-8CC5-D5F6384E01A9}"/>
    <dgm:cxn modelId="{9ED4DA1A-E8C3-4212-A102-2CDF62668E44}" srcId="{22FBB03C-CBDD-4138-9AF4-38508C3A928B}" destId="{2686A91E-F317-44F7-ADA8-D0C42AB21A3C}" srcOrd="0" destOrd="0" parTransId="{4607992B-B15A-4CC4-B085-8036D83C3AC4}" sibTransId="{0E4A8C6D-F6D3-4BDA-B823-7B70B75F78FC}"/>
    <dgm:cxn modelId="{50639230-098F-41E2-9C4A-A61ADA50E459}" type="presParOf" srcId="{AEEFBCC7-4FBF-44BA-A6F6-8F1DE9E71098}" destId="{F0E85E28-F5F7-446D-8EDA-2C17CC522ACE}" srcOrd="0" destOrd="0" presId="urn:microsoft.com/office/officeart/2005/8/layout/chevron2"/>
    <dgm:cxn modelId="{52222737-48D9-4251-B717-CBB71AB328C2}" type="presParOf" srcId="{F0E85E28-F5F7-446D-8EDA-2C17CC522ACE}" destId="{9727F004-85ED-49B5-B0DD-B585D2A2CF6F}" srcOrd="0" destOrd="0" presId="urn:microsoft.com/office/officeart/2005/8/layout/chevron2"/>
    <dgm:cxn modelId="{1D4FECAE-735B-467D-B4BA-B6974AA6F4C6}" type="presParOf" srcId="{F0E85E28-F5F7-446D-8EDA-2C17CC522ACE}" destId="{C6793817-815A-49FE-B0D7-BFD8F333845D}"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66F0E8DB-A337-4D03-BF72-3F9589E81CB0}" type="doc">
      <dgm:prSet loTypeId="urn:microsoft.com/office/officeart/2005/8/layout/pyramid2" loCatId="pyramid" qsTypeId="urn:microsoft.com/office/officeart/2005/8/quickstyle/3d8" qsCatId="3D" csTypeId="urn:microsoft.com/office/officeart/2005/8/colors/colorful2" csCatId="colorful" phldr="1"/>
      <dgm:spPr/>
      <dgm:t>
        <a:bodyPr/>
        <a:lstStyle/>
        <a:p>
          <a:pPr rtl="1"/>
          <a:endParaRPr lang="ar-EG"/>
        </a:p>
      </dgm:t>
    </dgm:pt>
    <dgm:pt modelId="{DFEE35DF-FDE1-41BB-81AC-FA63D36F8E58}">
      <dgm:prSet custT="1"/>
      <dgm:spPr/>
      <dgm:t>
        <a:bodyPr/>
        <a:lstStyle/>
        <a:p>
          <a:pPr rtl="1"/>
          <a:r>
            <a:rPr lang="ar-SA" sz="6000" b="1" dirty="0" smtClean="0"/>
            <a:t>مراجعة الدرس</a:t>
          </a:r>
          <a:endParaRPr lang="en-US" sz="6000" dirty="0"/>
        </a:p>
      </dgm:t>
    </dgm:pt>
    <dgm:pt modelId="{34821EE9-2840-4D6C-87D2-1BF649AB88F6}" type="parTrans" cxnId="{6DD8D937-9586-462D-BC49-2723E9A2D4B5}">
      <dgm:prSet/>
      <dgm:spPr/>
      <dgm:t>
        <a:bodyPr/>
        <a:lstStyle/>
        <a:p>
          <a:pPr rtl="1"/>
          <a:endParaRPr lang="ar-EG"/>
        </a:p>
      </dgm:t>
    </dgm:pt>
    <dgm:pt modelId="{31D64298-B8C6-477F-BD88-8B0F1DA800B9}" type="sibTrans" cxnId="{6DD8D937-9586-462D-BC49-2723E9A2D4B5}">
      <dgm:prSet/>
      <dgm:spPr/>
      <dgm:t>
        <a:bodyPr/>
        <a:lstStyle/>
        <a:p>
          <a:pPr rtl="1"/>
          <a:endParaRPr lang="ar-EG"/>
        </a:p>
      </dgm:t>
    </dgm:pt>
    <dgm:pt modelId="{FBECAE9E-92C5-4FB2-91F7-E3462BEF2082}" type="pres">
      <dgm:prSet presAssocID="{66F0E8DB-A337-4D03-BF72-3F9589E81CB0}" presName="compositeShape" presStyleCnt="0">
        <dgm:presLayoutVars>
          <dgm:dir/>
          <dgm:resizeHandles/>
        </dgm:presLayoutVars>
      </dgm:prSet>
      <dgm:spPr/>
      <dgm:t>
        <a:bodyPr/>
        <a:lstStyle/>
        <a:p>
          <a:pPr rtl="1"/>
          <a:endParaRPr lang="ar-EG"/>
        </a:p>
      </dgm:t>
    </dgm:pt>
    <dgm:pt modelId="{D66C63FE-1B3E-4B90-B80B-15D1A2D44005}" type="pres">
      <dgm:prSet presAssocID="{66F0E8DB-A337-4D03-BF72-3F9589E81CB0}" presName="pyramid" presStyleLbl="node1" presStyleIdx="0" presStyleCnt="1"/>
      <dgm:spPr/>
    </dgm:pt>
    <dgm:pt modelId="{E1C87D5F-846C-4914-A951-BEB424FB4754}" type="pres">
      <dgm:prSet presAssocID="{66F0E8DB-A337-4D03-BF72-3F9589E81CB0}" presName="theList" presStyleCnt="0"/>
      <dgm:spPr/>
    </dgm:pt>
    <dgm:pt modelId="{FE12D7C0-9F06-4AEA-935B-1A5E961B06F3}" type="pres">
      <dgm:prSet presAssocID="{DFEE35DF-FDE1-41BB-81AC-FA63D36F8E58}" presName="aNode" presStyleLbl="fgAcc1" presStyleIdx="0" presStyleCnt="1" custScaleX="122661">
        <dgm:presLayoutVars>
          <dgm:bulletEnabled val="1"/>
        </dgm:presLayoutVars>
      </dgm:prSet>
      <dgm:spPr/>
      <dgm:t>
        <a:bodyPr/>
        <a:lstStyle/>
        <a:p>
          <a:pPr rtl="1"/>
          <a:endParaRPr lang="ar-EG"/>
        </a:p>
      </dgm:t>
    </dgm:pt>
    <dgm:pt modelId="{0C04B93F-FCD1-4B7F-9969-16A0D332C5B4}" type="pres">
      <dgm:prSet presAssocID="{DFEE35DF-FDE1-41BB-81AC-FA63D36F8E58}" presName="aSpace" presStyleCnt="0"/>
      <dgm:spPr/>
    </dgm:pt>
  </dgm:ptLst>
  <dgm:cxnLst>
    <dgm:cxn modelId="{6DD8D937-9586-462D-BC49-2723E9A2D4B5}" srcId="{66F0E8DB-A337-4D03-BF72-3F9589E81CB0}" destId="{DFEE35DF-FDE1-41BB-81AC-FA63D36F8E58}" srcOrd="0" destOrd="0" parTransId="{34821EE9-2840-4D6C-87D2-1BF649AB88F6}" sibTransId="{31D64298-B8C6-477F-BD88-8B0F1DA800B9}"/>
    <dgm:cxn modelId="{EC1FB372-571E-4F97-8654-9DB9E2B3988D}" type="presOf" srcId="{DFEE35DF-FDE1-41BB-81AC-FA63D36F8E58}" destId="{FE12D7C0-9F06-4AEA-935B-1A5E961B06F3}" srcOrd="0" destOrd="0" presId="urn:microsoft.com/office/officeart/2005/8/layout/pyramid2"/>
    <dgm:cxn modelId="{C94FC1AC-8B46-49FF-810A-7EBD81E3983E}" type="presOf" srcId="{66F0E8DB-A337-4D03-BF72-3F9589E81CB0}" destId="{FBECAE9E-92C5-4FB2-91F7-E3462BEF2082}" srcOrd="0" destOrd="0" presId="urn:microsoft.com/office/officeart/2005/8/layout/pyramid2"/>
    <dgm:cxn modelId="{7D081930-955D-4B63-A9D7-60EDEA53E919}" type="presParOf" srcId="{FBECAE9E-92C5-4FB2-91F7-E3462BEF2082}" destId="{D66C63FE-1B3E-4B90-B80B-15D1A2D44005}" srcOrd="0" destOrd="0" presId="urn:microsoft.com/office/officeart/2005/8/layout/pyramid2"/>
    <dgm:cxn modelId="{2A91B96A-83C7-48B1-980B-92803142BAF8}" type="presParOf" srcId="{FBECAE9E-92C5-4FB2-91F7-E3462BEF2082}" destId="{E1C87D5F-846C-4914-A951-BEB424FB4754}" srcOrd="1" destOrd="0" presId="urn:microsoft.com/office/officeart/2005/8/layout/pyramid2"/>
    <dgm:cxn modelId="{BDD29867-5FE6-4DF2-A899-CF7DF909E215}" type="presParOf" srcId="{E1C87D5F-846C-4914-A951-BEB424FB4754}" destId="{FE12D7C0-9F06-4AEA-935B-1A5E961B06F3}" srcOrd="0" destOrd="0" presId="urn:microsoft.com/office/officeart/2005/8/layout/pyramid2"/>
    <dgm:cxn modelId="{461920CD-CD9B-45EB-B3A8-B59CFEC4B006}" type="presParOf" srcId="{E1C87D5F-846C-4914-A951-BEB424FB4754}" destId="{0C04B93F-FCD1-4B7F-9969-16A0D332C5B4}" srcOrd="1" destOrd="0" presId="urn:microsoft.com/office/officeart/2005/8/layout/pyramid2"/>
  </dgm:cxnLst>
  <dgm:bg/>
  <dgm:whole/>
</dgm:dataModel>
</file>

<file path=ppt/diagrams/data6.xml><?xml version="1.0" encoding="utf-8"?>
<dgm:dataModel xmlns:dgm="http://schemas.openxmlformats.org/drawingml/2006/diagram" xmlns:a="http://schemas.openxmlformats.org/drawingml/2006/main">
  <dgm:ptLst>
    <dgm:pt modelId="{66F0E8DB-A337-4D03-BF72-3F9589E81CB0}" type="doc">
      <dgm:prSet loTypeId="urn:microsoft.com/office/officeart/2005/8/layout/pyramid2" loCatId="pyramid" qsTypeId="urn:microsoft.com/office/officeart/2005/8/quickstyle/3d8" qsCatId="3D" csTypeId="urn:microsoft.com/office/officeart/2005/8/colors/colorful2" csCatId="colorful" phldr="1"/>
      <dgm:spPr/>
      <dgm:t>
        <a:bodyPr/>
        <a:lstStyle/>
        <a:p>
          <a:pPr rtl="1"/>
          <a:endParaRPr lang="ar-EG"/>
        </a:p>
      </dgm:t>
    </dgm:pt>
    <dgm:pt modelId="{DFEE35DF-FDE1-41BB-81AC-FA63D36F8E58}">
      <dgm:prSet custT="1"/>
      <dgm:spPr/>
      <dgm:t>
        <a:bodyPr/>
        <a:lstStyle/>
        <a:p>
          <a:pPr rtl="1"/>
          <a:r>
            <a:rPr lang="ar-SA" sz="6000" b="1" dirty="0" smtClean="0"/>
            <a:t>مراجعة الفصل</a:t>
          </a:r>
          <a:endParaRPr lang="en-US" sz="6000" dirty="0"/>
        </a:p>
      </dgm:t>
    </dgm:pt>
    <dgm:pt modelId="{34821EE9-2840-4D6C-87D2-1BF649AB88F6}" type="parTrans" cxnId="{6DD8D937-9586-462D-BC49-2723E9A2D4B5}">
      <dgm:prSet/>
      <dgm:spPr/>
      <dgm:t>
        <a:bodyPr/>
        <a:lstStyle/>
        <a:p>
          <a:pPr rtl="1"/>
          <a:endParaRPr lang="ar-EG"/>
        </a:p>
      </dgm:t>
    </dgm:pt>
    <dgm:pt modelId="{31D64298-B8C6-477F-BD88-8B0F1DA800B9}" type="sibTrans" cxnId="{6DD8D937-9586-462D-BC49-2723E9A2D4B5}">
      <dgm:prSet/>
      <dgm:spPr/>
      <dgm:t>
        <a:bodyPr/>
        <a:lstStyle/>
        <a:p>
          <a:pPr rtl="1"/>
          <a:endParaRPr lang="ar-EG"/>
        </a:p>
      </dgm:t>
    </dgm:pt>
    <dgm:pt modelId="{FBECAE9E-92C5-4FB2-91F7-E3462BEF2082}" type="pres">
      <dgm:prSet presAssocID="{66F0E8DB-A337-4D03-BF72-3F9589E81CB0}" presName="compositeShape" presStyleCnt="0">
        <dgm:presLayoutVars>
          <dgm:dir/>
          <dgm:resizeHandles/>
        </dgm:presLayoutVars>
      </dgm:prSet>
      <dgm:spPr/>
      <dgm:t>
        <a:bodyPr/>
        <a:lstStyle/>
        <a:p>
          <a:pPr rtl="1"/>
          <a:endParaRPr lang="ar-EG"/>
        </a:p>
      </dgm:t>
    </dgm:pt>
    <dgm:pt modelId="{D66C63FE-1B3E-4B90-B80B-15D1A2D44005}" type="pres">
      <dgm:prSet presAssocID="{66F0E8DB-A337-4D03-BF72-3F9589E81CB0}" presName="pyramid" presStyleLbl="node1" presStyleIdx="0" presStyleCnt="1"/>
      <dgm:spPr/>
    </dgm:pt>
    <dgm:pt modelId="{E1C87D5F-846C-4914-A951-BEB424FB4754}" type="pres">
      <dgm:prSet presAssocID="{66F0E8DB-A337-4D03-BF72-3F9589E81CB0}" presName="theList" presStyleCnt="0"/>
      <dgm:spPr/>
    </dgm:pt>
    <dgm:pt modelId="{FE12D7C0-9F06-4AEA-935B-1A5E961B06F3}" type="pres">
      <dgm:prSet presAssocID="{DFEE35DF-FDE1-41BB-81AC-FA63D36F8E58}" presName="aNode" presStyleLbl="fgAcc1" presStyleIdx="0" presStyleCnt="1" custScaleX="122661">
        <dgm:presLayoutVars>
          <dgm:bulletEnabled val="1"/>
        </dgm:presLayoutVars>
      </dgm:prSet>
      <dgm:spPr/>
      <dgm:t>
        <a:bodyPr/>
        <a:lstStyle/>
        <a:p>
          <a:pPr rtl="1"/>
          <a:endParaRPr lang="ar-EG"/>
        </a:p>
      </dgm:t>
    </dgm:pt>
    <dgm:pt modelId="{0C04B93F-FCD1-4B7F-9969-16A0D332C5B4}" type="pres">
      <dgm:prSet presAssocID="{DFEE35DF-FDE1-41BB-81AC-FA63D36F8E58}" presName="aSpace" presStyleCnt="0"/>
      <dgm:spPr/>
    </dgm:pt>
  </dgm:ptLst>
  <dgm:cxnLst>
    <dgm:cxn modelId="{6DD8D937-9586-462D-BC49-2723E9A2D4B5}" srcId="{66F0E8DB-A337-4D03-BF72-3F9589E81CB0}" destId="{DFEE35DF-FDE1-41BB-81AC-FA63D36F8E58}" srcOrd="0" destOrd="0" parTransId="{34821EE9-2840-4D6C-87D2-1BF649AB88F6}" sibTransId="{31D64298-B8C6-477F-BD88-8B0F1DA800B9}"/>
    <dgm:cxn modelId="{0EBF7337-89FA-43BE-B17B-EB791254DDB5}" type="presOf" srcId="{66F0E8DB-A337-4D03-BF72-3F9589E81CB0}" destId="{FBECAE9E-92C5-4FB2-91F7-E3462BEF2082}" srcOrd="0" destOrd="0" presId="urn:microsoft.com/office/officeart/2005/8/layout/pyramid2"/>
    <dgm:cxn modelId="{FE83ADE6-C3AE-46DE-A68D-8AB9EE1DA967}" type="presOf" srcId="{DFEE35DF-FDE1-41BB-81AC-FA63D36F8E58}" destId="{FE12D7C0-9F06-4AEA-935B-1A5E961B06F3}" srcOrd="0" destOrd="0" presId="urn:microsoft.com/office/officeart/2005/8/layout/pyramid2"/>
    <dgm:cxn modelId="{FA316E36-B072-4F4F-AB47-DF96AF545DAA}" type="presParOf" srcId="{FBECAE9E-92C5-4FB2-91F7-E3462BEF2082}" destId="{D66C63FE-1B3E-4B90-B80B-15D1A2D44005}" srcOrd="0" destOrd="0" presId="urn:microsoft.com/office/officeart/2005/8/layout/pyramid2"/>
    <dgm:cxn modelId="{232B9F6C-C76D-4D59-B940-0C39CC6BB2EA}" type="presParOf" srcId="{FBECAE9E-92C5-4FB2-91F7-E3462BEF2082}" destId="{E1C87D5F-846C-4914-A951-BEB424FB4754}" srcOrd="1" destOrd="0" presId="urn:microsoft.com/office/officeart/2005/8/layout/pyramid2"/>
    <dgm:cxn modelId="{50981085-7B67-4C0D-9C15-E64A49730C98}" type="presParOf" srcId="{E1C87D5F-846C-4914-A951-BEB424FB4754}" destId="{FE12D7C0-9F06-4AEA-935B-1A5E961B06F3}" srcOrd="0" destOrd="0" presId="urn:microsoft.com/office/officeart/2005/8/layout/pyramid2"/>
    <dgm:cxn modelId="{F87CAE95-1790-441F-BA4C-784D0013E691}" type="presParOf" srcId="{E1C87D5F-846C-4914-A951-BEB424FB4754}" destId="{0C04B93F-FCD1-4B7F-9969-16A0D332C5B4}" srcOrd="1" destOrd="0" presId="urn:microsoft.com/office/officeart/2005/8/layout/pyramid2"/>
  </dgm:cxnLst>
  <dgm:bg/>
  <dgm:whole/>
</dgm:dataModel>
</file>

<file path=ppt/diagrams/data7.xml><?xml version="1.0" encoding="utf-8"?>
<dgm:dataModel xmlns:dgm="http://schemas.openxmlformats.org/drawingml/2006/diagram" xmlns:a="http://schemas.openxmlformats.org/drawingml/2006/main">
  <dgm:ptLst>
    <dgm:pt modelId="{1B11FD50-3F85-4D90-8C24-36E96D5F2D8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pPr rtl="1"/>
          <a:endParaRPr lang="ar-EG"/>
        </a:p>
      </dgm:t>
    </dgm:pt>
    <dgm:pt modelId="{25BA6E5A-F122-4647-8A47-0AF01880FDFE}">
      <dgm:prSet/>
      <dgm:spPr/>
      <dgm:t>
        <a:bodyPr/>
        <a:lstStyle/>
        <a:p>
          <a:pPr rtl="1"/>
          <a:r>
            <a:rPr lang="ar-SA" b="1" dirty="0" smtClean="0"/>
            <a:t>السبيكة </a:t>
          </a:r>
          <a:endParaRPr lang="ar-EG" dirty="0"/>
        </a:p>
      </dgm:t>
    </dgm:pt>
    <dgm:pt modelId="{93E0A78C-63A0-4C5C-8141-12B4E73E923B}" type="parTrans" cxnId="{9412C673-6C06-40D0-8F40-57CE348C62D8}">
      <dgm:prSet/>
      <dgm:spPr/>
      <dgm:t>
        <a:bodyPr/>
        <a:lstStyle/>
        <a:p>
          <a:pPr rtl="1"/>
          <a:endParaRPr lang="ar-EG"/>
        </a:p>
      </dgm:t>
    </dgm:pt>
    <dgm:pt modelId="{0C24FED3-E0C5-48E7-95D8-6C1D405D6FA0}" type="sibTrans" cxnId="{9412C673-6C06-40D0-8F40-57CE348C62D8}">
      <dgm:prSet/>
      <dgm:spPr/>
      <dgm:t>
        <a:bodyPr/>
        <a:lstStyle/>
        <a:p>
          <a:pPr rtl="1"/>
          <a:endParaRPr lang="ar-EG"/>
        </a:p>
      </dgm:t>
    </dgm:pt>
    <dgm:pt modelId="{7B128E3F-B0C3-4B46-982A-2D5C4D07BE46}" type="pres">
      <dgm:prSet presAssocID="{1B11FD50-3F85-4D90-8C24-36E96D5F2D81}" presName="composite" presStyleCnt="0">
        <dgm:presLayoutVars>
          <dgm:chMax val="3"/>
          <dgm:animLvl val="lvl"/>
          <dgm:resizeHandles val="exact"/>
        </dgm:presLayoutVars>
      </dgm:prSet>
      <dgm:spPr/>
      <dgm:t>
        <a:bodyPr/>
        <a:lstStyle/>
        <a:p>
          <a:pPr rtl="1"/>
          <a:endParaRPr lang="ar-EG"/>
        </a:p>
      </dgm:t>
    </dgm:pt>
    <dgm:pt modelId="{D2C20955-1784-4140-B1A8-8AFAA58B072F}" type="pres">
      <dgm:prSet presAssocID="{25BA6E5A-F122-4647-8A47-0AF01880FDFE}" presName="gear1" presStyleLbl="node1" presStyleIdx="0" presStyleCnt="1" custScaleX="919786" custScaleY="181818" custLinFactY="266845" custLinFactNeighborX="-53476" custLinFactNeighborY="300000">
        <dgm:presLayoutVars>
          <dgm:chMax val="1"/>
          <dgm:bulletEnabled val="1"/>
        </dgm:presLayoutVars>
      </dgm:prSet>
      <dgm:spPr/>
      <dgm:t>
        <a:bodyPr/>
        <a:lstStyle/>
        <a:p>
          <a:pPr rtl="1"/>
          <a:endParaRPr lang="ar-EG"/>
        </a:p>
      </dgm:t>
    </dgm:pt>
    <dgm:pt modelId="{B3A07661-7B1F-4B3B-957F-7A78A346C209}" type="pres">
      <dgm:prSet presAssocID="{25BA6E5A-F122-4647-8A47-0AF01880FDFE}" presName="gear1srcNode" presStyleLbl="node1" presStyleIdx="0" presStyleCnt="1"/>
      <dgm:spPr/>
      <dgm:t>
        <a:bodyPr/>
        <a:lstStyle/>
        <a:p>
          <a:pPr rtl="1"/>
          <a:endParaRPr lang="ar-EG"/>
        </a:p>
      </dgm:t>
    </dgm:pt>
    <dgm:pt modelId="{129DA05D-654C-417C-A74A-C3E45123CFEB}" type="pres">
      <dgm:prSet presAssocID="{25BA6E5A-F122-4647-8A47-0AF01880FDFE}" presName="gear1dstNode" presStyleLbl="node1" presStyleIdx="0" presStyleCnt="1"/>
      <dgm:spPr/>
      <dgm:t>
        <a:bodyPr/>
        <a:lstStyle/>
        <a:p>
          <a:pPr rtl="1"/>
          <a:endParaRPr lang="ar-EG"/>
        </a:p>
      </dgm:t>
    </dgm:pt>
    <dgm:pt modelId="{9465C35A-A734-42A7-A6C9-47CA2C68AAB6}" type="pres">
      <dgm:prSet presAssocID="{0C24FED3-E0C5-48E7-95D8-6C1D405D6FA0}" presName="connector1" presStyleLbl="sibTrans2D1" presStyleIdx="0" presStyleCnt="1" custLinFactNeighborX="51234" custLinFactNeighborY="3636"/>
      <dgm:spPr/>
      <dgm:t>
        <a:bodyPr/>
        <a:lstStyle/>
        <a:p>
          <a:pPr rtl="1"/>
          <a:endParaRPr lang="ar-EG"/>
        </a:p>
      </dgm:t>
    </dgm:pt>
  </dgm:ptLst>
  <dgm:cxnLst>
    <dgm:cxn modelId="{0E06EC0F-93D9-4374-9AD4-331512B22C2C}" type="presOf" srcId="{0C24FED3-E0C5-48E7-95D8-6C1D405D6FA0}" destId="{9465C35A-A734-42A7-A6C9-47CA2C68AAB6}" srcOrd="0" destOrd="0" presId="urn:microsoft.com/office/officeart/2005/8/layout/gear1"/>
    <dgm:cxn modelId="{5A0ABC06-01F0-4F80-873D-F593239ECD65}" type="presOf" srcId="{25BA6E5A-F122-4647-8A47-0AF01880FDFE}" destId="{129DA05D-654C-417C-A74A-C3E45123CFEB}" srcOrd="2" destOrd="0" presId="urn:microsoft.com/office/officeart/2005/8/layout/gear1"/>
    <dgm:cxn modelId="{8A33B9C2-2A8A-4BE6-987A-87D3F6965BEC}" type="presOf" srcId="{1B11FD50-3F85-4D90-8C24-36E96D5F2D81}" destId="{7B128E3F-B0C3-4B46-982A-2D5C4D07BE46}" srcOrd="0" destOrd="0" presId="urn:microsoft.com/office/officeart/2005/8/layout/gear1"/>
    <dgm:cxn modelId="{813F68E4-1E74-473E-9878-392AE025B708}" type="presOf" srcId="{25BA6E5A-F122-4647-8A47-0AF01880FDFE}" destId="{B3A07661-7B1F-4B3B-957F-7A78A346C209}" srcOrd="1" destOrd="0" presId="urn:microsoft.com/office/officeart/2005/8/layout/gear1"/>
    <dgm:cxn modelId="{9412C673-6C06-40D0-8F40-57CE348C62D8}" srcId="{1B11FD50-3F85-4D90-8C24-36E96D5F2D81}" destId="{25BA6E5A-F122-4647-8A47-0AF01880FDFE}" srcOrd="0" destOrd="0" parTransId="{93E0A78C-63A0-4C5C-8141-12B4E73E923B}" sibTransId="{0C24FED3-E0C5-48E7-95D8-6C1D405D6FA0}"/>
    <dgm:cxn modelId="{D3EB319E-5759-421F-90F3-7A9701DC51A4}" type="presOf" srcId="{25BA6E5A-F122-4647-8A47-0AF01880FDFE}" destId="{D2C20955-1784-4140-B1A8-8AFAA58B072F}" srcOrd="0" destOrd="0" presId="urn:microsoft.com/office/officeart/2005/8/layout/gear1"/>
    <dgm:cxn modelId="{664EB989-A981-48F4-9A4C-10B492522581}" type="presParOf" srcId="{7B128E3F-B0C3-4B46-982A-2D5C4D07BE46}" destId="{D2C20955-1784-4140-B1A8-8AFAA58B072F}" srcOrd="0" destOrd="0" presId="urn:microsoft.com/office/officeart/2005/8/layout/gear1"/>
    <dgm:cxn modelId="{A8084F5F-2EDF-4F55-AF33-A6B330A5EC81}" type="presParOf" srcId="{7B128E3F-B0C3-4B46-982A-2D5C4D07BE46}" destId="{B3A07661-7B1F-4B3B-957F-7A78A346C209}" srcOrd="1" destOrd="0" presId="urn:microsoft.com/office/officeart/2005/8/layout/gear1"/>
    <dgm:cxn modelId="{FA389713-1250-4AF8-A277-713C8B791F2E}" type="presParOf" srcId="{7B128E3F-B0C3-4B46-982A-2D5C4D07BE46}" destId="{129DA05D-654C-417C-A74A-C3E45123CFEB}" srcOrd="2" destOrd="0" presId="urn:microsoft.com/office/officeart/2005/8/layout/gear1"/>
    <dgm:cxn modelId="{ADC21151-46A5-42AD-8DDC-4F0AEF32FC42}" type="presParOf" srcId="{7B128E3F-B0C3-4B46-982A-2D5C4D07BE46}" destId="{9465C35A-A734-42A7-A6C9-47CA2C68AAB6}" srcOrd="3" destOrd="0" presId="urn:microsoft.com/office/officeart/2005/8/layout/gear1"/>
  </dgm:cxnLst>
  <dgm:bg/>
  <dgm:whole/>
</dgm:dataModel>
</file>

<file path=ppt/diagrams/data8.xml><?xml version="1.0" encoding="utf-8"?>
<dgm:dataModel xmlns:dgm="http://schemas.openxmlformats.org/drawingml/2006/diagram" xmlns:a="http://schemas.openxmlformats.org/drawingml/2006/main">
  <dgm:ptLst>
    <dgm:pt modelId="{1B11FD50-3F85-4D90-8C24-36E96D5F2D8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pPr rtl="1"/>
          <a:endParaRPr lang="ar-EG"/>
        </a:p>
      </dgm:t>
    </dgm:pt>
    <dgm:pt modelId="{25BA6E5A-F122-4647-8A47-0AF01880FDFE}">
      <dgm:prSet/>
      <dgm:spPr/>
      <dgm:t>
        <a:bodyPr/>
        <a:lstStyle/>
        <a:p>
          <a:pPr rtl="1"/>
          <a:r>
            <a:rPr lang="ar-SA" b="1" dirty="0" smtClean="0"/>
            <a:t>المخلوط</a:t>
          </a:r>
          <a:endParaRPr lang="ar-EG" dirty="0"/>
        </a:p>
      </dgm:t>
    </dgm:pt>
    <dgm:pt modelId="{93E0A78C-63A0-4C5C-8141-12B4E73E923B}" type="parTrans" cxnId="{9412C673-6C06-40D0-8F40-57CE348C62D8}">
      <dgm:prSet/>
      <dgm:spPr/>
      <dgm:t>
        <a:bodyPr/>
        <a:lstStyle/>
        <a:p>
          <a:pPr rtl="1"/>
          <a:endParaRPr lang="ar-EG"/>
        </a:p>
      </dgm:t>
    </dgm:pt>
    <dgm:pt modelId="{0C24FED3-E0C5-48E7-95D8-6C1D405D6FA0}" type="sibTrans" cxnId="{9412C673-6C06-40D0-8F40-57CE348C62D8}">
      <dgm:prSet/>
      <dgm:spPr/>
      <dgm:t>
        <a:bodyPr/>
        <a:lstStyle/>
        <a:p>
          <a:pPr rtl="1"/>
          <a:endParaRPr lang="ar-EG"/>
        </a:p>
      </dgm:t>
    </dgm:pt>
    <dgm:pt modelId="{7B128E3F-B0C3-4B46-982A-2D5C4D07BE46}" type="pres">
      <dgm:prSet presAssocID="{1B11FD50-3F85-4D90-8C24-36E96D5F2D81}" presName="composite" presStyleCnt="0">
        <dgm:presLayoutVars>
          <dgm:chMax val="3"/>
          <dgm:animLvl val="lvl"/>
          <dgm:resizeHandles val="exact"/>
        </dgm:presLayoutVars>
      </dgm:prSet>
      <dgm:spPr/>
      <dgm:t>
        <a:bodyPr/>
        <a:lstStyle/>
        <a:p>
          <a:pPr rtl="1"/>
          <a:endParaRPr lang="ar-EG"/>
        </a:p>
      </dgm:t>
    </dgm:pt>
    <dgm:pt modelId="{D2C20955-1784-4140-B1A8-8AFAA58B072F}" type="pres">
      <dgm:prSet presAssocID="{25BA6E5A-F122-4647-8A47-0AF01880FDFE}" presName="gear1" presStyleLbl="node1" presStyleIdx="0" presStyleCnt="1" custScaleX="919786" custScaleY="181818" custLinFactY="266845" custLinFactNeighborX="-53476" custLinFactNeighborY="300000">
        <dgm:presLayoutVars>
          <dgm:chMax val="1"/>
          <dgm:bulletEnabled val="1"/>
        </dgm:presLayoutVars>
      </dgm:prSet>
      <dgm:spPr/>
      <dgm:t>
        <a:bodyPr/>
        <a:lstStyle/>
        <a:p>
          <a:pPr rtl="1"/>
          <a:endParaRPr lang="ar-EG"/>
        </a:p>
      </dgm:t>
    </dgm:pt>
    <dgm:pt modelId="{B3A07661-7B1F-4B3B-957F-7A78A346C209}" type="pres">
      <dgm:prSet presAssocID="{25BA6E5A-F122-4647-8A47-0AF01880FDFE}" presName="gear1srcNode" presStyleLbl="node1" presStyleIdx="0" presStyleCnt="1"/>
      <dgm:spPr/>
      <dgm:t>
        <a:bodyPr/>
        <a:lstStyle/>
        <a:p>
          <a:pPr rtl="1"/>
          <a:endParaRPr lang="ar-EG"/>
        </a:p>
      </dgm:t>
    </dgm:pt>
    <dgm:pt modelId="{129DA05D-654C-417C-A74A-C3E45123CFEB}" type="pres">
      <dgm:prSet presAssocID="{25BA6E5A-F122-4647-8A47-0AF01880FDFE}" presName="gear1dstNode" presStyleLbl="node1" presStyleIdx="0" presStyleCnt="1"/>
      <dgm:spPr/>
      <dgm:t>
        <a:bodyPr/>
        <a:lstStyle/>
        <a:p>
          <a:pPr rtl="1"/>
          <a:endParaRPr lang="ar-EG"/>
        </a:p>
      </dgm:t>
    </dgm:pt>
    <dgm:pt modelId="{9465C35A-A734-42A7-A6C9-47CA2C68AAB6}" type="pres">
      <dgm:prSet presAssocID="{0C24FED3-E0C5-48E7-95D8-6C1D405D6FA0}" presName="connector1" presStyleLbl="sibTrans2D1" presStyleIdx="0" presStyleCnt="1" custLinFactNeighborX="51234" custLinFactNeighborY="3636"/>
      <dgm:spPr/>
      <dgm:t>
        <a:bodyPr/>
        <a:lstStyle/>
        <a:p>
          <a:pPr rtl="1"/>
          <a:endParaRPr lang="ar-EG"/>
        </a:p>
      </dgm:t>
    </dgm:pt>
  </dgm:ptLst>
  <dgm:cxnLst>
    <dgm:cxn modelId="{C44618DA-93F2-408E-BEF0-DF7FA9EA70A9}" type="presOf" srcId="{1B11FD50-3F85-4D90-8C24-36E96D5F2D81}" destId="{7B128E3F-B0C3-4B46-982A-2D5C4D07BE46}" srcOrd="0" destOrd="0" presId="urn:microsoft.com/office/officeart/2005/8/layout/gear1"/>
    <dgm:cxn modelId="{84DF8232-5004-411C-B859-F05B9C605536}" type="presOf" srcId="{25BA6E5A-F122-4647-8A47-0AF01880FDFE}" destId="{D2C20955-1784-4140-B1A8-8AFAA58B072F}" srcOrd="0" destOrd="0" presId="urn:microsoft.com/office/officeart/2005/8/layout/gear1"/>
    <dgm:cxn modelId="{9412C673-6C06-40D0-8F40-57CE348C62D8}" srcId="{1B11FD50-3F85-4D90-8C24-36E96D5F2D81}" destId="{25BA6E5A-F122-4647-8A47-0AF01880FDFE}" srcOrd="0" destOrd="0" parTransId="{93E0A78C-63A0-4C5C-8141-12B4E73E923B}" sibTransId="{0C24FED3-E0C5-48E7-95D8-6C1D405D6FA0}"/>
    <dgm:cxn modelId="{03B69E20-718A-4750-A4B7-596ABCB5E124}" type="presOf" srcId="{25BA6E5A-F122-4647-8A47-0AF01880FDFE}" destId="{129DA05D-654C-417C-A74A-C3E45123CFEB}" srcOrd="2" destOrd="0" presId="urn:microsoft.com/office/officeart/2005/8/layout/gear1"/>
    <dgm:cxn modelId="{BCFF2847-6EEA-4420-A85C-CECE112CBF73}" type="presOf" srcId="{0C24FED3-E0C5-48E7-95D8-6C1D405D6FA0}" destId="{9465C35A-A734-42A7-A6C9-47CA2C68AAB6}" srcOrd="0" destOrd="0" presId="urn:microsoft.com/office/officeart/2005/8/layout/gear1"/>
    <dgm:cxn modelId="{724C1ED8-2E16-4E8A-BF27-3B1E6394CB5A}" type="presOf" srcId="{25BA6E5A-F122-4647-8A47-0AF01880FDFE}" destId="{B3A07661-7B1F-4B3B-957F-7A78A346C209}" srcOrd="1" destOrd="0" presId="urn:microsoft.com/office/officeart/2005/8/layout/gear1"/>
    <dgm:cxn modelId="{399B39D5-FEE8-432E-82CF-81872FD3FCA1}" type="presParOf" srcId="{7B128E3F-B0C3-4B46-982A-2D5C4D07BE46}" destId="{D2C20955-1784-4140-B1A8-8AFAA58B072F}" srcOrd="0" destOrd="0" presId="urn:microsoft.com/office/officeart/2005/8/layout/gear1"/>
    <dgm:cxn modelId="{4EA81C1D-F853-4CF7-8438-BDE855DE6D92}" type="presParOf" srcId="{7B128E3F-B0C3-4B46-982A-2D5C4D07BE46}" destId="{B3A07661-7B1F-4B3B-957F-7A78A346C209}" srcOrd="1" destOrd="0" presId="urn:microsoft.com/office/officeart/2005/8/layout/gear1"/>
    <dgm:cxn modelId="{713C7B4D-8114-429A-9B14-01BC3ACAF8EC}" type="presParOf" srcId="{7B128E3F-B0C3-4B46-982A-2D5C4D07BE46}" destId="{129DA05D-654C-417C-A74A-C3E45123CFEB}" srcOrd="2" destOrd="0" presId="urn:microsoft.com/office/officeart/2005/8/layout/gear1"/>
    <dgm:cxn modelId="{75B273AC-8E50-4043-A6D7-C134ACA2E657}" type="presParOf" srcId="{7B128E3F-B0C3-4B46-982A-2D5C4D07BE46}" destId="{9465C35A-A734-42A7-A6C9-47CA2C68AAB6}" srcOrd="3" destOrd="0" presId="urn:microsoft.com/office/officeart/2005/8/layout/gear1"/>
  </dgm:cxnLst>
  <dgm:bg/>
  <dgm:whole/>
</dgm:dataModel>
</file>

<file path=ppt/diagrams/data9.xml><?xml version="1.0" encoding="utf-8"?>
<dgm:dataModel xmlns:dgm="http://schemas.openxmlformats.org/drawingml/2006/diagram" xmlns:a="http://schemas.openxmlformats.org/drawingml/2006/main">
  <dgm:ptLst>
    <dgm:pt modelId="{1B11FD50-3F85-4D90-8C24-36E96D5F2D81}" type="doc">
      <dgm:prSet loTypeId="urn:microsoft.com/office/officeart/2005/8/layout/gear1" loCatId="relationship" qsTypeId="urn:microsoft.com/office/officeart/2005/8/quickstyle/simple1" qsCatId="simple" csTypeId="urn:microsoft.com/office/officeart/2005/8/colors/colorful4" csCatId="colorful" phldr="1"/>
      <dgm:spPr/>
      <dgm:t>
        <a:bodyPr/>
        <a:lstStyle/>
        <a:p>
          <a:pPr rtl="1"/>
          <a:endParaRPr lang="ar-EG"/>
        </a:p>
      </dgm:t>
    </dgm:pt>
    <dgm:pt modelId="{25BA6E5A-F122-4647-8A47-0AF01880FDFE}">
      <dgm:prSet/>
      <dgm:spPr/>
      <dgm:t>
        <a:bodyPr/>
        <a:lstStyle/>
        <a:p>
          <a:pPr rtl="1"/>
          <a:r>
            <a:rPr lang="ar-SA" b="1" dirty="0" smtClean="0"/>
            <a:t>التبخر</a:t>
          </a:r>
          <a:endParaRPr lang="ar-EG" dirty="0"/>
        </a:p>
      </dgm:t>
    </dgm:pt>
    <dgm:pt modelId="{93E0A78C-63A0-4C5C-8141-12B4E73E923B}" type="parTrans" cxnId="{9412C673-6C06-40D0-8F40-57CE348C62D8}">
      <dgm:prSet/>
      <dgm:spPr/>
      <dgm:t>
        <a:bodyPr/>
        <a:lstStyle/>
        <a:p>
          <a:pPr rtl="1"/>
          <a:endParaRPr lang="ar-EG"/>
        </a:p>
      </dgm:t>
    </dgm:pt>
    <dgm:pt modelId="{0C24FED3-E0C5-48E7-95D8-6C1D405D6FA0}" type="sibTrans" cxnId="{9412C673-6C06-40D0-8F40-57CE348C62D8}">
      <dgm:prSet/>
      <dgm:spPr/>
      <dgm:t>
        <a:bodyPr/>
        <a:lstStyle/>
        <a:p>
          <a:pPr rtl="1"/>
          <a:endParaRPr lang="ar-EG"/>
        </a:p>
      </dgm:t>
    </dgm:pt>
    <dgm:pt modelId="{7B128E3F-B0C3-4B46-982A-2D5C4D07BE46}" type="pres">
      <dgm:prSet presAssocID="{1B11FD50-3F85-4D90-8C24-36E96D5F2D81}" presName="composite" presStyleCnt="0">
        <dgm:presLayoutVars>
          <dgm:chMax val="3"/>
          <dgm:animLvl val="lvl"/>
          <dgm:resizeHandles val="exact"/>
        </dgm:presLayoutVars>
      </dgm:prSet>
      <dgm:spPr/>
      <dgm:t>
        <a:bodyPr/>
        <a:lstStyle/>
        <a:p>
          <a:pPr rtl="1"/>
          <a:endParaRPr lang="ar-EG"/>
        </a:p>
      </dgm:t>
    </dgm:pt>
    <dgm:pt modelId="{D2C20955-1784-4140-B1A8-8AFAA58B072F}" type="pres">
      <dgm:prSet presAssocID="{25BA6E5A-F122-4647-8A47-0AF01880FDFE}" presName="gear1" presStyleLbl="node1" presStyleIdx="0" presStyleCnt="1" custScaleX="919786" custScaleY="181818" custLinFactY="266845" custLinFactNeighborX="-53476" custLinFactNeighborY="300000">
        <dgm:presLayoutVars>
          <dgm:chMax val="1"/>
          <dgm:bulletEnabled val="1"/>
        </dgm:presLayoutVars>
      </dgm:prSet>
      <dgm:spPr/>
      <dgm:t>
        <a:bodyPr/>
        <a:lstStyle/>
        <a:p>
          <a:pPr rtl="1"/>
          <a:endParaRPr lang="ar-EG"/>
        </a:p>
      </dgm:t>
    </dgm:pt>
    <dgm:pt modelId="{B3A07661-7B1F-4B3B-957F-7A78A346C209}" type="pres">
      <dgm:prSet presAssocID="{25BA6E5A-F122-4647-8A47-0AF01880FDFE}" presName="gear1srcNode" presStyleLbl="node1" presStyleIdx="0" presStyleCnt="1"/>
      <dgm:spPr/>
      <dgm:t>
        <a:bodyPr/>
        <a:lstStyle/>
        <a:p>
          <a:pPr rtl="1"/>
          <a:endParaRPr lang="ar-EG"/>
        </a:p>
      </dgm:t>
    </dgm:pt>
    <dgm:pt modelId="{129DA05D-654C-417C-A74A-C3E45123CFEB}" type="pres">
      <dgm:prSet presAssocID="{25BA6E5A-F122-4647-8A47-0AF01880FDFE}" presName="gear1dstNode" presStyleLbl="node1" presStyleIdx="0" presStyleCnt="1"/>
      <dgm:spPr/>
      <dgm:t>
        <a:bodyPr/>
        <a:lstStyle/>
        <a:p>
          <a:pPr rtl="1"/>
          <a:endParaRPr lang="ar-EG"/>
        </a:p>
      </dgm:t>
    </dgm:pt>
    <dgm:pt modelId="{9465C35A-A734-42A7-A6C9-47CA2C68AAB6}" type="pres">
      <dgm:prSet presAssocID="{0C24FED3-E0C5-48E7-95D8-6C1D405D6FA0}" presName="connector1" presStyleLbl="sibTrans2D1" presStyleIdx="0" presStyleCnt="1" custLinFactNeighborX="51234" custLinFactNeighborY="3636"/>
      <dgm:spPr/>
      <dgm:t>
        <a:bodyPr/>
        <a:lstStyle/>
        <a:p>
          <a:pPr rtl="1"/>
          <a:endParaRPr lang="ar-EG"/>
        </a:p>
      </dgm:t>
    </dgm:pt>
  </dgm:ptLst>
  <dgm:cxnLst>
    <dgm:cxn modelId="{8F3B4B55-6F95-4776-A25E-C73CC0AE9717}" type="presOf" srcId="{25BA6E5A-F122-4647-8A47-0AF01880FDFE}" destId="{129DA05D-654C-417C-A74A-C3E45123CFEB}" srcOrd="2" destOrd="0" presId="urn:microsoft.com/office/officeart/2005/8/layout/gear1"/>
    <dgm:cxn modelId="{1AD7625E-4213-4AFB-A8B2-F3F9C740FAF4}" type="presOf" srcId="{0C24FED3-E0C5-48E7-95D8-6C1D405D6FA0}" destId="{9465C35A-A734-42A7-A6C9-47CA2C68AAB6}" srcOrd="0" destOrd="0" presId="urn:microsoft.com/office/officeart/2005/8/layout/gear1"/>
    <dgm:cxn modelId="{3A5A3ED4-8C1A-4203-94C5-5B660936D614}" type="presOf" srcId="{25BA6E5A-F122-4647-8A47-0AF01880FDFE}" destId="{B3A07661-7B1F-4B3B-957F-7A78A346C209}" srcOrd="1" destOrd="0" presId="urn:microsoft.com/office/officeart/2005/8/layout/gear1"/>
    <dgm:cxn modelId="{9412C673-6C06-40D0-8F40-57CE348C62D8}" srcId="{1B11FD50-3F85-4D90-8C24-36E96D5F2D81}" destId="{25BA6E5A-F122-4647-8A47-0AF01880FDFE}" srcOrd="0" destOrd="0" parTransId="{93E0A78C-63A0-4C5C-8141-12B4E73E923B}" sibTransId="{0C24FED3-E0C5-48E7-95D8-6C1D405D6FA0}"/>
    <dgm:cxn modelId="{004D1AA6-B2CF-447A-9B3C-444F429D468F}" type="presOf" srcId="{25BA6E5A-F122-4647-8A47-0AF01880FDFE}" destId="{D2C20955-1784-4140-B1A8-8AFAA58B072F}" srcOrd="0" destOrd="0" presId="urn:microsoft.com/office/officeart/2005/8/layout/gear1"/>
    <dgm:cxn modelId="{1621C85A-3A76-4089-8B7E-22122B8C9EE5}" type="presOf" srcId="{1B11FD50-3F85-4D90-8C24-36E96D5F2D81}" destId="{7B128E3F-B0C3-4B46-982A-2D5C4D07BE46}" srcOrd="0" destOrd="0" presId="urn:microsoft.com/office/officeart/2005/8/layout/gear1"/>
    <dgm:cxn modelId="{6419A6E8-90F6-44F8-B179-B3F62CE985F7}" type="presParOf" srcId="{7B128E3F-B0C3-4B46-982A-2D5C4D07BE46}" destId="{D2C20955-1784-4140-B1A8-8AFAA58B072F}" srcOrd="0" destOrd="0" presId="urn:microsoft.com/office/officeart/2005/8/layout/gear1"/>
    <dgm:cxn modelId="{1B82E7A8-D43D-412C-B535-BB0C25E8A6A1}" type="presParOf" srcId="{7B128E3F-B0C3-4B46-982A-2D5C4D07BE46}" destId="{B3A07661-7B1F-4B3B-957F-7A78A346C209}" srcOrd="1" destOrd="0" presId="urn:microsoft.com/office/officeart/2005/8/layout/gear1"/>
    <dgm:cxn modelId="{7FF19E34-B026-4E9C-B7E9-91D6D85091ED}" type="presParOf" srcId="{7B128E3F-B0C3-4B46-982A-2D5C4D07BE46}" destId="{129DA05D-654C-417C-A74A-C3E45123CFEB}" srcOrd="2" destOrd="0" presId="urn:microsoft.com/office/officeart/2005/8/layout/gear1"/>
    <dgm:cxn modelId="{A9165110-0136-4640-896F-B2DB69C392D9}" type="presParOf" srcId="{7B128E3F-B0C3-4B46-982A-2D5C4D07BE46}" destId="{9465C35A-A734-42A7-A6C9-47CA2C68AAB6}" srcOrd="3" destOrd="0" presId="urn:microsoft.com/office/officeart/2005/8/layout/gear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139FEC1-DF78-4FF6-A3CE-2F8BC7679399}" type="datetimeFigureOut">
              <a:rPr lang="ar-EG" smtClean="0"/>
              <a:pPr/>
              <a:t>08/02/1433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96E0E3-8774-43E6-9A6B-DC4D9E446598}"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slow">
    <p:newsflash/>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1/2/2012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transition spd="slow">
    <p:newsflash/>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1/2/2012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newsflash/>
    <p:sndAc>
      <p:stSnd>
        <p:snd r:embed="rId13" name="chimes.wav" builtIn="1"/>
      </p:stSnd>
    </p:sndAc>
  </p:transition>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2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diagramColors" Target="../diagrams/colors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8.wav"/><Relationship Id="rId4" Type="http://schemas.openxmlformats.org/officeDocument/2006/relationships/audio" Target="../media/audio11.wav"/></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8.wav"/><Relationship Id="rId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audio" Target="../media/audio8.wav"/><Relationship Id="rId4" Type="http://schemas.openxmlformats.org/officeDocument/2006/relationships/audio" Target="../media/audio11.wav"/></Relationships>
</file>

<file path=ppt/slides/_rels/slide3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audio" Target="../media/audio4.wav"/></Relationships>
</file>

<file path=ppt/slides/_rels/slide32.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diagramColors" Target="../diagrams/colors4.xml"/><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audio" Target="../media/audio8.wav"/></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4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3.wav"/></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4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audio" Target="../media/audio4.wav"/><Relationship Id="rId4" Type="http://schemas.openxmlformats.org/officeDocument/2006/relationships/audio" Target="../media/audio8.wav"/></Relationships>
</file>

<file path=ppt/slides/_rels/slide4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audio" Target="../media/audio6.wav"/><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audio" Target="../media/audio4.wav"/><Relationship Id="rId4" Type="http://schemas.openxmlformats.org/officeDocument/2006/relationships/audio" Target="../media/audio8.wav"/></Relationships>
</file>

<file path=ppt/slides/_rels/slide5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audio" Target="../media/audio6.wav"/></Relationships>
</file>

<file path=ppt/slides/_rels/slide5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5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audio" Target="../media/audio4.wav"/><Relationship Id="rId4" Type="http://schemas.openxmlformats.org/officeDocument/2006/relationships/audio" Target="../media/audio8.wav"/></Relationships>
</file>

<file path=ppt/slides/_rels/slide5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5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9.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diagramColors" Target="../diagrams/colors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2.wav"/><Relationship Id="rId4" Type="http://schemas.openxmlformats.org/officeDocument/2006/relationships/audio" Target="../media/audio8.wav"/></Relationships>
</file>

<file path=ppt/slides/_rels/slide6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audio" Target="../media/audio4.wav"/></Relationships>
</file>

<file path=ppt/slides/_rels/slide64.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diagramColors" Target="../diagrams/colors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diagramColors" Target="../diagrams/colors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6.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diagramColors" Target="../diagrams/colors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7.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diagramColors" Target="../diagrams/colors9.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8.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diagramColors" Target="../diagrams/colors10.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9.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diagramColors" Target="../diagrams/colors1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diagramColors" Target="../diagrams/colors1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1.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diagramColors" Target="../diagrams/colors1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7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28696" y="533400"/>
            <a:ext cx="7620000" cy="259080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scene3d>
              <a:camera prst="orthographicFront"/>
              <a:lightRig rig="balanced" dir="t">
                <a:rot lat="0" lon="0" rev="2100000"/>
              </a:lightRig>
            </a:scene3d>
            <a:sp3d extrusionH="57150" prstMaterial="metal">
              <a:bevelT w="38100" h="25400"/>
              <a:contourClr>
                <a:schemeClr val="bg2"/>
              </a:contourClr>
            </a:sp3d>
          </a:bodyPr>
          <a:lstStyle/>
          <a:p>
            <a:pPr algn="ctr"/>
            <a:r>
              <a:rPr lang="ar-SA" sz="5400" b="1" dirty="0" smtClean="0">
                <a:ln w="50800"/>
                <a:solidFill>
                  <a:schemeClr val="bg1">
                    <a:shade val="50000"/>
                  </a:schemeClr>
                </a:solidFill>
              </a:rPr>
              <a:t>الفصل السادس</a:t>
            </a:r>
            <a:endParaRPr lang="ar-EG" sz="5400" b="1" dirty="0">
              <a:ln w="50800"/>
              <a:solidFill>
                <a:schemeClr val="bg1">
                  <a:shade val="50000"/>
                </a:schemeClr>
              </a:solidFill>
            </a:endParaRPr>
          </a:p>
        </p:txBody>
      </p:sp>
      <p:sp>
        <p:nvSpPr>
          <p:cNvPr id="6" name="Line Callout 3 (No Border) 5"/>
          <p:cNvSpPr/>
          <p:nvPr/>
        </p:nvSpPr>
        <p:spPr>
          <a:xfrm>
            <a:off x="838200" y="3657600"/>
            <a:ext cx="7924800" cy="2438400"/>
          </a:xfrm>
          <a:prstGeom prst="callout3">
            <a:avLst>
              <a:gd name="adj1" fmla="val 18750"/>
              <a:gd name="adj2" fmla="val -8333"/>
              <a:gd name="adj3" fmla="val 18750"/>
              <a:gd name="adj4" fmla="val -16667"/>
              <a:gd name="adj5" fmla="val 100000"/>
              <a:gd name="adj6" fmla="val -16667"/>
              <a:gd name="adj7" fmla="val 120399"/>
              <a:gd name="adj8" fmla="val -17226"/>
            </a:avLst>
          </a:prstGeom>
          <a:solidFill>
            <a:srgbClr val="FFC0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تصنيف المادة</a:t>
            </a:r>
            <a:endParaRPr lang="ar-EG"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ush.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1371600"/>
          <a:ext cx="84582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0" y="533400"/>
            <a:ext cx="1752600" cy="5334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800" b="1" spc="0" dirty="0" smtClean="0">
                <a:ln w="50800"/>
                <a:solidFill>
                  <a:schemeClr val="bg1">
                    <a:shade val="50000"/>
                  </a:schemeClr>
                </a:solidFill>
              </a:rPr>
              <a:t>المادة</a:t>
            </a:r>
            <a:endParaRPr lang="ar-SA" sz="2800" b="1" spc="0" dirty="0" smtClean="0">
              <a:ln w="50800"/>
              <a:solidFill>
                <a:schemeClr val="bg1">
                  <a:shade val="50000"/>
                </a:schemeClr>
              </a:solidFill>
            </a:endParaRPr>
          </a:p>
        </p:txBody>
      </p:sp>
      <p:sp>
        <p:nvSpPr>
          <p:cNvPr id="6" name="Content Placeholder 2"/>
          <p:cNvSpPr txBox="1">
            <a:spLocks/>
          </p:cNvSpPr>
          <p:nvPr/>
        </p:nvSpPr>
        <p:spPr>
          <a:xfrm>
            <a:off x="762000" y="533400"/>
            <a:ext cx="6172200" cy="914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400" b="1" dirty="0" smtClean="0">
                <a:ln w="50800"/>
                <a:solidFill>
                  <a:schemeClr val="bg1">
                    <a:shade val="50000"/>
                  </a:schemeClr>
                </a:solidFill>
                <a:cs typeface="Arabic Transparent" pitchFamily="2" charset="-78"/>
              </a:rPr>
              <a:t>     : كلُّ </a:t>
            </a:r>
            <a:r>
              <a:rPr lang="ar-SA" sz="2400" b="1" dirty="0" smtClean="0">
                <a:ln w="50800"/>
                <a:solidFill>
                  <a:schemeClr val="bg1">
                    <a:shade val="50000"/>
                  </a:schemeClr>
                </a:solidFill>
                <a:cs typeface="Arabic Transparent" pitchFamily="2" charset="-78"/>
              </a:rPr>
              <a:t>شيء له كتلة وحجم. والكتلة هى كمية المادة في الجسم وكتلة أيِّ جسم لا تتغير</a:t>
            </a:r>
            <a:r>
              <a:rPr lang="ar-SA" sz="2400" b="1" dirty="0" smtClean="0">
                <a:ln w="50800"/>
                <a:solidFill>
                  <a:schemeClr val="bg1">
                    <a:shade val="50000"/>
                  </a:schemeClr>
                </a:solidFill>
                <a:cs typeface="Arabic Transparent" pitchFamily="2" charset="-78"/>
              </a:rPr>
              <a:t>.</a:t>
            </a:r>
            <a:endParaRPr lang="ar-SA" sz="2400" b="1" dirty="0" smtClean="0">
              <a:ln w="50800"/>
              <a:solidFill>
                <a:schemeClr val="bg1">
                  <a:shade val="50000"/>
                </a:schemeClr>
              </a:solidFill>
              <a:cs typeface="Arabic Transparent" pitchFamily="2" charset="-78"/>
            </a:endParaRPr>
          </a:p>
        </p:txBody>
      </p:sp>
      <p:sp>
        <p:nvSpPr>
          <p:cNvPr id="4" name="Content Placeholder 2"/>
          <p:cNvSpPr txBox="1">
            <a:spLocks/>
          </p:cNvSpPr>
          <p:nvPr/>
        </p:nvSpPr>
        <p:spPr>
          <a:xfrm>
            <a:off x="990600" y="3429000"/>
            <a:ext cx="6019800" cy="1447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400" b="1" dirty="0" smtClean="0">
                <a:ln w="50800"/>
                <a:solidFill>
                  <a:schemeClr val="bg1">
                    <a:shade val="50000"/>
                  </a:schemeClr>
                </a:solidFill>
                <a:cs typeface="Arabic Transparent" pitchFamily="2" charset="-78"/>
              </a:rPr>
              <a:t>        الحيز </a:t>
            </a:r>
            <a:r>
              <a:rPr lang="ar-SA" sz="2400" b="1" dirty="0" smtClean="0">
                <a:ln w="50800"/>
                <a:solidFill>
                  <a:schemeClr val="bg1">
                    <a:shade val="50000"/>
                  </a:schemeClr>
                </a:solidFill>
                <a:cs typeface="Arabic Transparent" pitchFamily="2" charset="-78"/>
              </a:rPr>
              <a:t>الذي يشغله </a:t>
            </a:r>
            <a:r>
              <a:rPr lang="ar-SA" sz="2400" b="1" dirty="0" smtClean="0">
                <a:ln w="50800"/>
                <a:solidFill>
                  <a:schemeClr val="bg1">
                    <a:shade val="50000"/>
                  </a:schemeClr>
                </a:solidFill>
                <a:cs typeface="Arabic Transparent" pitchFamily="2" charset="-78"/>
              </a:rPr>
              <a:t>الجسم. </a:t>
            </a:r>
            <a:r>
              <a:rPr lang="ar-SA" sz="2400" b="1" dirty="0" smtClean="0">
                <a:ln w="50800"/>
                <a:solidFill>
                  <a:schemeClr val="bg1">
                    <a:shade val="50000"/>
                  </a:schemeClr>
                </a:solidFill>
                <a:cs typeface="Arabic Transparent" pitchFamily="2" charset="-78"/>
              </a:rPr>
              <a:t>ويمكن قياس حجم </a:t>
            </a:r>
            <a:r>
              <a:rPr lang="ar-SA" sz="2400" b="1" dirty="0" smtClean="0">
                <a:ln w="50800"/>
                <a:solidFill>
                  <a:schemeClr val="bg1">
                    <a:shade val="50000"/>
                  </a:schemeClr>
                </a:solidFill>
                <a:cs typeface="Arabic Transparent" pitchFamily="2" charset="-78"/>
              </a:rPr>
              <a:t> السائل </a:t>
            </a:r>
            <a:r>
              <a:rPr lang="ar-SA" sz="2400" b="1" dirty="0" smtClean="0">
                <a:ln w="50800"/>
                <a:solidFill>
                  <a:schemeClr val="bg1">
                    <a:shade val="50000"/>
                  </a:schemeClr>
                </a:solidFill>
                <a:cs typeface="Arabic Transparent" pitchFamily="2" charset="-78"/>
              </a:rPr>
              <a:t>عن طريقَ صبِّ السائل في ِ </a:t>
            </a:r>
            <a:r>
              <a:rPr lang="ar-SA" sz="2400" b="1" dirty="0" smtClean="0">
                <a:ln w="50800"/>
                <a:solidFill>
                  <a:schemeClr val="bg1">
                    <a:shade val="50000"/>
                  </a:schemeClr>
                </a:solidFill>
                <a:cs typeface="Arabic Transparent" pitchFamily="2" charset="-78"/>
              </a:rPr>
              <a:t>مخْبار مدرَّج</a:t>
            </a:r>
            <a:r>
              <a:rPr lang="ar-SA" sz="2400" b="1" dirty="0" smtClean="0">
                <a:ln w="50800"/>
                <a:solidFill>
                  <a:schemeClr val="bg1">
                    <a:shade val="50000"/>
                  </a:schemeClr>
                </a:solidFill>
                <a:cs typeface="Arabic Transparent" pitchFamily="2" charset="-78"/>
              </a:rPr>
              <a:t>، وقراءة التدريج الذي يصل إلي ِ </a:t>
            </a:r>
            <a:r>
              <a:rPr lang="ar-SA" sz="2400" b="1" dirty="0" smtClean="0">
                <a:ln w="50800"/>
                <a:solidFill>
                  <a:schemeClr val="bg1">
                    <a:shade val="50000"/>
                  </a:schemeClr>
                </a:solidFill>
                <a:cs typeface="Arabic Transparent" pitchFamily="2" charset="-78"/>
              </a:rPr>
              <a:t>مستوى السائل .</a:t>
            </a:r>
            <a:endParaRPr lang="ar-SA" sz="2400" b="1" dirty="0" smtClean="0">
              <a:ln w="50800"/>
              <a:solidFill>
                <a:schemeClr val="bg1">
                  <a:shade val="50000"/>
                </a:schemeClr>
              </a:solidFill>
              <a:cs typeface="Arabic Transparent" pitchFamily="2" charset="-78"/>
            </a:endParaRPr>
          </a:p>
        </p:txBody>
      </p:sp>
      <p:sp>
        <p:nvSpPr>
          <p:cNvPr id="5" name="Title 1"/>
          <p:cNvSpPr txBox="1">
            <a:spLocks/>
          </p:cNvSpPr>
          <p:nvPr/>
        </p:nvSpPr>
        <p:spPr>
          <a:xfrm>
            <a:off x="7239000" y="1905000"/>
            <a:ext cx="1752600" cy="533400"/>
          </a:xfrm>
          <a:prstGeom prst="rect">
            <a:avLst/>
          </a:prstGeom>
        </p:spPr>
        <p:style>
          <a:lnRef idx="1">
            <a:schemeClr val="accent2"/>
          </a:lnRef>
          <a:fillRef idx="3">
            <a:schemeClr val="accent2"/>
          </a:fillRef>
          <a:effectRef idx="2">
            <a:schemeClr val="accent2"/>
          </a:effectRef>
          <a:fontRef idx="minor">
            <a:schemeClr val="lt1"/>
          </a:fontRef>
        </p:style>
        <p:txBody>
          <a:bodyPr vert="horz" anchor="t">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w="50800"/>
                <a:solidFill>
                  <a:schemeClr val="bg1">
                    <a:shade val="50000"/>
                  </a:schemeClr>
                </a:solidFill>
                <a:effectLst/>
                <a:uLnTx/>
                <a:uFillTx/>
                <a:latin typeface="+mn-lt"/>
                <a:ea typeface="+mn-ea"/>
                <a:cs typeface="+mn-cs"/>
              </a:rPr>
              <a:t>الوزن</a:t>
            </a:r>
          </a:p>
        </p:txBody>
      </p:sp>
      <p:sp>
        <p:nvSpPr>
          <p:cNvPr id="7" name="Content Placeholder 2"/>
          <p:cNvSpPr txBox="1">
            <a:spLocks/>
          </p:cNvSpPr>
          <p:nvPr/>
        </p:nvSpPr>
        <p:spPr>
          <a:xfrm>
            <a:off x="838200" y="1875504"/>
            <a:ext cx="6172200" cy="1172496"/>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400" b="1" dirty="0" smtClean="0">
                <a:ln w="50800"/>
                <a:solidFill>
                  <a:schemeClr val="bg1">
                    <a:shade val="50000"/>
                  </a:schemeClr>
                </a:solidFill>
                <a:cs typeface="Arabic Transparent" pitchFamily="2" charset="-78"/>
              </a:rPr>
              <a:t>     : </a:t>
            </a:r>
            <a:r>
              <a:rPr lang="ar-SA" sz="2400" b="1" dirty="0" smtClean="0">
                <a:ln w="50800"/>
                <a:solidFill>
                  <a:schemeClr val="bg1">
                    <a:shade val="50000"/>
                  </a:schemeClr>
                </a:solidFill>
                <a:cs typeface="Arabic Transparent" pitchFamily="2" charset="-78"/>
              </a:rPr>
              <a:t>فهو قياس مقدار سحب الجاذبية للجسم. فلو حاولت الإمساك بكرة فلزية بيد وكرة سلة باليد الأخرى فإني أشعر أنَّهما مختلفتان .</a:t>
            </a:r>
          </a:p>
        </p:txBody>
      </p:sp>
      <p:sp>
        <p:nvSpPr>
          <p:cNvPr id="8" name="Title 1"/>
          <p:cNvSpPr txBox="1">
            <a:spLocks/>
          </p:cNvSpPr>
          <p:nvPr/>
        </p:nvSpPr>
        <p:spPr>
          <a:xfrm>
            <a:off x="7162800" y="3429000"/>
            <a:ext cx="1752600" cy="533400"/>
          </a:xfrm>
          <a:prstGeom prst="rect">
            <a:avLst/>
          </a:prstGeom>
        </p:spPr>
        <p:style>
          <a:lnRef idx="1">
            <a:schemeClr val="accent2"/>
          </a:lnRef>
          <a:fillRef idx="3">
            <a:schemeClr val="accent2"/>
          </a:fillRef>
          <a:effectRef idx="2">
            <a:schemeClr val="accent2"/>
          </a:effectRef>
          <a:fontRef idx="minor">
            <a:schemeClr val="lt1"/>
          </a:fontRef>
        </p:style>
        <p:txBody>
          <a:bodyPr vert="horz" anchor="t">
            <a:no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b="1" i="0" u="none" strike="noStrike" kern="1200" cap="none" spc="0" normalizeH="0" baseline="0" noProof="0" dirty="0" smtClean="0">
                <a:ln w="50800"/>
                <a:solidFill>
                  <a:schemeClr val="bg1">
                    <a:shade val="50000"/>
                  </a:schemeClr>
                </a:solidFill>
                <a:effectLst/>
                <a:uLnTx/>
                <a:uFillTx/>
                <a:latin typeface="+mn-lt"/>
                <a:ea typeface="+mn-ea"/>
                <a:cs typeface="+mn-cs"/>
              </a:rPr>
              <a:t>المساحة</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3" name="suction.wav" builtIn="1"/>
                                        </p:tgtEl>
                                      </p:cMediaNode>
                                    </p:audio>
                                  </p:sub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anim calcmode="lin" valueType="num">
                                      <p:cBhvr>
                                        <p:cTn id="2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4" name="whoosh.wav" builtIn="1"/>
                                        </p:tgtEl>
                                      </p:cMediaNode>
                                    </p:audio>
                                  </p:sub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to="" calcmode="lin" valueType="num">
                                      <p:cBhvr>
                                        <p:cTn id="35" dur="1" fill="hold"/>
                                        <p:tgtEl>
                                          <p:spTgt spid="8"/>
                                        </p:tgtEl>
                                        <p:attrNameLst>
                                          <p:attrName/>
                                        </p:attrNameLst>
                                      </p:cBhvr>
                                    </p:anim>
                                  </p:childTnLst>
                                  <p:subTnLst>
                                    <p:audio>
                                      <p:cMediaNode>
                                        <p:cTn display="0" masterRel="sameClick">
                                          <p:stCondLst>
                                            <p:cond evt="begin" delay="0">
                                              <p:tn val="33"/>
                                            </p:cond>
                                          </p:stCondLst>
                                          <p:endCondLst>
                                            <p:cond evt="onStopAudio" delay="0">
                                              <p:tgtEl>
                                                <p:sldTgt/>
                                              </p:tgtEl>
                                            </p:cond>
                                          </p:endCondLst>
                                        </p:cTn>
                                        <p:tgtEl>
                                          <p:sndTgt r:embed="rId3" name="suction.wav" builtIn="1"/>
                                        </p:tgtEl>
                                      </p:cMediaNode>
                                    </p:audio>
                                  </p:sub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 calcmode="lin" valueType="num">
                                      <p:cBhvr>
                                        <p:cTn id="4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gtEl>
                                      </p:cBhvr>
                                    </p:animEffect>
                                  </p:childTnLst>
                                  <p:subTnLst>
                                    <p:audio>
                                      <p:cMediaNode>
                                        <p:cTn display="0" masterRel="sameClick">
                                          <p:stCondLst>
                                            <p:cond evt="begin" delay="0">
                                              <p:tn val="38"/>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srcRect/>
          <a:stretch>
            <a:fillRect/>
          </a:stretch>
        </p:blipFill>
        <p:spPr bwMode="auto">
          <a:xfrm>
            <a:off x="381000" y="457200"/>
            <a:ext cx="8534399" cy="60960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24400" y="533400"/>
            <a:ext cx="41148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spc="0" dirty="0" smtClean="0">
                <a:ln w="50800"/>
                <a:solidFill>
                  <a:schemeClr val="bg1">
                    <a:shade val="50000"/>
                  </a:schemeClr>
                </a:solidFill>
              </a:rPr>
              <a:t>حساب الحجم</a:t>
            </a:r>
          </a:p>
        </p:txBody>
      </p:sp>
      <p:sp>
        <p:nvSpPr>
          <p:cNvPr id="5" name="Content Placeholder 2"/>
          <p:cNvSpPr txBox="1">
            <a:spLocks/>
          </p:cNvSpPr>
          <p:nvPr/>
        </p:nvSpPr>
        <p:spPr>
          <a:xfrm>
            <a:off x="762000" y="1905000"/>
            <a:ext cx="7848600" cy="2667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يمكنُني </a:t>
            </a:r>
            <a:r>
              <a:rPr lang="ar-SA" sz="4000" b="1" dirty="0" smtClean="0">
                <a:ln w="50800"/>
                <a:solidFill>
                  <a:schemeClr val="bg1">
                    <a:shade val="50000"/>
                  </a:schemeClr>
                </a:solidFill>
                <a:cs typeface="Arabic Transparent" pitchFamily="2" charset="-78"/>
              </a:rPr>
              <a:t>بسهولة حساب حجم جسم منتظم مثل متوازي مستطيلات صلب، وذلك عن طريق ضرب طولِه (ل) في عرضه (ض) في ارتفاعه (ع): ل × ض × ع. </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566738" y="609600"/>
            <a:ext cx="8010525" cy="57150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5800" y="533400"/>
            <a:ext cx="434340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حالات المادة</a:t>
            </a:r>
          </a:p>
        </p:txBody>
      </p:sp>
      <p:sp>
        <p:nvSpPr>
          <p:cNvPr id="3" name="Content Placeholder 2"/>
          <p:cNvSpPr txBox="1">
            <a:spLocks/>
          </p:cNvSpPr>
          <p:nvPr/>
        </p:nvSpPr>
        <p:spPr>
          <a:xfrm>
            <a:off x="762000" y="1905000"/>
            <a:ext cx="7848600" cy="2667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 للمادة </a:t>
            </a:r>
            <a:r>
              <a:rPr lang="ar-SA" sz="3200" b="1" dirty="0" smtClean="0">
                <a:ln w="50800"/>
                <a:solidFill>
                  <a:schemeClr val="bg1">
                    <a:shade val="50000"/>
                  </a:schemeClr>
                </a:solidFill>
                <a:cs typeface="Arabic Transparent" pitchFamily="2" charset="-78"/>
              </a:rPr>
              <a:t>ثلاث حالات شائعة، وهي: الصُّلبة، والسائلة، والغازية. ولكلِّ حالة من هذه الحالات صفاتها المميزة. فالأجسام الصلبة لهَا شكل محدَّد، وتشغل حيّزا محدَّدا. أمَّا السوائل ليس لهَا شكل محدَّد وتأخذ شكل الحيز الذي توضع فيه.</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0" y="533400"/>
            <a:ext cx="274320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الغازات </a:t>
            </a:r>
            <a:endParaRPr lang="ar-SA" sz="3600" b="1" dirty="0" smtClean="0">
              <a:ln w="50800"/>
              <a:solidFill>
                <a:schemeClr val="bg1">
                  <a:shade val="50000"/>
                </a:schemeClr>
              </a:solidFill>
            </a:endParaRPr>
          </a:p>
        </p:txBody>
      </p:sp>
      <p:sp>
        <p:nvSpPr>
          <p:cNvPr id="3" name="Content Placeholder 2"/>
          <p:cNvSpPr txBox="1">
            <a:spLocks/>
          </p:cNvSpPr>
          <p:nvPr/>
        </p:nvSpPr>
        <p:spPr>
          <a:xfrm>
            <a:off x="762000" y="1905000"/>
            <a:ext cx="7848600" cy="1600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والغازات </a:t>
            </a:r>
            <a:r>
              <a:rPr lang="ar-SA" sz="3200" b="1" dirty="0" smtClean="0">
                <a:ln w="50800"/>
                <a:solidFill>
                  <a:schemeClr val="bg1">
                    <a:shade val="50000"/>
                  </a:schemeClr>
                </a:solidFill>
                <a:cs typeface="Arabic Transparent" pitchFamily="2" charset="-78"/>
              </a:rPr>
              <a:t>ليس لها شكل محدد، وتشغل أيَّ حيز توضع فيه، وجزيئاتها في حركة مستمرة، وتنتشر في كلِّ اتجاه.</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0" y="533400"/>
            <a:ext cx="518160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ما الكثافة ؟ وما الطفو ؟</a:t>
            </a:r>
          </a:p>
        </p:txBody>
      </p:sp>
      <p:pic>
        <p:nvPicPr>
          <p:cNvPr id="8194" name="Picture 2"/>
          <p:cNvPicPr>
            <a:picLocks noChangeAspect="1" noChangeArrowheads="1"/>
          </p:cNvPicPr>
          <p:nvPr/>
        </p:nvPicPr>
        <p:blipFill>
          <a:blip r:embed="rId5"/>
          <a:srcRect/>
          <a:stretch>
            <a:fillRect/>
          </a:stretch>
        </p:blipFill>
        <p:spPr bwMode="auto">
          <a:xfrm>
            <a:off x="1066800" y="1371600"/>
            <a:ext cx="7534275" cy="4520565"/>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to="" calcmode="lin" valueType="num">
                                      <p:cBhvr>
                                        <p:cTn id="12" dur="1" fill="hold"/>
                                        <p:tgtEl>
                                          <p:spTgt spid="819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srcRect/>
          <a:stretch>
            <a:fillRect/>
          </a:stretch>
        </p:blipFill>
        <p:spPr bwMode="auto">
          <a:xfrm>
            <a:off x="685800" y="609599"/>
            <a:ext cx="8067675" cy="5023005"/>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pu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srcRect/>
          <a:stretch>
            <a:fillRect/>
          </a:stretch>
        </p:blipFill>
        <p:spPr bwMode="auto">
          <a:xfrm>
            <a:off x="3200400" y="381000"/>
            <a:ext cx="4962525" cy="59436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228600" y="152400"/>
            <a:ext cx="8707783" cy="6594872"/>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srcRect/>
          <a:stretch>
            <a:fillRect/>
          </a:stretch>
        </p:blipFill>
        <p:spPr bwMode="auto">
          <a:xfrm>
            <a:off x="352425" y="381000"/>
            <a:ext cx="8439150" cy="61722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0" y="533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قوة الطفو </a:t>
            </a:r>
          </a:p>
        </p:txBody>
      </p:sp>
      <p:sp>
        <p:nvSpPr>
          <p:cNvPr id="3" name="Content Placeholder 2"/>
          <p:cNvSpPr txBox="1">
            <a:spLocks/>
          </p:cNvSpPr>
          <p:nvPr/>
        </p:nvSpPr>
        <p:spPr>
          <a:xfrm>
            <a:off x="457200" y="1600200"/>
            <a:ext cx="7848600" cy="2286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يصف </a:t>
            </a:r>
            <a:r>
              <a:rPr lang="ar-SA" sz="2800" b="1" dirty="0" smtClean="0">
                <a:ln w="50800"/>
                <a:solidFill>
                  <a:schemeClr val="bg1">
                    <a:shade val="50000"/>
                  </a:schemeClr>
                </a:solidFill>
                <a:cs typeface="Arabic Transparent" pitchFamily="2" charset="-78"/>
              </a:rPr>
              <a:t>الطفو قدرة جسم على مقاومة الانغمار في مائع والمائع سائل أو غاز. وتنشأ قوة الطفو لأنَّ الجسم في أثناء الانغمار ُ يبعد المائع عن طريقه ليحلَّ محلَّه، وفي الوقت نفسه يدفع المائع الجسم إلى أعلى. فكيف ينغمر الجسم ؟وكيف يطفو؟</a:t>
            </a: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4"/>
          <a:srcRect/>
          <a:stretch>
            <a:fillRect/>
          </a:stretch>
        </p:blipFill>
        <p:spPr bwMode="auto">
          <a:xfrm>
            <a:off x="4267200" y="609600"/>
            <a:ext cx="4533900" cy="54864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5"/>
          <a:srcRect/>
          <a:stretch>
            <a:fillRect/>
          </a:stretch>
        </p:blipFill>
        <p:spPr bwMode="auto">
          <a:xfrm>
            <a:off x="228600" y="609600"/>
            <a:ext cx="3914775" cy="54864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 to="" calcmode="lin" valueType="num">
                                      <p:cBhvr>
                                        <p:cTn id="12" dur="1" fill="hold"/>
                                        <p:tgtEl>
                                          <p:spTgt spid="12291"/>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95600" y="533400"/>
            <a:ext cx="571500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ما الخصائص الفيزيائية ؟</a:t>
            </a:r>
          </a:p>
        </p:txBody>
      </p:sp>
      <p:sp>
        <p:nvSpPr>
          <p:cNvPr id="3" name="Content Placeholder 2"/>
          <p:cNvSpPr txBox="1">
            <a:spLocks/>
          </p:cNvSpPr>
          <p:nvPr/>
        </p:nvSpPr>
        <p:spPr>
          <a:xfrm>
            <a:off x="457200" y="1600200"/>
            <a:ext cx="7848600" cy="3505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 الخصائص </a:t>
            </a:r>
            <a:r>
              <a:rPr lang="ar-SA" sz="3600" b="1" dirty="0" smtClean="0">
                <a:ln w="50800"/>
                <a:solidFill>
                  <a:schemeClr val="bg1">
                    <a:shade val="50000"/>
                  </a:schemeClr>
                </a:solidFill>
                <a:cs typeface="Arabic Transparent" pitchFamily="2" charset="-78"/>
              </a:rPr>
              <a:t>الفيزيائية لمادة هي صفات يمكن ملاحظتها دون أن تغير في طبيعة المادة، وتساعدها هذه الخصائص على تمييز الموادِّ بعضها من بعض. ومن الخصائص الفيزيائية الكثافة واللون والقساوة والمغناطيسية، ودرجة الغليان والملمس.</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a:srcRect/>
          <a:stretch>
            <a:fillRect/>
          </a:stretch>
        </p:blipFill>
        <p:spPr bwMode="auto">
          <a:xfrm>
            <a:off x="838200" y="228600"/>
            <a:ext cx="7696200" cy="6388992"/>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0" y="533400"/>
            <a:ext cx="472440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الموصلات والعوازل </a:t>
            </a:r>
          </a:p>
        </p:txBody>
      </p:sp>
      <p:sp>
        <p:nvSpPr>
          <p:cNvPr id="3" name="Content Placeholder 2"/>
          <p:cNvSpPr txBox="1">
            <a:spLocks/>
          </p:cNvSpPr>
          <p:nvPr/>
        </p:nvSpPr>
        <p:spPr>
          <a:xfrm>
            <a:off x="457200" y="2514600"/>
            <a:ext cx="7848600" cy="2895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الموصلية </a:t>
            </a:r>
            <a:r>
              <a:rPr lang="ar-SA" sz="4000" b="1" dirty="0" smtClean="0">
                <a:ln w="50800"/>
                <a:solidFill>
                  <a:schemeClr val="bg1">
                    <a:shade val="50000"/>
                  </a:schemeClr>
                </a:solidFill>
                <a:cs typeface="Arabic Transparent" pitchFamily="2" charset="-78"/>
              </a:rPr>
              <a:t>صفة فيزيائية تصف قدرة المادة على توصيل الحرارة والكهرباء. ويختلف انتقال الحرارة والكهربا ء في الموصلات عنْه في العوازل.</a:t>
            </a:r>
            <a:endParaRPr lang="ar-SA" sz="40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a:srcRect/>
          <a:stretch>
            <a:fillRect/>
          </a:stretch>
        </p:blipFill>
        <p:spPr bwMode="auto">
          <a:xfrm>
            <a:off x="1143000" y="228600"/>
            <a:ext cx="7524750" cy="64008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685800"/>
          <a:ext cx="8382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295400" y="685800"/>
            <a:ext cx="7162800" cy="13716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spc="0" dirty="0" smtClean="0">
                <a:ln w="50800"/>
                <a:solidFill>
                  <a:schemeClr val="bg1">
                    <a:shade val="50000"/>
                  </a:schemeClr>
                </a:solidFill>
              </a:rPr>
              <a:t>الفكرة الرئيسية : </a:t>
            </a:r>
            <a:r>
              <a:rPr lang="ar-SA" sz="3200" b="1" spc="0" dirty="0" smtClean="0">
                <a:ln w="50800"/>
                <a:solidFill>
                  <a:schemeClr val="bg1">
                    <a:shade val="50000"/>
                  </a:schemeClr>
                </a:solidFill>
              </a:rPr>
              <a:t>أى شئ له كتلة وله حجم يسمى ...............</a:t>
            </a:r>
            <a:endParaRPr lang="ar-SA" sz="3200" b="1" spc="0" dirty="0" smtClean="0">
              <a:ln w="50800"/>
              <a:solidFill>
                <a:schemeClr val="bg1">
                  <a:shade val="50000"/>
                </a:schemeClr>
              </a:solidFill>
            </a:endParaRPr>
          </a:p>
        </p:txBody>
      </p:sp>
      <p:sp>
        <p:nvSpPr>
          <p:cNvPr id="6" name="Content Placeholder 2"/>
          <p:cNvSpPr txBox="1">
            <a:spLocks/>
          </p:cNvSpPr>
          <p:nvPr/>
        </p:nvSpPr>
        <p:spPr>
          <a:xfrm>
            <a:off x="2590800" y="3733800"/>
            <a:ext cx="4724400" cy="16002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9600" b="1" dirty="0" smtClean="0">
                <a:ln w="50800"/>
                <a:solidFill>
                  <a:schemeClr val="bg1">
                    <a:shade val="50000"/>
                  </a:schemeClr>
                </a:solidFill>
                <a:cs typeface="Arabic Transparent" pitchFamily="2" charset="-78"/>
              </a:rPr>
              <a:t>المادة </a:t>
            </a:r>
            <a:endParaRPr lang="ar-SA" sz="9600" b="1" dirty="0" smtClean="0">
              <a:ln w="50800"/>
              <a:solidFill>
                <a:schemeClr val="bg1">
                  <a:shade val="50000"/>
                </a:schemeClr>
              </a:solidFill>
              <a:cs typeface="Arabic Transparent" pitchFamily="2" charset="-78"/>
            </a:endParaRPr>
          </a:p>
        </p:txBody>
      </p:sp>
      <p:sp>
        <p:nvSpPr>
          <p:cNvPr id="8" name="Down Arrow 7"/>
          <p:cNvSpPr/>
          <p:nvPr/>
        </p:nvSpPr>
        <p:spPr>
          <a:xfrm>
            <a:off x="2590800" y="2133600"/>
            <a:ext cx="4114800" cy="1371600"/>
          </a:xfrm>
          <a:prstGeom prst="downArrow">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4400" b="1" dirty="0" smtClean="0"/>
              <a:t>الإجابة</a:t>
            </a:r>
            <a:endParaRPr lang="ar-EG" sz="4400" b="1" dirty="0"/>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5"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95400" y="304800"/>
            <a:ext cx="7162800" cy="1447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b="1" i="0" u="none" strike="noStrike" kern="1200" cap="none" spc="0" normalizeH="0" baseline="0" noProof="0" dirty="0" smtClean="0">
                <a:ln w="50800"/>
                <a:solidFill>
                  <a:schemeClr val="bg1">
                    <a:shade val="50000"/>
                  </a:schemeClr>
                </a:solidFill>
                <a:effectLst/>
                <a:uLnTx/>
                <a:uFillTx/>
                <a:latin typeface="+mn-lt"/>
                <a:ea typeface="+mn-ea"/>
                <a:cs typeface="+mn-cs"/>
              </a:rPr>
              <a:t>المفردات : </a:t>
            </a:r>
            <a:r>
              <a:rPr kumimoji="0" lang="ar-SA" sz="3200" b="1" i="0" u="none" strike="noStrike" kern="1200" cap="none" spc="0" normalizeH="0" baseline="0" noProof="0" dirty="0" smtClean="0">
                <a:ln w="50800"/>
                <a:solidFill>
                  <a:schemeClr val="bg1">
                    <a:shade val="50000"/>
                  </a:schemeClr>
                </a:solidFill>
                <a:effectLst/>
                <a:uLnTx/>
                <a:uFillTx/>
                <a:latin typeface="+mn-lt"/>
                <a:ea typeface="+mn-ea"/>
                <a:cs typeface="+mn-cs"/>
              </a:rPr>
              <a:t>يمكن حساب كثافة جسم باستخدام .........، ..............</a:t>
            </a:r>
            <a:endParaRPr kumimoji="0" lang="ar-SA" sz="3200" b="1" i="0" u="none" strike="noStrike" kern="1200" cap="none" spc="0" normalizeH="0" baseline="0" noProof="0" dirty="0" smtClean="0">
              <a:ln w="50800"/>
              <a:solidFill>
                <a:schemeClr val="bg1">
                  <a:shade val="50000"/>
                </a:schemeClr>
              </a:solidFill>
              <a:effectLst/>
              <a:uLnTx/>
              <a:uFillTx/>
              <a:latin typeface="+mn-lt"/>
              <a:ea typeface="+mn-ea"/>
              <a:cs typeface="+mn-cs"/>
            </a:endParaRPr>
          </a:p>
        </p:txBody>
      </p:sp>
      <p:sp>
        <p:nvSpPr>
          <p:cNvPr id="3" name="Content Placeholder 2"/>
          <p:cNvSpPr txBox="1">
            <a:spLocks/>
          </p:cNvSpPr>
          <p:nvPr/>
        </p:nvSpPr>
        <p:spPr>
          <a:xfrm>
            <a:off x="1371600" y="4114800"/>
            <a:ext cx="6019800" cy="12192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7200" b="1" dirty="0" smtClean="0">
                <a:ln w="50800"/>
                <a:solidFill>
                  <a:schemeClr val="bg1">
                    <a:shade val="50000"/>
                  </a:schemeClr>
                </a:solidFill>
                <a:cs typeface="Arabic Transparent" pitchFamily="2" charset="-78"/>
              </a:rPr>
              <a:t>الكتلة و الحجم </a:t>
            </a:r>
            <a:endParaRPr lang="ar-SA" sz="7200" b="1" dirty="0" smtClean="0">
              <a:ln w="50800"/>
              <a:solidFill>
                <a:schemeClr val="bg1">
                  <a:shade val="50000"/>
                </a:schemeClr>
              </a:solidFill>
              <a:cs typeface="Arabic Transparent" pitchFamily="2" charset="-78"/>
            </a:endParaRPr>
          </a:p>
        </p:txBody>
      </p:sp>
      <p:sp>
        <p:nvSpPr>
          <p:cNvPr id="4" name="Down Arrow 3"/>
          <p:cNvSpPr/>
          <p:nvPr/>
        </p:nvSpPr>
        <p:spPr>
          <a:xfrm>
            <a:off x="2590800" y="2133600"/>
            <a:ext cx="4114800" cy="1371600"/>
          </a:xfrm>
          <a:prstGeom prst="downArrow">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4400" b="1" dirty="0" smtClean="0"/>
              <a:t>الإجابة</a:t>
            </a:r>
            <a:endParaRPr lang="ar-EG" sz="4400" b="1" dirty="0"/>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5"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1219200" y="152399"/>
            <a:ext cx="6934200" cy="6456137"/>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838200" y="4419600"/>
            <a:ext cx="7772400" cy="9144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4400" b="1" dirty="0" smtClean="0">
                <a:ln w="50800"/>
                <a:solidFill>
                  <a:schemeClr val="bg1">
                    <a:shade val="50000"/>
                  </a:schemeClr>
                </a:solidFill>
                <a:cs typeface="Arabic Transparent" pitchFamily="2" charset="-78"/>
              </a:rPr>
              <a:t>لإنه عند تسخين الهواء تقل كثافته </a:t>
            </a:r>
            <a:endParaRPr lang="ar-SA" sz="4400" b="1" dirty="0" smtClean="0">
              <a:ln w="50800"/>
              <a:solidFill>
                <a:schemeClr val="bg1">
                  <a:shade val="50000"/>
                </a:schemeClr>
              </a:solidFill>
              <a:cs typeface="Arabic Transparent" pitchFamily="2" charset="-78"/>
            </a:endParaRPr>
          </a:p>
        </p:txBody>
      </p:sp>
      <p:sp>
        <p:nvSpPr>
          <p:cNvPr id="4" name="Down Arrow 3"/>
          <p:cNvSpPr/>
          <p:nvPr/>
        </p:nvSpPr>
        <p:spPr>
          <a:xfrm>
            <a:off x="228600" y="2895600"/>
            <a:ext cx="4114800" cy="1371600"/>
          </a:xfrm>
          <a:prstGeom prst="downArrow">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4400" b="1" dirty="0" smtClean="0"/>
              <a:t>الإجابة</a:t>
            </a:r>
            <a:endParaRPr lang="ar-EG" sz="4400" b="1" dirty="0"/>
          </a:p>
        </p:txBody>
      </p:sp>
      <p:pic>
        <p:nvPicPr>
          <p:cNvPr id="16386" name="Picture 2"/>
          <p:cNvPicPr>
            <a:picLocks noChangeAspect="1" noChangeArrowheads="1"/>
          </p:cNvPicPr>
          <p:nvPr/>
        </p:nvPicPr>
        <p:blipFill>
          <a:blip r:embed="rId6"/>
          <a:srcRect/>
          <a:stretch>
            <a:fillRect/>
          </a:stretch>
        </p:blipFill>
        <p:spPr bwMode="auto">
          <a:xfrm>
            <a:off x="3352800" y="304800"/>
            <a:ext cx="5486400" cy="2557463"/>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laser.wav" builtIn="1"/>
                                        </p:tgtEl>
                                      </p:cMediaNode>
                                    </p:audio>
                                  </p:sub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5"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5"/>
          <a:srcRect/>
          <a:stretch>
            <a:fillRect/>
          </a:stretch>
        </p:blipFill>
        <p:spPr bwMode="auto">
          <a:xfrm>
            <a:off x="1828800" y="381000"/>
            <a:ext cx="7038975" cy="6219246"/>
          </a:xfrm>
          <a:prstGeom prst="rect">
            <a:avLst/>
          </a:prstGeom>
          <a:noFill/>
          <a:ln w="9525">
            <a:noFill/>
            <a:miter lim="800000"/>
            <a:headEnd/>
            <a:tailEnd/>
          </a:ln>
          <a:effectLst/>
        </p:spPr>
      </p:pic>
      <p:sp>
        <p:nvSpPr>
          <p:cNvPr id="3" name="Oval 2"/>
          <p:cNvSpPr/>
          <p:nvPr/>
        </p:nvSpPr>
        <p:spPr>
          <a:xfrm>
            <a:off x="3124200" y="1752600"/>
            <a:ext cx="2362200" cy="7620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Oval 4"/>
          <p:cNvSpPr/>
          <p:nvPr/>
        </p:nvSpPr>
        <p:spPr>
          <a:xfrm>
            <a:off x="3810000" y="4495800"/>
            <a:ext cx="1828800" cy="7620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explode.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62000" y="609600"/>
          <a:ext cx="81534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4"/>
          <a:srcRect/>
          <a:stretch>
            <a:fillRect/>
          </a:stretch>
        </p:blipFill>
        <p:spPr bwMode="auto">
          <a:xfrm>
            <a:off x="228600" y="152400"/>
            <a:ext cx="8672512" cy="65532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4"/>
          <a:srcRect/>
          <a:stretch>
            <a:fillRect/>
          </a:stretch>
        </p:blipFill>
        <p:spPr bwMode="auto">
          <a:xfrm>
            <a:off x="228601" y="304800"/>
            <a:ext cx="8610600" cy="63246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to="" calcmode="lin" valueType="num">
                                      <p:cBhvr>
                                        <p:cTn id="7" dur="1" fill="hold"/>
                                        <p:tgtEl>
                                          <p:spTgt spid="1945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4"/>
          <a:srcRect/>
          <a:stretch>
            <a:fillRect/>
          </a:stretch>
        </p:blipFill>
        <p:spPr bwMode="auto">
          <a:xfrm>
            <a:off x="228600" y="228600"/>
            <a:ext cx="8686800" cy="64008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to="" calcmode="lin" valueType="num">
                                      <p:cBhvr>
                                        <p:cTn id="7" dur="1" fill="hold"/>
                                        <p:tgtEl>
                                          <p:spTgt spid="2048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295400"/>
            <a:ext cx="6096000" cy="1621536"/>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فكرة الدرس</a:t>
            </a:r>
            <a:endParaRPr kumimoji="0" lang="ar-EG" sz="80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3" name="Content Placeholder 2"/>
          <p:cNvSpPr txBox="1">
            <a:spLocks/>
          </p:cNvSpPr>
          <p:nvPr/>
        </p:nvSpPr>
        <p:spPr>
          <a:xfrm>
            <a:off x="914400" y="3657600"/>
            <a:ext cx="7696200" cy="1447800"/>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40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rPr>
              <a:t>يمكن أن تمتزج المواد لتكون المخاليط تحتفظ كل مادة فى المخلوط بخصائصها </a:t>
            </a:r>
            <a:endParaRPr lang="ar-SA" sz="40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1371600"/>
            <a:ext cx="6096000" cy="1621536"/>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المفردات</a:t>
            </a:r>
            <a:endParaRPr kumimoji="0" lang="ar-EG" sz="9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3" name="Content Placeholder 2"/>
          <p:cNvSpPr txBox="1">
            <a:spLocks/>
          </p:cNvSpPr>
          <p:nvPr/>
        </p:nvSpPr>
        <p:spPr>
          <a:xfrm>
            <a:off x="457200" y="3733800"/>
            <a:ext cx="8382000" cy="1828800"/>
          </a:xfrm>
          <a:prstGeom prst="rect">
            <a:avLst/>
          </a:prstGeom>
        </p:spPr>
        <p:style>
          <a:lnRef idx="3">
            <a:schemeClr val="lt1"/>
          </a:lnRef>
          <a:fillRef idx="1">
            <a:schemeClr val="accent4"/>
          </a:fillRef>
          <a:effectRef idx="1">
            <a:schemeClr val="accent4"/>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المخلوط ـ المعلق ـ المستحلب ـ الغروى ـ المحلول ـ السبيكة ـ الذائبية ـ التقطير .</a:t>
            </a:r>
            <a:endParaRPr lang="ar-SA"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81000"/>
            <a:ext cx="8382000" cy="5943600"/>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a:scene3d>
              <a:camera prst="isometricOffAxis1Right"/>
              <a:lightRig rig="balanced" dir="t">
                <a:rot lat="0" lon="0" rev="2100000"/>
              </a:lightRig>
            </a:scene3d>
            <a:sp3d extrusionH="57150" prstMaterial="metal">
              <a:bevelT w="38100" h="25400"/>
              <a:contourClr>
                <a:schemeClr val="bg2"/>
              </a:contourClr>
            </a:sp3d>
          </a:bodyPr>
          <a:lstStyle/>
          <a:p>
            <a:pPr lvl="0" algn="ctr" rtl="1">
              <a:lnSpc>
                <a:spcPct val="150000"/>
              </a:lnSpc>
              <a:spcBef>
                <a:spcPct val="0"/>
              </a:spcBef>
              <a:defRPr/>
            </a:pPr>
            <a:r>
              <a:rPr lang="ar-SA" sz="11500" b="1" dirty="0" smtClean="0">
                <a:ln w="50800"/>
                <a:solidFill>
                  <a:schemeClr val="bg1">
                    <a:shade val="50000"/>
                  </a:schemeClr>
                </a:solidFill>
                <a:effectLst>
                  <a:glow rad="228600">
                    <a:schemeClr val="accent2">
                      <a:satMod val="175000"/>
                      <a:alpha val="40000"/>
                    </a:schemeClr>
                  </a:glow>
                </a:effectLst>
              </a:rPr>
              <a:t>مـــــــــا </a:t>
            </a:r>
          </a:p>
          <a:p>
            <a:pPr lvl="0" algn="ctr" rtl="1">
              <a:lnSpc>
                <a:spcPct val="150000"/>
              </a:lnSpc>
              <a:spcBef>
                <a:spcPct val="0"/>
              </a:spcBef>
              <a:defRPr/>
            </a:pPr>
            <a:r>
              <a:rPr lang="ar-SA" sz="11500" b="1" dirty="0" smtClean="0">
                <a:ln w="50800"/>
                <a:solidFill>
                  <a:schemeClr val="bg1">
                    <a:shade val="50000"/>
                  </a:schemeClr>
                </a:solidFill>
                <a:effectLst>
                  <a:glow rad="228600">
                    <a:schemeClr val="accent2">
                      <a:satMod val="175000"/>
                      <a:alpha val="40000"/>
                    </a:schemeClr>
                  </a:glow>
                </a:effectLst>
              </a:rPr>
              <a:t>المخاليط</a:t>
            </a:r>
            <a:r>
              <a:rPr lang="ar-SA" sz="11500" b="1" dirty="0" smtClean="0">
                <a:ln w="50800"/>
                <a:solidFill>
                  <a:schemeClr val="bg1">
                    <a:shade val="50000"/>
                  </a:schemeClr>
                </a:solidFill>
                <a:effectLst>
                  <a:glow rad="228600">
                    <a:schemeClr val="accent2">
                      <a:satMod val="175000"/>
                      <a:alpha val="40000"/>
                    </a:schemeClr>
                  </a:glow>
                </a:effectLst>
              </a:rPr>
              <a:t>؟</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0" y="1066800"/>
            <a:ext cx="4343400" cy="6858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spc="0" dirty="0" smtClean="0">
                <a:ln w="50800"/>
                <a:solidFill>
                  <a:schemeClr val="bg1">
                    <a:shade val="50000"/>
                  </a:schemeClr>
                </a:solidFill>
              </a:rPr>
              <a:t>المخلوط </a:t>
            </a:r>
            <a:endParaRPr lang="ar-SA" sz="3200" b="1" spc="0" dirty="0" smtClean="0">
              <a:ln w="50800"/>
              <a:solidFill>
                <a:schemeClr val="bg1">
                  <a:shade val="50000"/>
                </a:schemeClr>
              </a:solidFill>
            </a:endParaRPr>
          </a:p>
        </p:txBody>
      </p:sp>
      <p:sp>
        <p:nvSpPr>
          <p:cNvPr id="5" name="Content Placeholder 2"/>
          <p:cNvSpPr txBox="1">
            <a:spLocks/>
          </p:cNvSpPr>
          <p:nvPr/>
        </p:nvSpPr>
        <p:spPr>
          <a:xfrm>
            <a:off x="838200" y="2286000"/>
            <a:ext cx="7848600" cy="13716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t>     المخلوط </a:t>
            </a:r>
            <a:r>
              <a:rPr lang="ar-SA" sz="3600" b="1" dirty="0" smtClean="0"/>
              <a:t>مادتان أو أكثر تمتزجان معا ، ولا تكونان مادة جديدة .</a:t>
            </a:r>
          </a:p>
        </p:txBody>
      </p:sp>
      <p:pic>
        <p:nvPicPr>
          <p:cNvPr id="21506" name="Picture 2"/>
          <p:cNvPicPr>
            <a:picLocks noChangeAspect="1" noChangeArrowheads="1"/>
          </p:cNvPicPr>
          <p:nvPr/>
        </p:nvPicPr>
        <p:blipFill>
          <a:blip r:embed="rId5"/>
          <a:srcRect/>
          <a:stretch>
            <a:fillRect/>
          </a:stretch>
        </p:blipFill>
        <p:spPr bwMode="auto">
          <a:xfrm>
            <a:off x="1752600" y="3810000"/>
            <a:ext cx="6953250" cy="2834357"/>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1506"/>
                                        </p:tgtEl>
                                        <p:attrNameLst>
                                          <p:attrName>style.visibility</p:attrName>
                                        </p:attrNameLst>
                                      </p:cBhvr>
                                      <p:to>
                                        <p:strVal val="visible"/>
                                      </p:to>
                                    </p:set>
                                    <p:anim to="" calcmode="lin" valueType="num">
                                      <p:cBhvr>
                                        <p:cTn id="21" dur="1" fill="hold"/>
                                        <p:tgtEl>
                                          <p:spTgt spid="21506"/>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3"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838200" y="609600"/>
          <a:ext cx="78486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5800" y="533400"/>
            <a:ext cx="4343400" cy="6858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rtl="1">
              <a:spcBef>
                <a:spcPct val="0"/>
              </a:spcBef>
            </a:pPr>
            <a:r>
              <a:rPr lang="ar-SA" sz="3200" b="1" dirty="0" smtClean="0">
                <a:ln w="50800"/>
                <a:solidFill>
                  <a:schemeClr val="bg1">
                    <a:shade val="50000"/>
                  </a:schemeClr>
                </a:solidFill>
              </a:rPr>
              <a:t>المخاليط والمركبات</a:t>
            </a:r>
          </a:p>
          <a:p>
            <a:pPr algn="ctr" rtl="1">
              <a:spcBef>
                <a:spcPct val="0"/>
              </a:spcBef>
            </a:pPr>
            <a:endParaRPr kumimoji="0" lang="ar-SA" sz="3200" b="1" i="0" u="none" strike="noStrike" kern="1200" cap="none" spc="0" normalizeH="0" baseline="0" noProof="0" dirty="0" smtClean="0">
              <a:ln w="50800"/>
              <a:solidFill>
                <a:schemeClr val="bg1">
                  <a:shade val="50000"/>
                </a:schemeClr>
              </a:solidFill>
              <a:effectLst/>
              <a:uLnTx/>
              <a:uFillTx/>
              <a:latin typeface="+mn-lt"/>
              <a:ea typeface="+mn-ea"/>
              <a:cs typeface="+mn-cs"/>
            </a:endParaRPr>
          </a:p>
        </p:txBody>
      </p:sp>
      <p:sp>
        <p:nvSpPr>
          <p:cNvPr id="3" name="Content Placeholder 2"/>
          <p:cNvSpPr txBox="1">
            <a:spLocks/>
          </p:cNvSpPr>
          <p:nvPr/>
        </p:nvSpPr>
        <p:spPr>
          <a:xfrm>
            <a:off x="762000" y="1905000"/>
            <a:ext cx="7848600" cy="3505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عند </a:t>
            </a:r>
            <a:r>
              <a:rPr lang="ar-SA" sz="4000" b="1" dirty="0" smtClean="0">
                <a:ln w="50800"/>
                <a:solidFill>
                  <a:schemeClr val="bg1">
                    <a:shade val="50000"/>
                  </a:schemeClr>
                </a:solidFill>
                <a:cs typeface="Arabic Transparent" pitchFamily="2" charset="-78"/>
              </a:rPr>
              <a:t>مزج برادة الحديد والكبريت فإنَّ كلا منْها يحتفظ بخصائصه. برادة الحديد مادة مغناطيسية، والكبريت مسحوق أصفر؛ لذا يمكن فصل برادة الحديد عن مسحوق الكبريت باستعمال المغناطيس.</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srcRect/>
          <a:stretch>
            <a:fillRect/>
          </a:stretch>
        </p:blipFill>
        <p:spPr bwMode="auto">
          <a:xfrm>
            <a:off x="190500" y="457200"/>
            <a:ext cx="8763000" cy="6095999"/>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533400"/>
            <a:ext cx="6858000" cy="8382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b="1" spc="0" dirty="0" smtClean="0">
                <a:ln w="50800"/>
                <a:solidFill>
                  <a:schemeClr val="bg1">
                    <a:shade val="50000"/>
                  </a:schemeClr>
                </a:solidFill>
              </a:rPr>
              <a:t>المخاليط غير المتجانسة</a:t>
            </a:r>
          </a:p>
        </p:txBody>
      </p:sp>
      <p:sp>
        <p:nvSpPr>
          <p:cNvPr id="5" name="Content Placeholder 2"/>
          <p:cNvSpPr txBox="1">
            <a:spLocks/>
          </p:cNvSpPr>
          <p:nvPr/>
        </p:nvSpPr>
        <p:spPr>
          <a:xfrm>
            <a:off x="762000" y="1905000"/>
            <a:ext cx="7848600" cy="4572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     السلطة </a:t>
            </a:r>
            <a:r>
              <a:rPr lang="ar-SA" sz="3600" b="1" dirty="0" smtClean="0">
                <a:ln w="50800"/>
                <a:solidFill>
                  <a:schemeClr val="bg1">
                    <a:shade val="50000"/>
                  </a:schemeClr>
                </a:solidFill>
                <a:cs typeface="Arabic Transparent" pitchFamily="2" charset="-78"/>
              </a:rPr>
              <a:t>مخلوط غير متجانس، أو مخلوط يحتوي على موادَّ يمكن تمييز بعضها من بعض. وقد يحتوي المخلوط على مكونات مختلفة بمقادير مختلفة، فمخلوط السلطة مثلا قد يحتوي على طماطم بكميات كبيرة أو قليلة، ولا توجد قواعد لخلط الموادِّ، وقد يكون أحد مكونات المخلوط في جزء منْه أكثر ممَّا في الأجزاء الأخرى .</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5"/>
          <a:srcRect/>
          <a:stretch>
            <a:fillRect/>
          </a:stretch>
        </p:blipFill>
        <p:spPr bwMode="auto">
          <a:xfrm>
            <a:off x="3505200" y="380999"/>
            <a:ext cx="5276850" cy="2550057"/>
          </a:xfrm>
          <a:prstGeom prst="rect">
            <a:avLst/>
          </a:prstGeom>
          <a:noFill/>
          <a:ln w="9525">
            <a:noFill/>
            <a:miter lim="800000"/>
            <a:headEnd/>
            <a:tailEnd/>
          </a:ln>
          <a:effectLst/>
        </p:spPr>
      </p:pic>
      <p:pic>
        <p:nvPicPr>
          <p:cNvPr id="23555" name="Picture 3"/>
          <p:cNvPicPr>
            <a:picLocks noChangeAspect="1" noChangeArrowheads="1"/>
          </p:cNvPicPr>
          <p:nvPr/>
        </p:nvPicPr>
        <p:blipFill>
          <a:blip r:embed="rId6"/>
          <a:srcRect/>
          <a:stretch>
            <a:fillRect/>
          </a:stretch>
        </p:blipFill>
        <p:spPr bwMode="auto">
          <a:xfrm>
            <a:off x="533400" y="3200400"/>
            <a:ext cx="5305425" cy="237955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to="" calcmode="lin" valueType="num">
                                      <p:cBhvr>
                                        <p:cTn id="7" dur="1" fill="hold"/>
                                        <p:tgtEl>
                                          <p:spTgt spid="2355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 to="" calcmode="lin" valueType="num">
                                      <p:cBhvr>
                                        <p:cTn id="12" dur="1" fill="hold"/>
                                        <p:tgtEl>
                                          <p:spTgt spid="23555"/>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62600" y="533400"/>
            <a:ext cx="3276600" cy="609600"/>
          </a:xfr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ar-SA" sz="2800" b="1" spc="0" dirty="0" smtClean="0">
                <a:ln w="50800"/>
                <a:solidFill>
                  <a:schemeClr val="bg1">
                    <a:shade val="50000"/>
                  </a:schemeClr>
                </a:solidFill>
              </a:rPr>
              <a:t>حفظ الكتلة </a:t>
            </a:r>
          </a:p>
        </p:txBody>
      </p:sp>
      <p:sp>
        <p:nvSpPr>
          <p:cNvPr id="5" name="Content Placeholder 2"/>
          <p:cNvSpPr txBox="1">
            <a:spLocks/>
          </p:cNvSpPr>
          <p:nvPr/>
        </p:nvSpPr>
        <p:spPr>
          <a:xfrm>
            <a:off x="762000" y="1676400"/>
            <a:ext cx="7848600" cy="39624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4000" b="1" dirty="0" smtClean="0">
                <a:ln w="50800"/>
                <a:solidFill>
                  <a:schemeClr val="bg1">
                    <a:shade val="50000"/>
                  </a:schemeClr>
                </a:solidFill>
                <a:cs typeface="Arabic Transparent" pitchFamily="2" charset="-78"/>
              </a:rPr>
              <a:t>     إذا </a:t>
            </a:r>
            <a:r>
              <a:rPr lang="ar-SA" sz="4000" b="1" dirty="0" smtClean="0">
                <a:ln w="50800"/>
                <a:solidFill>
                  <a:schemeClr val="bg1">
                    <a:shade val="50000"/>
                  </a:schemeClr>
                </a:solidFill>
                <a:cs typeface="Arabic Transparent" pitchFamily="2" charset="-78"/>
              </a:rPr>
              <a:t>أضفت ١٠٠ جم من الملح إلى ١٠٠ جم من الرمل فإنَّ الكتلة الكلية لهَما ٢٠٠ جم. إنَّ كتلة أيِّ جزء يضاف إلى المخلوط تضاف إلى الكتلة الكلية. وهذا يحقق قانون حفظ الكتلة. أي أنَّ الكتلة لا تفنَى ولا تستحدث في عملية إعداد المخاليط.</a:t>
            </a: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srcRect/>
          <a:stretch>
            <a:fillRect/>
          </a:stretch>
        </p:blipFill>
        <p:spPr bwMode="auto">
          <a:xfrm>
            <a:off x="142875" y="533400"/>
            <a:ext cx="8858250" cy="57912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to="" calcmode="lin" valueType="num">
                                      <p:cBhvr>
                                        <p:cTn id="7" dur="1" fill="hold"/>
                                        <p:tgtEl>
                                          <p:spTgt spid="2457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0" y="533400"/>
            <a:ext cx="42672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2800" b="1" dirty="0" smtClean="0">
                <a:ln w="50800"/>
                <a:solidFill>
                  <a:schemeClr val="bg1">
                    <a:shade val="50000"/>
                  </a:schemeClr>
                </a:solidFill>
              </a:rPr>
              <a:t>ما بعض أنواع المخاليط ؟</a:t>
            </a:r>
          </a:p>
        </p:txBody>
      </p:sp>
      <p:sp>
        <p:nvSpPr>
          <p:cNvPr id="4" name="Content Placeholder 2"/>
          <p:cNvSpPr txBox="1">
            <a:spLocks/>
          </p:cNvSpPr>
          <p:nvPr/>
        </p:nvSpPr>
        <p:spPr>
          <a:xfrm>
            <a:off x="3581400" y="1905000"/>
            <a:ext cx="5181600" cy="4114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200" b="1" dirty="0" smtClean="0">
                <a:ln w="50800"/>
                <a:solidFill>
                  <a:schemeClr val="bg1">
                    <a:shade val="50000"/>
                  </a:schemeClr>
                </a:solidFill>
                <a:cs typeface="Arabic Transparent" pitchFamily="2" charset="-78"/>
              </a:rPr>
              <a:t>     هناك </a:t>
            </a:r>
            <a:r>
              <a:rPr lang="ar-SA" sz="3200" b="1" dirty="0" smtClean="0">
                <a:ln w="50800"/>
                <a:solidFill>
                  <a:schemeClr val="bg1">
                    <a:shade val="50000"/>
                  </a:schemeClr>
                </a:solidFill>
                <a:cs typeface="Arabic Transparent" pitchFamily="2" charset="-78"/>
              </a:rPr>
              <a:t>أنواع متعددة من المخاليط، بعضها لا يمكن تمييز مكوناتِه، حتَّى لو احتفظت تلك المكونات بخصائصها. ومن ذلك العطور والروائح في الهواء؛ فإذا فصلت الموادُّ الموجودة في العطر، فقد َ نجد أنَّ بعضها له رائحة غير مستحبة.</a:t>
            </a:r>
          </a:p>
        </p:txBody>
      </p:sp>
      <p:pic>
        <p:nvPicPr>
          <p:cNvPr id="25602" name="Picture 2"/>
          <p:cNvPicPr>
            <a:picLocks noChangeAspect="1" noChangeArrowheads="1"/>
          </p:cNvPicPr>
          <p:nvPr/>
        </p:nvPicPr>
        <p:blipFill>
          <a:blip r:embed="rId6"/>
          <a:srcRect/>
          <a:stretch>
            <a:fillRect/>
          </a:stretch>
        </p:blipFill>
        <p:spPr bwMode="auto">
          <a:xfrm>
            <a:off x="228600" y="1600200"/>
            <a:ext cx="3161865" cy="4657725"/>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5602"/>
                                        </p:tgtEl>
                                        <p:attrNameLst>
                                          <p:attrName>style.visibility</p:attrName>
                                        </p:attrNameLst>
                                      </p:cBhvr>
                                      <p:to>
                                        <p:strVal val="visible"/>
                                      </p:to>
                                    </p:set>
                                    <p:anim to="" calcmode="lin" valueType="num">
                                      <p:cBhvr>
                                        <p:cTn id="21" dur="1" fill="hold"/>
                                        <p:tgtEl>
                                          <p:spTgt spid="25602"/>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5"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a:srcRect/>
          <a:stretch>
            <a:fillRect/>
          </a:stretch>
        </p:blipFill>
        <p:spPr bwMode="auto">
          <a:xfrm>
            <a:off x="290513" y="304800"/>
            <a:ext cx="8562975" cy="6324599"/>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srcRect/>
          <a:stretch>
            <a:fillRect/>
          </a:stretch>
        </p:blipFill>
        <p:spPr bwMode="auto">
          <a:xfrm>
            <a:off x="323850" y="457200"/>
            <a:ext cx="8496300" cy="60960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to="" calcmode="lin" valueType="num">
                                      <p:cBhvr>
                                        <p:cTn id="7" dur="1" fill="hold"/>
                                        <p:tgtEl>
                                          <p:spTgt spid="2765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304800"/>
            <a:ext cx="75438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هل المحاليل مخاليط متجانسة ؟</a:t>
            </a:r>
          </a:p>
        </p:txBody>
      </p:sp>
      <p:sp>
        <p:nvSpPr>
          <p:cNvPr id="3" name="Content Placeholder 2"/>
          <p:cNvSpPr txBox="1">
            <a:spLocks/>
          </p:cNvSpPr>
          <p:nvPr/>
        </p:nvSpPr>
        <p:spPr>
          <a:xfrm>
            <a:off x="381000" y="1219200"/>
            <a:ext cx="8229600" cy="1905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المحلول </a:t>
            </a:r>
            <a:r>
              <a:rPr lang="ar-SA" sz="2800" b="1" dirty="0" smtClean="0">
                <a:ln w="50800"/>
                <a:solidFill>
                  <a:schemeClr val="bg1">
                    <a:shade val="50000"/>
                  </a:schemeClr>
                </a:solidFill>
                <a:cs typeface="Arabic Transparent" pitchFamily="2" charset="-78"/>
              </a:rPr>
              <a:t>خليط من مادة تذوب في مادة أخرى. وتكون خصائص جميع أجزاء المحلول متشابهة. تتشابه المحاليل والموادُّ الغروية في أنَّهما مخاليط متجانسة، لكنَّ دقائق المحلول أصغر من دقائق الموادِّ الغروية.</a:t>
            </a:r>
          </a:p>
        </p:txBody>
      </p:sp>
      <p:sp>
        <p:nvSpPr>
          <p:cNvPr id="5" name="Content Placeholder 2"/>
          <p:cNvSpPr txBox="1">
            <a:spLocks/>
          </p:cNvSpPr>
          <p:nvPr/>
        </p:nvSpPr>
        <p:spPr>
          <a:xfrm>
            <a:off x="533400" y="3429000"/>
            <a:ext cx="8001000" cy="1905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والسبيكة </a:t>
            </a:r>
            <a:r>
              <a:rPr lang="ar-SA" sz="2800" b="1" dirty="0" smtClean="0">
                <a:ln w="50800"/>
                <a:solidFill>
                  <a:schemeClr val="bg1">
                    <a:shade val="50000"/>
                  </a:schemeClr>
                </a:solidFill>
                <a:cs typeface="Arabic Transparent" pitchFamily="2" charset="-78"/>
              </a:rPr>
              <a:t>مخلوط مكون من فلزٍّأ ْو أكثر ممزوج مع موادَّ ُ صلبة </a:t>
            </a:r>
            <a:r>
              <a:rPr lang="ar-SA" sz="2800" b="1" dirty="0" smtClean="0">
                <a:ln w="50800"/>
                <a:solidFill>
                  <a:schemeClr val="bg1">
                    <a:shade val="50000"/>
                  </a:schemeClr>
                </a:solidFill>
                <a:cs typeface="Arabic Transparent" pitchFamily="2" charset="-78"/>
              </a:rPr>
              <a:t>أخرى. تعد معظم السبائك محاليل . تشكل السبائك بتسخين مكوناتها وصهرها ومزجها معا . وعندما يبرد المحلول يصبح صلبا ، وتبقى المكونات ذائبة .</a:t>
            </a:r>
            <a:endParaRPr lang="ar-SA" sz="2800" b="1" dirty="0" smtClean="0">
              <a:ln w="50800"/>
              <a:solidFill>
                <a:schemeClr val="bg1">
                  <a:shade val="50000"/>
                </a:schemeClr>
              </a:solidFill>
              <a:cs typeface="Arabic Transparent" pitchFamily="2" charset="-78"/>
            </a:endParaRPr>
          </a:p>
        </p:txBody>
      </p:sp>
      <p:pic>
        <p:nvPicPr>
          <p:cNvPr id="28675" name="Picture 3"/>
          <p:cNvPicPr>
            <a:picLocks noChangeAspect="1" noChangeArrowheads="1"/>
          </p:cNvPicPr>
          <p:nvPr/>
        </p:nvPicPr>
        <p:blipFill>
          <a:blip r:embed="rId6"/>
          <a:srcRect/>
          <a:stretch>
            <a:fillRect/>
          </a:stretch>
        </p:blipFill>
        <p:spPr bwMode="auto">
          <a:xfrm>
            <a:off x="2590800" y="5562600"/>
            <a:ext cx="3848100" cy="1076325"/>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4" name="whoosh.wav" builtIn="1"/>
                                        </p:tgtEl>
                                      </p:cMediaNode>
                                    </p:audio>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8675"/>
                                        </p:tgtEl>
                                        <p:attrNameLst>
                                          <p:attrName>style.visibility</p:attrName>
                                        </p:attrNameLst>
                                      </p:cBhvr>
                                      <p:to>
                                        <p:strVal val="visible"/>
                                      </p:to>
                                    </p:set>
                                    <p:anim to="" calcmode="lin" valueType="num">
                                      <p:cBhvr>
                                        <p:cTn id="30" dur="1" fill="hold"/>
                                        <p:tgtEl>
                                          <p:spTgt spid="28675"/>
                                        </p:tgtEl>
                                        <p:attrNameLst>
                                          <p:attrName/>
                                        </p:attrNameLst>
                                      </p:cBhvr>
                                    </p:anim>
                                  </p:childTnLst>
                                  <p:subTnLst>
                                    <p:audio>
                                      <p:cMediaNode>
                                        <p:cTn display="0" masterRel="sameClick">
                                          <p:stCondLst>
                                            <p:cond evt="begin" delay="0">
                                              <p:tn val="28"/>
                                            </p:cond>
                                          </p:stCondLst>
                                          <p:endCondLst>
                                            <p:cond evt="onStopAudio" delay="0">
                                              <p:tgtEl>
                                                <p:sldTgt/>
                                              </p:tgtEl>
                                            </p:cond>
                                          </p:endCondLst>
                                        </p:cTn>
                                        <p:tgtEl>
                                          <p:sndTgt r:embed="rId5"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a:srcRect/>
          <a:stretch>
            <a:fillRect/>
          </a:stretch>
        </p:blipFill>
        <p:spPr bwMode="auto">
          <a:xfrm>
            <a:off x="228600" y="228600"/>
            <a:ext cx="8717292" cy="6484885"/>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19600" y="381000"/>
            <a:ext cx="4419600" cy="6096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2400" b="1" dirty="0" smtClean="0">
                <a:ln w="50800"/>
                <a:solidFill>
                  <a:schemeClr val="bg1">
                    <a:shade val="50000"/>
                  </a:schemeClr>
                </a:solidFill>
              </a:rPr>
              <a:t>الذائبية فى المحاليل </a:t>
            </a:r>
          </a:p>
        </p:txBody>
      </p:sp>
      <p:sp>
        <p:nvSpPr>
          <p:cNvPr id="3" name="Content Placeholder 2"/>
          <p:cNvSpPr txBox="1">
            <a:spLocks/>
          </p:cNvSpPr>
          <p:nvPr/>
        </p:nvSpPr>
        <p:spPr>
          <a:xfrm>
            <a:off x="533400" y="1371600"/>
            <a:ext cx="8001000" cy="1447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تسمى </a:t>
            </a:r>
            <a:r>
              <a:rPr lang="ar-SA" sz="2800" b="1" dirty="0" smtClean="0">
                <a:ln w="50800"/>
                <a:solidFill>
                  <a:schemeClr val="bg1">
                    <a:shade val="50000"/>
                  </a:schemeClr>
                </a:solidFill>
                <a:cs typeface="Arabic Transparent" pitchFamily="2" charset="-78"/>
              </a:rPr>
              <a:t>أكبر كمية من المذاب يمكن إذابتها في كمية معينة من المحلول الذائبية. ذائبية الملح مثلا ٠٫٤ جرام من الملح في ١ جرام من الماء. وذلك في درجة حرارة الغرفة.</a:t>
            </a:r>
          </a:p>
          <a:p>
            <a:pPr marL="811530" indent="-742950" algn="just" rtl="1">
              <a:spcBef>
                <a:spcPts val="700"/>
              </a:spcBef>
              <a:buClr>
                <a:schemeClr val="tx2"/>
              </a:buClr>
              <a:buSzPct val="95000"/>
            </a:pPr>
            <a:endParaRPr lang="ar-SA" sz="2800" b="1" dirty="0" smtClean="0">
              <a:ln w="50800"/>
              <a:solidFill>
                <a:schemeClr val="bg1">
                  <a:shade val="50000"/>
                </a:schemeClr>
              </a:solidFill>
              <a:cs typeface="Arabic Transparent" pitchFamily="2" charset="-78"/>
            </a:endParaRPr>
          </a:p>
        </p:txBody>
      </p:sp>
      <p:pic>
        <p:nvPicPr>
          <p:cNvPr id="29698" name="Picture 2"/>
          <p:cNvPicPr>
            <a:picLocks noChangeAspect="1" noChangeArrowheads="1"/>
          </p:cNvPicPr>
          <p:nvPr/>
        </p:nvPicPr>
        <p:blipFill>
          <a:blip r:embed="rId6"/>
          <a:srcRect/>
          <a:stretch>
            <a:fillRect/>
          </a:stretch>
        </p:blipFill>
        <p:spPr bwMode="auto">
          <a:xfrm>
            <a:off x="457200" y="3124200"/>
            <a:ext cx="8077200" cy="30480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anim to="" calcmode="lin" valueType="num">
                                      <p:cBhvr>
                                        <p:cTn id="21" dur="1" fill="hold"/>
                                        <p:tgtEl>
                                          <p:spTgt spid="29698"/>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5"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4"/>
          <a:srcRect/>
          <a:stretch>
            <a:fillRect/>
          </a:stretch>
        </p:blipFill>
        <p:spPr bwMode="auto">
          <a:xfrm>
            <a:off x="2514600" y="533400"/>
            <a:ext cx="5810250" cy="5115854"/>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5"/>
          <a:srcRect/>
          <a:stretch>
            <a:fillRect/>
          </a:stretch>
        </p:blipFill>
        <p:spPr bwMode="auto">
          <a:xfrm>
            <a:off x="4762244" y="1295400"/>
            <a:ext cx="4134106" cy="4379017"/>
          </a:xfrm>
          <a:prstGeom prst="rect">
            <a:avLst/>
          </a:prstGeom>
          <a:ln w="88900" cap="sq" cmpd="thickThin">
            <a:solidFill>
              <a:srgbClr val="FFFF00"/>
            </a:solidFill>
            <a:prstDash val="solid"/>
            <a:miter lim="800000"/>
          </a:ln>
          <a:effectLst>
            <a:innerShdw blurRad="76200">
              <a:srgbClr val="000000"/>
            </a:innerShdw>
          </a:effectLst>
        </p:spPr>
      </p:pic>
      <p:pic>
        <p:nvPicPr>
          <p:cNvPr id="31747" name="Picture 3"/>
          <p:cNvPicPr>
            <a:picLocks noChangeAspect="1" noChangeArrowheads="1"/>
          </p:cNvPicPr>
          <p:nvPr/>
        </p:nvPicPr>
        <p:blipFill>
          <a:blip r:embed="rId6"/>
          <a:srcRect/>
          <a:stretch>
            <a:fillRect/>
          </a:stretch>
        </p:blipFill>
        <p:spPr bwMode="auto">
          <a:xfrm>
            <a:off x="457200" y="1295400"/>
            <a:ext cx="4048125" cy="44196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to="" calcmode="lin" valueType="num">
                                      <p:cBhvr>
                                        <p:cTn id="7" dur="1" fill="hold"/>
                                        <p:tgtEl>
                                          <p:spTgt spid="3174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 to="" calcmode="lin" valueType="num">
                                      <p:cBhvr>
                                        <p:cTn id="12" dur="1" fill="hold"/>
                                        <p:tgtEl>
                                          <p:spTgt spid="31747"/>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19600" y="381000"/>
            <a:ext cx="44196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المحاليل والسلامة</a:t>
            </a:r>
          </a:p>
        </p:txBody>
      </p:sp>
      <p:sp>
        <p:nvSpPr>
          <p:cNvPr id="3" name="Content Placeholder 2"/>
          <p:cNvSpPr txBox="1">
            <a:spLocks/>
          </p:cNvSpPr>
          <p:nvPr/>
        </p:nvSpPr>
        <p:spPr>
          <a:xfrm>
            <a:off x="533400" y="1447800"/>
            <a:ext cx="8153400" cy="37338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lnSpc>
                <a:spcPct val="200000"/>
              </a:lnSpc>
              <a:spcBef>
                <a:spcPts val="700"/>
              </a:spcBef>
              <a:buClr>
                <a:schemeClr val="tx2"/>
              </a:buClr>
              <a:buSzPct val="95000"/>
            </a:pPr>
            <a:r>
              <a:rPr lang="ar-SA" sz="2800" b="1" dirty="0" smtClean="0">
                <a:ln w="50800"/>
                <a:solidFill>
                  <a:schemeClr val="bg1">
                    <a:shade val="50000"/>
                  </a:schemeClr>
                </a:solidFill>
                <a:cs typeface="Arabic Transparent" pitchFamily="2" charset="-78"/>
              </a:rPr>
              <a:t>      بعض </a:t>
            </a:r>
            <a:r>
              <a:rPr lang="ar-SA" sz="2800" b="1" dirty="0" smtClean="0">
                <a:ln w="50800"/>
                <a:solidFill>
                  <a:schemeClr val="bg1">
                    <a:shade val="50000"/>
                  </a:schemeClr>
                </a:solidFill>
                <a:cs typeface="Arabic Transparent" pitchFamily="2" charset="-78"/>
              </a:rPr>
              <a:t>المحاليل سامة، كما أنَّ مزج بعض المحاليل قد ينتج مركبات جديدة يمكن لبعضها أن يكون خطيرا. لهذا السبب يجب ألَّا تختلط موادُّ التنظيف المنزلية معا، ويجب دائًما قراءة التحذيرات التي على ُ عبوا ت الموادِّ الكيميائية.</a:t>
            </a:r>
          </a:p>
          <a:p>
            <a:pPr marL="811530" indent="-742950" algn="just" rtl="1">
              <a:spcBef>
                <a:spcPts val="700"/>
              </a:spcBef>
              <a:buClr>
                <a:schemeClr val="tx2"/>
              </a:buClr>
              <a:buSzPct val="95000"/>
            </a:pP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381000"/>
            <a:ext cx="64008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كيف يمكن فصل المخاليط ؟</a:t>
            </a:r>
          </a:p>
        </p:txBody>
      </p:sp>
      <p:sp>
        <p:nvSpPr>
          <p:cNvPr id="3" name="Content Placeholder 2"/>
          <p:cNvSpPr txBox="1">
            <a:spLocks/>
          </p:cNvSpPr>
          <p:nvPr/>
        </p:nvSpPr>
        <p:spPr>
          <a:xfrm>
            <a:off x="533400" y="1447800"/>
            <a:ext cx="8153400" cy="15240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spcBef>
                <a:spcPts val="700"/>
              </a:spcBef>
              <a:buClr>
                <a:schemeClr val="tx2"/>
              </a:buClr>
              <a:buSzPct val="95000"/>
            </a:pPr>
            <a:r>
              <a:rPr lang="ar-SA" sz="2800" b="1" dirty="0" smtClean="0">
                <a:ln w="50800"/>
                <a:solidFill>
                  <a:schemeClr val="bg1">
                    <a:shade val="50000"/>
                  </a:schemeClr>
                </a:solidFill>
                <a:cs typeface="Arabic Transparent" pitchFamily="2" charset="-78"/>
              </a:rPr>
              <a:t>   : يمكن </a:t>
            </a:r>
            <a:r>
              <a:rPr lang="ar-SA" sz="2800" b="1" dirty="0" smtClean="0">
                <a:ln w="50800"/>
                <a:solidFill>
                  <a:schemeClr val="bg1">
                    <a:shade val="50000"/>
                  </a:schemeClr>
                </a:solidFill>
                <a:cs typeface="Arabic Transparent" pitchFamily="2" charset="-78"/>
              </a:rPr>
              <a:t>فصل أجزاء المخلوط باستخدام طرائق فيزيائية. إنَّ الطرائق الفيزيائية تساعد على فصل أجزاء المخلوط دون تغيير خصائصها أو نوعها.</a:t>
            </a:r>
          </a:p>
          <a:p>
            <a:pPr marL="811530" indent="-742950" algn="just" rtl="1">
              <a:spcBef>
                <a:spcPts val="700"/>
              </a:spcBef>
              <a:buClr>
                <a:schemeClr val="tx2"/>
              </a:buClr>
              <a:buSzPct val="95000"/>
            </a:pPr>
            <a:endParaRPr lang="ar-SA" sz="2800" b="1" dirty="0" smtClean="0">
              <a:ln w="50800"/>
              <a:solidFill>
                <a:schemeClr val="bg1">
                  <a:shade val="50000"/>
                </a:schemeClr>
              </a:solidFill>
              <a:cs typeface="Arabic Transparent" pitchFamily="2" charset="-78"/>
            </a:endParaRPr>
          </a:p>
        </p:txBody>
      </p:sp>
      <p:pic>
        <p:nvPicPr>
          <p:cNvPr id="32770" name="Picture 2"/>
          <p:cNvPicPr>
            <a:picLocks noChangeAspect="1" noChangeArrowheads="1"/>
          </p:cNvPicPr>
          <p:nvPr/>
        </p:nvPicPr>
        <p:blipFill>
          <a:blip r:embed="rId6"/>
          <a:srcRect/>
          <a:stretch>
            <a:fillRect/>
          </a:stretch>
        </p:blipFill>
        <p:spPr bwMode="auto">
          <a:xfrm>
            <a:off x="533400" y="3276600"/>
            <a:ext cx="8121650" cy="3334084"/>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2770"/>
                                        </p:tgtEl>
                                        <p:attrNameLst>
                                          <p:attrName>style.visibility</p:attrName>
                                        </p:attrNameLst>
                                      </p:cBhvr>
                                      <p:to>
                                        <p:strVal val="visible"/>
                                      </p:to>
                                    </p:set>
                                    <p:anim to="" calcmode="lin" valueType="num">
                                      <p:cBhvr>
                                        <p:cTn id="21" dur="1" fill="hold"/>
                                        <p:tgtEl>
                                          <p:spTgt spid="32770"/>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5"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4"/>
          <a:srcRect/>
          <a:stretch>
            <a:fillRect/>
          </a:stretch>
        </p:blipFill>
        <p:spPr bwMode="auto">
          <a:xfrm>
            <a:off x="228600" y="228599"/>
            <a:ext cx="8535087" cy="6417187"/>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to="" calcmode="lin" valueType="num">
                                      <p:cBhvr>
                                        <p:cTn id="7" dur="1" fill="hold"/>
                                        <p:tgtEl>
                                          <p:spTgt spid="3379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4"/>
          <a:srcRect/>
          <a:stretch>
            <a:fillRect/>
          </a:stretch>
        </p:blipFill>
        <p:spPr bwMode="auto">
          <a:xfrm>
            <a:off x="266700" y="300038"/>
            <a:ext cx="8610600" cy="6257925"/>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to="" calcmode="lin" valueType="num">
                                      <p:cBhvr>
                                        <p:cTn id="7" dur="1" fill="hold"/>
                                        <p:tgtEl>
                                          <p:spTgt spid="3481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15000" y="381000"/>
            <a:ext cx="3124200" cy="762000"/>
          </a:xfrm>
          <a:prstGeom prst="rect">
            <a:avLst/>
          </a:prstGeom>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b="1" dirty="0" smtClean="0">
                <a:ln w="50800"/>
                <a:solidFill>
                  <a:schemeClr val="bg1">
                    <a:shade val="50000"/>
                  </a:schemeClr>
                </a:solidFill>
              </a:rPr>
              <a:t>ما التقطير </a:t>
            </a:r>
            <a:r>
              <a:rPr lang="ar-SA" sz="3600" b="1" dirty="0" smtClean="0">
                <a:ln w="50800"/>
                <a:solidFill>
                  <a:schemeClr val="bg1">
                    <a:shade val="50000"/>
                  </a:schemeClr>
                </a:solidFill>
              </a:rPr>
              <a:t>؟</a:t>
            </a:r>
            <a:endParaRPr lang="ar-SA" sz="3600" b="1" dirty="0" smtClean="0">
              <a:ln w="50800"/>
              <a:solidFill>
                <a:schemeClr val="bg1">
                  <a:shade val="50000"/>
                </a:schemeClr>
              </a:solidFill>
            </a:endParaRPr>
          </a:p>
        </p:txBody>
      </p:sp>
      <p:sp>
        <p:nvSpPr>
          <p:cNvPr id="3" name="Content Placeholder 2"/>
          <p:cNvSpPr txBox="1">
            <a:spLocks/>
          </p:cNvSpPr>
          <p:nvPr/>
        </p:nvSpPr>
        <p:spPr>
          <a:xfrm>
            <a:off x="533400" y="1447800"/>
            <a:ext cx="8153400" cy="4648200"/>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numCol="1">
            <a:noAutofit/>
            <a:scene3d>
              <a:camera prst="orthographicFront"/>
              <a:lightRig rig="balanced" dir="t">
                <a:rot lat="0" lon="0" rev="2100000"/>
              </a:lightRig>
            </a:scene3d>
            <a:sp3d extrusionH="57150" prstMaterial="metal">
              <a:bevelT w="38100" h="25400"/>
              <a:contourClr>
                <a:schemeClr val="bg2"/>
              </a:contourClr>
            </a:sp3d>
          </a:bodyPr>
          <a:lstStyle/>
          <a:p>
            <a:pPr marL="811530" indent="-742950" algn="just" rtl="1">
              <a:lnSpc>
                <a:spcPct val="200000"/>
              </a:lnSpc>
              <a:spcBef>
                <a:spcPts val="700"/>
              </a:spcBef>
              <a:buClr>
                <a:schemeClr val="tx2"/>
              </a:buClr>
              <a:buSzPct val="95000"/>
            </a:pPr>
            <a:r>
              <a:rPr lang="ar-SA" sz="2800" b="1" dirty="0" smtClean="0">
                <a:ln w="50800"/>
                <a:solidFill>
                  <a:schemeClr val="bg1">
                    <a:shade val="50000"/>
                  </a:schemeClr>
                </a:solidFill>
                <a:cs typeface="Arabic Transparent" pitchFamily="2" charset="-78"/>
              </a:rPr>
              <a:t>   : التقطير عملية تفصل فيها مكونات مخلوط بوساطة التبخر والتكاثف، ويمكن إجراء ذلك عن طريق تسخين محلول من الماء والملح؛ حيث لكلٍّ منهما درجة غليان تختلف عن الأخرى؛ فالماء له درجة غليان منخفضة وسيغلي أولاً، ويتحوَّل إلى غاز، ويترك الدورق.</a:t>
            </a:r>
          </a:p>
          <a:p>
            <a:pPr marL="811530" indent="-742950" algn="just" rtl="1">
              <a:lnSpc>
                <a:spcPct val="250000"/>
              </a:lnSpc>
              <a:spcBef>
                <a:spcPts val="700"/>
              </a:spcBef>
              <a:buClr>
                <a:schemeClr val="tx2"/>
              </a:buClr>
              <a:buSzPct val="95000"/>
            </a:pPr>
            <a:endParaRPr lang="ar-SA" sz="28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4"/>
          <a:srcRect/>
          <a:stretch>
            <a:fillRect/>
          </a:stretch>
        </p:blipFill>
        <p:spPr bwMode="auto">
          <a:xfrm>
            <a:off x="304800" y="228600"/>
            <a:ext cx="8534399" cy="64770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to="" calcmode="lin" valueType="num">
                                      <p:cBhvr>
                                        <p:cTn id="7" dur="1" fill="hold"/>
                                        <p:tgtEl>
                                          <p:spTgt spid="3584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685800"/>
          <a:ext cx="8382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srcRect/>
          <a:stretch>
            <a:fillRect/>
          </a:stretch>
        </p:blipFill>
        <p:spPr bwMode="auto">
          <a:xfrm>
            <a:off x="561975" y="304800"/>
            <a:ext cx="8020050" cy="63246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2895600" y="1524000"/>
            <a:ext cx="3505200" cy="10668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304800" y="381000"/>
            <a:ext cx="8305800" cy="9906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lnSpc>
                <a:spcPct val="150000"/>
              </a:lnSpc>
              <a:spcBef>
                <a:spcPts val="700"/>
              </a:spcBef>
              <a:buClr>
                <a:schemeClr val="tx2"/>
              </a:buClr>
              <a:buSzPct val="95000"/>
            </a:pPr>
            <a:r>
              <a:rPr lang="ar-SA" sz="3600" b="1" dirty="0" smtClean="0">
                <a:ln w="50800"/>
                <a:solidFill>
                  <a:srgbClr val="FF0000"/>
                </a:solidFill>
                <a:cs typeface="Arabic Transparent" pitchFamily="2" charset="-78"/>
              </a:rPr>
              <a:t>الفكرة الرئيسية : </a:t>
            </a:r>
            <a:r>
              <a:rPr lang="ar-SA" sz="3600" b="1" dirty="0" smtClean="0">
                <a:ln w="50800"/>
                <a:solidFill>
                  <a:schemeClr val="bg1">
                    <a:shade val="50000"/>
                  </a:schemeClr>
                </a:solidFill>
                <a:cs typeface="Arabic Transparent" pitchFamily="2" charset="-78"/>
              </a:rPr>
              <a:t>كيف يختلف المخلوط عن المركب ؟</a:t>
            </a:r>
            <a:endParaRPr lang="ar-SA" sz="3600" b="1" dirty="0" smtClean="0">
              <a:ln w="50800"/>
              <a:solidFill>
                <a:schemeClr val="bg1">
                  <a:shade val="50000"/>
                </a:schemeClr>
              </a:solidFill>
              <a:cs typeface="Arabic Transparent" pitchFamily="2" charset="-78"/>
            </a:endParaRPr>
          </a:p>
        </p:txBody>
      </p:sp>
      <p:sp>
        <p:nvSpPr>
          <p:cNvPr id="6" name="Oval 5"/>
          <p:cNvSpPr/>
          <p:nvPr/>
        </p:nvSpPr>
        <p:spPr>
          <a:xfrm>
            <a:off x="4876800" y="2819400"/>
            <a:ext cx="381000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SA" sz="4800" b="1" dirty="0" smtClean="0">
                <a:ln w="50800"/>
                <a:solidFill>
                  <a:schemeClr val="bg1">
                    <a:shade val="50000"/>
                  </a:schemeClr>
                </a:solidFill>
                <a:cs typeface="Arabic Transparent" pitchFamily="2" charset="-78"/>
              </a:rPr>
              <a:t>المركب لا يمكن فصل </a:t>
            </a:r>
            <a:r>
              <a:rPr lang="en-US" sz="4800" b="1" dirty="0" smtClean="0">
                <a:ln w="50800"/>
                <a:solidFill>
                  <a:schemeClr val="bg1">
                    <a:shade val="50000"/>
                  </a:schemeClr>
                </a:solidFill>
                <a:cs typeface="Arabic Transparent" pitchFamily="2" charset="-78"/>
              </a:rPr>
              <a:t>.</a:t>
            </a:r>
            <a:r>
              <a:rPr lang="ar-SA" sz="4800" b="1" dirty="0" smtClean="0">
                <a:ln w="50800"/>
                <a:solidFill>
                  <a:schemeClr val="bg1">
                    <a:shade val="50000"/>
                  </a:schemeClr>
                </a:solidFill>
                <a:cs typeface="Arabic Transparent" pitchFamily="2" charset="-78"/>
              </a:rPr>
              <a:t>مكوناته </a:t>
            </a:r>
            <a:endParaRPr lang="ar-SA" sz="4800" b="1" dirty="0" smtClean="0">
              <a:ln w="50800"/>
              <a:solidFill>
                <a:schemeClr val="bg1">
                  <a:shade val="50000"/>
                </a:schemeClr>
              </a:solidFill>
              <a:cs typeface="Arabic Transparent" pitchFamily="2" charset="-78"/>
            </a:endParaRPr>
          </a:p>
          <a:p>
            <a:pPr algn="ctr"/>
            <a:endPar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Oval 6"/>
          <p:cNvSpPr/>
          <p:nvPr/>
        </p:nvSpPr>
        <p:spPr>
          <a:xfrm>
            <a:off x="457200" y="2667000"/>
            <a:ext cx="4114800" cy="35814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SA" sz="4000" b="1" dirty="0" smtClean="0">
                <a:ln w="50800"/>
                <a:solidFill>
                  <a:schemeClr val="bg1">
                    <a:shade val="50000"/>
                  </a:schemeClr>
                </a:solidFill>
                <a:cs typeface="Arabic Transparent" pitchFamily="2" charset="-78"/>
              </a:rPr>
              <a:t>المخلوط يمكن فصل مكوناته باستخدام المغناطيس </a:t>
            </a:r>
          </a:p>
          <a:p>
            <a:pPr algn="ctr"/>
            <a:endPar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subTnLst>
                                    <p:audio>
                                      <p:cMediaNode>
                                        <p:cTn display="0" masterRel="sameClick">
                                          <p:stCondLst>
                                            <p:cond evt="begin" delay="0">
                                              <p:tn val="24"/>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19400" y="3352800"/>
            <a:ext cx="3657600" cy="13716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6600" b="1" dirty="0" smtClean="0">
                <a:ln w="50800"/>
                <a:solidFill>
                  <a:schemeClr val="bg1">
                    <a:shade val="50000"/>
                  </a:schemeClr>
                </a:solidFill>
                <a:cs typeface="Arabic Transparent" pitchFamily="2" charset="-78"/>
              </a:rPr>
              <a:t>السبيكة</a:t>
            </a:r>
            <a:endParaRPr lang="ar-SA" sz="6600" b="1" dirty="0" smtClean="0">
              <a:ln w="50800"/>
              <a:solidFill>
                <a:schemeClr val="bg1">
                  <a:shade val="50000"/>
                </a:schemeClr>
              </a:solidFill>
              <a:cs typeface="Arabic Transparent" pitchFamily="2" charset="-78"/>
            </a:endParaRPr>
          </a:p>
        </p:txBody>
      </p:sp>
      <p:sp>
        <p:nvSpPr>
          <p:cNvPr id="3" name="Down Arrow 2"/>
          <p:cNvSpPr/>
          <p:nvPr/>
        </p:nvSpPr>
        <p:spPr>
          <a:xfrm>
            <a:off x="2895600" y="18288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Content Placeholder 2"/>
          <p:cNvSpPr txBox="1">
            <a:spLocks/>
          </p:cNvSpPr>
          <p:nvPr/>
        </p:nvSpPr>
        <p:spPr>
          <a:xfrm>
            <a:off x="609600" y="381000"/>
            <a:ext cx="8001000" cy="1295400"/>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600" b="1" dirty="0" smtClean="0">
                <a:ln w="50800"/>
                <a:solidFill>
                  <a:srgbClr val="FF0000"/>
                </a:solidFill>
                <a:cs typeface="Arabic Transparent" pitchFamily="2" charset="-78"/>
              </a:rPr>
              <a:t>المفردات : </a:t>
            </a:r>
            <a:r>
              <a:rPr lang="ar-SA" sz="3600" b="1" dirty="0" smtClean="0">
                <a:ln w="50800"/>
                <a:solidFill>
                  <a:schemeClr val="bg1">
                    <a:shade val="50000"/>
                  </a:schemeClr>
                </a:solidFill>
                <a:cs typeface="Arabic Transparent" pitchFamily="2" charset="-78"/>
              </a:rPr>
              <a:t>المخلوط الذى يتكون من فلز أو أكثر ومواد صلبة أخرى يسمى .....................</a:t>
            </a:r>
            <a:endParaRPr lang="ar-SA" sz="3600" b="1" dirty="0" smtClean="0">
              <a:ln w="50800"/>
              <a:solidFill>
                <a:schemeClr val="bg1">
                  <a:shade val="50000"/>
                </a:schemeClr>
              </a:solidFill>
              <a:cs typeface="Arabic Transparent" pitchFamily="2" charset="-78"/>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62200" y="3429000"/>
            <a:ext cx="6553200" cy="7620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600" b="1" dirty="0" smtClean="0">
                <a:ln w="50800"/>
                <a:solidFill>
                  <a:schemeClr val="bg1">
                    <a:shade val="50000"/>
                  </a:schemeClr>
                </a:solidFill>
                <a:cs typeface="Arabic Transparent" pitchFamily="2" charset="-78"/>
              </a:rPr>
              <a:t>المذاب : هو المادة التى تذوب .</a:t>
            </a:r>
            <a:endParaRPr lang="ar-SA" sz="3600" b="1" dirty="0" smtClean="0">
              <a:ln w="50800"/>
              <a:solidFill>
                <a:schemeClr val="bg1">
                  <a:shade val="50000"/>
                </a:schemeClr>
              </a:solidFill>
              <a:cs typeface="Arabic Transparent" pitchFamily="2" charset="-78"/>
            </a:endParaRPr>
          </a:p>
        </p:txBody>
      </p:sp>
      <p:sp>
        <p:nvSpPr>
          <p:cNvPr id="3" name="Down Arrow 2"/>
          <p:cNvSpPr/>
          <p:nvPr/>
        </p:nvSpPr>
        <p:spPr>
          <a:xfrm>
            <a:off x="1295400" y="20574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7890" name="Picture 2"/>
          <p:cNvPicPr>
            <a:picLocks noChangeAspect="1" noChangeArrowheads="1"/>
          </p:cNvPicPr>
          <p:nvPr/>
        </p:nvPicPr>
        <p:blipFill>
          <a:blip r:embed="rId7"/>
          <a:srcRect/>
          <a:stretch>
            <a:fillRect/>
          </a:stretch>
        </p:blipFill>
        <p:spPr bwMode="auto">
          <a:xfrm>
            <a:off x="4038600" y="228600"/>
            <a:ext cx="4810125" cy="2439129"/>
          </a:xfrm>
          <a:prstGeom prst="rect">
            <a:avLst/>
          </a:prstGeom>
          <a:noFill/>
          <a:ln w="9525">
            <a:noFill/>
            <a:miter lim="800000"/>
            <a:headEnd/>
            <a:tailEnd/>
          </a:ln>
          <a:effectLst/>
        </p:spPr>
      </p:pic>
      <p:sp>
        <p:nvSpPr>
          <p:cNvPr id="7" name="Content Placeholder 2"/>
          <p:cNvSpPr txBox="1">
            <a:spLocks/>
          </p:cNvSpPr>
          <p:nvPr/>
        </p:nvSpPr>
        <p:spPr>
          <a:xfrm>
            <a:off x="2362200" y="4495800"/>
            <a:ext cx="6553200" cy="762000"/>
          </a:xfrm>
          <a:prstGeom prst="rect">
            <a:avLst/>
          </a:prstGeom>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ctr" rtl="1">
              <a:spcBef>
                <a:spcPts val="700"/>
              </a:spcBef>
              <a:buClr>
                <a:schemeClr val="tx2"/>
              </a:buClr>
              <a:buSzPct val="95000"/>
            </a:pPr>
            <a:r>
              <a:rPr lang="ar-SA" sz="3600" b="1" dirty="0" smtClean="0">
                <a:ln w="50800"/>
                <a:solidFill>
                  <a:schemeClr val="bg1">
                    <a:shade val="50000"/>
                  </a:schemeClr>
                </a:solidFill>
                <a:cs typeface="Arabic Transparent" pitchFamily="2" charset="-78"/>
              </a:rPr>
              <a:t>المذيب: هو المادة التى يذوب فيها المذاب.</a:t>
            </a:r>
            <a:endParaRPr lang="ar-SA" sz="3600" b="1" dirty="0" smtClean="0">
              <a:ln w="50800"/>
              <a:solidFill>
                <a:schemeClr val="bg1">
                  <a:shade val="50000"/>
                </a:schemeClr>
              </a:solidFill>
              <a:cs typeface="Arabic Transparent" pitchFamily="2" charset="-78"/>
            </a:endParaRPr>
          </a:p>
        </p:txBody>
      </p:sp>
      <p:sp>
        <p:nvSpPr>
          <p:cNvPr id="8" name="Oval 7"/>
          <p:cNvSpPr/>
          <p:nvPr/>
        </p:nvSpPr>
        <p:spPr>
          <a:xfrm>
            <a:off x="228600" y="3429000"/>
            <a:ext cx="1981200" cy="838200"/>
          </a:xfrm>
          <a:prstGeom prst="ellipse">
            <a:avLst/>
          </a:prstGeom>
          <a:solidFill>
            <a:srgbClr val="00B0F0"/>
          </a:solidFill>
        </p:spPr>
        <p:style>
          <a:lnRef idx="3">
            <a:schemeClr val="lt1"/>
          </a:lnRef>
          <a:fillRef idx="1">
            <a:schemeClr val="accent2"/>
          </a:fillRef>
          <a:effectRef idx="1">
            <a:schemeClr val="accent2"/>
          </a:effectRef>
          <a:fontRef idx="minor">
            <a:schemeClr val="lt1"/>
          </a:fontRef>
        </p:style>
        <p:txBody>
          <a:bodyPr rtlCol="1" anchor="ctr"/>
          <a:lstStyle/>
          <a:p>
            <a:pPr algn="ctr"/>
            <a:r>
              <a:rPr lang="ar-SA" sz="3200" b="1" dirty="0" smtClean="0">
                <a:solidFill>
                  <a:schemeClr val="bg1"/>
                </a:solidFill>
              </a:rPr>
              <a:t>الملح</a:t>
            </a:r>
            <a:endParaRPr lang="ar-EG" sz="3200" b="1" dirty="0">
              <a:solidFill>
                <a:schemeClr val="bg1"/>
              </a:solidFill>
            </a:endParaRPr>
          </a:p>
        </p:txBody>
      </p:sp>
      <p:sp>
        <p:nvSpPr>
          <p:cNvPr id="9" name="Oval 8"/>
          <p:cNvSpPr/>
          <p:nvPr/>
        </p:nvSpPr>
        <p:spPr>
          <a:xfrm>
            <a:off x="228600" y="4419600"/>
            <a:ext cx="1981200" cy="838200"/>
          </a:xfrm>
          <a:prstGeom prst="ellipse">
            <a:avLst/>
          </a:prstGeom>
          <a:solidFill>
            <a:srgbClr val="00B0F0"/>
          </a:solidFill>
        </p:spPr>
        <p:style>
          <a:lnRef idx="3">
            <a:schemeClr val="lt1"/>
          </a:lnRef>
          <a:fillRef idx="1">
            <a:schemeClr val="accent2"/>
          </a:fillRef>
          <a:effectRef idx="1">
            <a:schemeClr val="accent2"/>
          </a:effectRef>
          <a:fontRef idx="minor">
            <a:schemeClr val="lt1"/>
          </a:fontRef>
        </p:style>
        <p:txBody>
          <a:bodyPr rtlCol="1" anchor="ctr"/>
          <a:lstStyle/>
          <a:p>
            <a:pPr algn="ctr"/>
            <a:r>
              <a:rPr lang="ar-SA" sz="3200" b="1" dirty="0" smtClean="0">
                <a:solidFill>
                  <a:schemeClr val="bg1"/>
                </a:solidFill>
              </a:rPr>
              <a:t>المــاء</a:t>
            </a:r>
            <a:endParaRPr lang="ar-EG" sz="3200" b="1" dirty="0">
              <a:solidFill>
                <a:schemeClr val="bg1"/>
              </a:solidFill>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to="" calcmode="lin" valueType="num">
                                      <p:cBhvr>
                                        <p:cTn id="26" dur="1" fill="hold"/>
                                        <p:tgtEl>
                                          <p:spTgt spid="8"/>
                                        </p:tgtEl>
                                        <p:attrNameLst>
                                          <p:attrName/>
                                        </p:attrNameLst>
                                      </p:cBhvr>
                                    </p:anim>
                                  </p:childTnLst>
                                  <p:subTnLst>
                                    <p:audio>
                                      <p:cMediaNode>
                                        <p:cTn display="0" masterRel="sameClick">
                                          <p:stCondLst>
                                            <p:cond evt="begin" delay="0">
                                              <p:tn val="24"/>
                                            </p:cond>
                                          </p:stCondLst>
                                          <p:endCondLst>
                                            <p:cond evt="onStopAudio" delay="0">
                                              <p:tgtEl>
                                                <p:sldTgt/>
                                              </p:tgtEl>
                                            </p:cond>
                                          </p:endCondLst>
                                        </p:cTn>
                                        <p:tgtEl>
                                          <p:sndTgt r:embed="rId5" name="hammer.wav" builtIn="1"/>
                                        </p:tgtEl>
                                      </p:cMediaNode>
                                    </p:audio>
                                  </p:sub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4" name="whoosh.wav" builtIn="1"/>
                                        </p:tgtEl>
                                      </p:cMediaNode>
                                    </p:audio>
                                  </p:sub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to="" calcmode="lin" valueType="num">
                                      <p:cBhvr>
                                        <p:cTn id="40" dur="1" fill="hold"/>
                                        <p:tgtEl>
                                          <p:spTgt spid="9"/>
                                        </p:tgtEl>
                                        <p:attrNameLst>
                                          <p:attrName/>
                                        </p:attrNameLst>
                                      </p:cBhvr>
                                    </p:anim>
                                  </p:childTnLst>
                                  <p:subTnLst>
                                    <p:audio>
                                      <p:cMediaNode>
                                        <p:cTn display="0" masterRel="sameClick">
                                          <p:stCondLst>
                                            <p:cond evt="begin" delay="0">
                                              <p:tn val="38"/>
                                            </p:cond>
                                          </p:stCondLst>
                                          <p:endCondLst>
                                            <p:cond evt="onStopAudio" delay="0">
                                              <p:tgtEl>
                                                <p:sldTgt/>
                                              </p:tgtEl>
                                            </p:cond>
                                          </p:endCondLst>
                                        </p:cTn>
                                        <p:tgtEl>
                                          <p:sndTgt r:embed="rId6"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5"/>
          <a:srcRect/>
          <a:stretch>
            <a:fillRect/>
          </a:stretch>
        </p:blipFill>
        <p:spPr bwMode="auto">
          <a:xfrm>
            <a:off x="2590800" y="381000"/>
            <a:ext cx="6162675" cy="6273004"/>
          </a:xfrm>
          <a:prstGeom prst="rect">
            <a:avLst/>
          </a:prstGeom>
          <a:noFill/>
          <a:ln w="9525">
            <a:noFill/>
            <a:miter lim="800000"/>
            <a:headEnd/>
            <a:tailEnd/>
          </a:ln>
          <a:effectLst/>
        </p:spPr>
      </p:pic>
      <p:sp>
        <p:nvSpPr>
          <p:cNvPr id="3" name="Oval 2"/>
          <p:cNvSpPr/>
          <p:nvPr/>
        </p:nvSpPr>
        <p:spPr>
          <a:xfrm>
            <a:off x="3810000" y="1600200"/>
            <a:ext cx="4343400" cy="5334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Oval 4"/>
          <p:cNvSpPr/>
          <p:nvPr/>
        </p:nvSpPr>
        <p:spPr>
          <a:xfrm>
            <a:off x="5410200" y="5302044"/>
            <a:ext cx="2971800" cy="5334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laser.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explode.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685800"/>
          <a:ext cx="8382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4572000"/>
          <a:ext cx="6553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txBox="1">
            <a:spLocks/>
          </p:cNvSpPr>
          <p:nvPr/>
        </p:nvSpPr>
        <p:spPr>
          <a:xfrm>
            <a:off x="838200" y="533400"/>
            <a:ext cx="7696200" cy="12954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1) </a:t>
            </a:r>
            <a:r>
              <a:rPr lang="ar-SA" sz="3600" b="1" dirty="0" smtClean="0">
                <a:ln w="50800"/>
                <a:solidFill>
                  <a:schemeClr val="bg1">
                    <a:shade val="50000"/>
                  </a:schemeClr>
                </a:solidFill>
                <a:cs typeface="Arabic Transparent" pitchFamily="2" charset="-78"/>
              </a:rPr>
              <a:t>مخلوط من فلز أو أكثر مواد صلبة أخرى .............................</a:t>
            </a:r>
            <a:endParaRPr lang="ar-SA" sz="3600" b="1" dirty="0" smtClean="0">
              <a:ln w="50800"/>
              <a:solidFill>
                <a:schemeClr val="bg1">
                  <a:shade val="50000"/>
                </a:schemeClr>
              </a:solidFill>
              <a:cs typeface="Arabic Transparent" pitchFamily="2" charset="-78"/>
            </a:endParaRPr>
          </a:p>
        </p:txBody>
      </p:sp>
      <p:sp>
        <p:nvSpPr>
          <p:cNvPr id="4" name="Down Arrow 3"/>
          <p:cNvSpPr/>
          <p:nvPr/>
        </p:nvSpPr>
        <p:spPr>
          <a:xfrm>
            <a:off x="2514600" y="27432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4572000"/>
          <a:ext cx="6553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txBox="1">
            <a:spLocks/>
          </p:cNvSpPr>
          <p:nvPr/>
        </p:nvSpPr>
        <p:spPr>
          <a:xfrm>
            <a:off x="838200" y="990600"/>
            <a:ext cx="7696200" cy="12954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2) </a:t>
            </a:r>
            <a:r>
              <a:rPr lang="ar-SA" sz="3600" b="1" dirty="0" smtClean="0">
                <a:ln w="50800"/>
                <a:solidFill>
                  <a:schemeClr val="bg1">
                    <a:shade val="50000"/>
                  </a:schemeClr>
                </a:solidFill>
                <a:cs typeface="Arabic Transparent" pitchFamily="2" charset="-78"/>
              </a:rPr>
              <a:t>..........ينتج عن مزج مادتين او أكثر دون تغير فى خصائصهما .</a:t>
            </a:r>
            <a:endParaRPr lang="ar-SA" sz="3600" b="1" dirty="0" smtClean="0">
              <a:ln w="50800"/>
              <a:solidFill>
                <a:schemeClr val="bg1">
                  <a:shade val="50000"/>
                </a:schemeClr>
              </a:solidFill>
              <a:cs typeface="Arabic Transparent" pitchFamily="2" charset="-78"/>
            </a:endParaRPr>
          </a:p>
        </p:txBody>
      </p:sp>
      <p:sp>
        <p:nvSpPr>
          <p:cNvPr id="4" name="Down Arrow 3"/>
          <p:cNvSpPr/>
          <p:nvPr/>
        </p:nvSpPr>
        <p:spPr>
          <a:xfrm>
            <a:off x="2514600" y="27432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4572000"/>
          <a:ext cx="6553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txBox="1">
            <a:spLocks/>
          </p:cNvSpPr>
          <p:nvPr/>
        </p:nvSpPr>
        <p:spPr>
          <a:xfrm>
            <a:off x="838200" y="609600"/>
            <a:ext cx="7696200" cy="12192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3) </a:t>
            </a:r>
            <a:r>
              <a:rPr lang="ar-SA" sz="3600" b="1" dirty="0" smtClean="0">
                <a:ln w="50800"/>
                <a:solidFill>
                  <a:schemeClr val="bg1">
                    <a:shade val="50000"/>
                  </a:schemeClr>
                </a:solidFill>
                <a:cs typeface="Arabic Transparent" pitchFamily="2" charset="-78"/>
              </a:rPr>
              <a:t>العملية التى يتحول فيها السائل الى غاز تسمى ...............................................</a:t>
            </a:r>
            <a:endParaRPr lang="ar-SA" sz="3600" b="1" dirty="0" smtClean="0">
              <a:ln w="50800"/>
              <a:solidFill>
                <a:schemeClr val="bg1">
                  <a:shade val="50000"/>
                </a:schemeClr>
              </a:solidFill>
              <a:cs typeface="Arabic Transparent" pitchFamily="2" charset="-78"/>
            </a:endParaRPr>
          </a:p>
        </p:txBody>
      </p:sp>
      <p:sp>
        <p:nvSpPr>
          <p:cNvPr id="4" name="Down Arrow 3"/>
          <p:cNvSpPr/>
          <p:nvPr/>
        </p:nvSpPr>
        <p:spPr>
          <a:xfrm>
            <a:off x="2514600" y="27432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4572000"/>
          <a:ext cx="6553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txBox="1">
            <a:spLocks/>
          </p:cNvSpPr>
          <p:nvPr/>
        </p:nvSpPr>
        <p:spPr>
          <a:xfrm>
            <a:off x="533400" y="533400"/>
            <a:ext cx="8001000" cy="17526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4) </a:t>
            </a:r>
            <a:r>
              <a:rPr lang="ar-SA" sz="3600" b="1" dirty="0" smtClean="0">
                <a:ln w="50800"/>
                <a:solidFill>
                  <a:schemeClr val="bg1">
                    <a:shade val="50000"/>
                  </a:schemeClr>
                </a:solidFill>
                <a:cs typeface="Arabic Transparent" pitchFamily="2" charset="-78"/>
              </a:rPr>
              <a:t>صفات المادة التى يمكن ملاحظتها وقياسها دون تغيير فى طبيعتها تسمى ...............  </a:t>
            </a:r>
            <a:endParaRPr lang="ar-SA" sz="3600" b="1" dirty="0" smtClean="0">
              <a:ln w="50800"/>
              <a:solidFill>
                <a:schemeClr val="bg1">
                  <a:shade val="50000"/>
                </a:schemeClr>
              </a:solidFill>
              <a:cs typeface="Arabic Transparent" pitchFamily="2" charset="-78"/>
            </a:endParaRPr>
          </a:p>
        </p:txBody>
      </p:sp>
      <p:sp>
        <p:nvSpPr>
          <p:cNvPr id="4" name="Down Arrow 3"/>
          <p:cNvSpPr/>
          <p:nvPr/>
        </p:nvSpPr>
        <p:spPr>
          <a:xfrm>
            <a:off x="2514600" y="27432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4572000"/>
          <a:ext cx="6553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txBox="1">
            <a:spLocks/>
          </p:cNvSpPr>
          <p:nvPr/>
        </p:nvSpPr>
        <p:spPr>
          <a:xfrm>
            <a:off x="838200" y="990600"/>
            <a:ext cx="7696200" cy="12954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5) </a:t>
            </a:r>
            <a:r>
              <a:rPr lang="ar-SA" sz="3600" b="1" dirty="0" smtClean="0">
                <a:ln w="50800"/>
                <a:solidFill>
                  <a:schemeClr val="bg1">
                    <a:shade val="50000"/>
                  </a:schemeClr>
                </a:solidFill>
                <a:cs typeface="Arabic Transparent" pitchFamily="2" charset="-78"/>
              </a:rPr>
              <a:t>المخلوط المتجانس المكون من مادة مذابة فى مادة أخرى يسمى ...................</a:t>
            </a:r>
            <a:endParaRPr lang="ar-SA" sz="3600" b="1" dirty="0" smtClean="0">
              <a:ln w="50800"/>
              <a:solidFill>
                <a:schemeClr val="bg1">
                  <a:shade val="50000"/>
                </a:schemeClr>
              </a:solidFill>
              <a:cs typeface="Arabic Transparent" pitchFamily="2" charset="-78"/>
            </a:endParaRPr>
          </a:p>
        </p:txBody>
      </p:sp>
      <p:sp>
        <p:nvSpPr>
          <p:cNvPr id="4" name="Down Arrow 3"/>
          <p:cNvSpPr/>
          <p:nvPr/>
        </p:nvSpPr>
        <p:spPr>
          <a:xfrm>
            <a:off x="2514600" y="27432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srcRect/>
          <a:stretch>
            <a:fillRect/>
          </a:stretch>
        </p:blipFill>
        <p:spPr bwMode="auto">
          <a:xfrm>
            <a:off x="228600" y="228600"/>
            <a:ext cx="8686799" cy="6477000"/>
          </a:xfrm>
          <a:prstGeom prst="rect">
            <a:avLst/>
          </a:prstGeom>
          <a:noFill/>
          <a:ln w="9525">
            <a:noFill/>
            <a:miter lim="800000"/>
            <a:headEnd/>
            <a:tailEnd/>
          </a:ln>
          <a:effectLst/>
        </p:spPr>
      </p:pic>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4572000"/>
          <a:ext cx="6553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txBox="1">
            <a:spLocks/>
          </p:cNvSpPr>
          <p:nvPr/>
        </p:nvSpPr>
        <p:spPr>
          <a:xfrm>
            <a:off x="838200" y="990600"/>
            <a:ext cx="7696200" cy="9906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chor="ct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6) </a:t>
            </a:r>
            <a:r>
              <a:rPr lang="ar-SA" sz="3600" b="1" dirty="0" smtClean="0">
                <a:ln w="50800"/>
                <a:solidFill>
                  <a:schemeClr val="bg1">
                    <a:shade val="50000"/>
                  </a:schemeClr>
                </a:solidFill>
                <a:cs typeface="Arabic Transparent" pitchFamily="2" charset="-78"/>
              </a:rPr>
              <a:t>.......... هى مقدار ما فى الجسم من مادة .</a:t>
            </a:r>
            <a:endParaRPr lang="ar-SA" sz="3600" b="1" dirty="0" smtClean="0">
              <a:ln w="50800"/>
              <a:solidFill>
                <a:schemeClr val="bg1">
                  <a:shade val="50000"/>
                </a:schemeClr>
              </a:solidFill>
              <a:cs typeface="Arabic Transparent" pitchFamily="2" charset="-78"/>
            </a:endParaRPr>
          </a:p>
        </p:txBody>
      </p:sp>
      <p:sp>
        <p:nvSpPr>
          <p:cNvPr id="4" name="Down Arrow 3"/>
          <p:cNvSpPr/>
          <p:nvPr/>
        </p:nvSpPr>
        <p:spPr>
          <a:xfrm>
            <a:off x="2514600" y="27432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90600" y="4572000"/>
          <a:ext cx="6553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txBox="1">
            <a:spLocks/>
          </p:cNvSpPr>
          <p:nvPr/>
        </p:nvSpPr>
        <p:spPr>
          <a:xfrm>
            <a:off x="838200" y="990600"/>
            <a:ext cx="7696200" cy="114300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marL="811530" lvl="0" indent="-742950" algn="just" rtl="1">
              <a:spcBef>
                <a:spcPts val="700"/>
              </a:spcBef>
              <a:buClr>
                <a:schemeClr val="tx2"/>
              </a:buClr>
              <a:buSzPct val="95000"/>
            </a:pPr>
            <a:r>
              <a:rPr lang="ar-SA" sz="3600" b="1" dirty="0" smtClean="0">
                <a:ln w="50800"/>
                <a:solidFill>
                  <a:schemeClr val="bg1">
                    <a:shade val="50000"/>
                  </a:schemeClr>
                </a:solidFill>
                <a:cs typeface="Arabic Transparent" pitchFamily="2" charset="-78"/>
              </a:rPr>
              <a:t>7) </a:t>
            </a:r>
            <a:r>
              <a:rPr lang="ar-SA" sz="3600" b="1" dirty="0" smtClean="0">
                <a:ln w="50800"/>
                <a:solidFill>
                  <a:schemeClr val="bg1">
                    <a:shade val="50000"/>
                  </a:schemeClr>
                </a:solidFill>
                <a:cs typeface="Arabic Transparent" pitchFamily="2" charset="-78"/>
              </a:rPr>
              <a:t>.......... تكون جزيئاته متراصة ومتلاصقة وقليلة الحركة .</a:t>
            </a:r>
            <a:endParaRPr lang="ar-SA" sz="3600" b="1" dirty="0" smtClean="0">
              <a:ln w="50800"/>
              <a:solidFill>
                <a:schemeClr val="bg1">
                  <a:shade val="50000"/>
                </a:schemeClr>
              </a:solidFill>
              <a:cs typeface="Arabic Transparent" pitchFamily="2" charset="-78"/>
            </a:endParaRPr>
          </a:p>
        </p:txBody>
      </p:sp>
      <p:sp>
        <p:nvSpPr>
          <p:cNvPr id="4" name="Down Arrow 3"/>
          <p:cNvSpPr/>
          <p:nvPr/>
        </p:nvSpPr>
        <p:spPr>
          <a:xfrm>
            <a:off x="2514600" y="2743200"/>
            <a:ext cx="3505200" cy="1219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الإجابة</a:t>
            </a:r>
            <a:endParaRPr lang="ar-EG"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to="" calcmode="lin" valueType="num">
                                      <p:cBhvr>
                                        <p:cTn id="21"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4"/>
          <a:srcRect/>
          <a:stretch>
            <a:fillRect/>
          </a:stretch>
        </p:blipFill>
        <p:spPr bwMode="auto">
          <a:xfrm>
            <a:off x="2743200" y="1371599"/>
            <a:ext cx="5962650" cy="5178827"/>
          </a:xfrm>
          <a:prstGeom prst="rect">
            <a:avLst/>
          </a:prstGeom>
          <a:noFill/>
          <a:ln w="9525">
            <a:noFill/>
            <a:miter lim="800000"/>
            <a:headEnd/>
            <a:tailEnd/>
          </a:ln>
          <a:effectLst/>
        </p:spPr>
      </p:pic>
      <p:sp>
        <p:nvSpPr>
          <p:cNvPr id="3" name="Oval 2"/>
          <p:cNvSpPr/>
          <p:nvPr/>
        </p:nvSpPr>
        <p:spPr>
          <a:xfrm>
            <a:off x="5334000" y="4724400"/>
            <a:ext cx="3195480" cy="685800"/>
          </a:xfrm>
          <a:prstGeom prst="ellipse">
            <a:avLst/>
          </a:prstGeom>
          <a:noFill/>
          <a:ln w="666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explod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1295400"/>
            <a:ext cx="6096000" cy="1621536"/>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80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فكرة الدرس</a:t>
            </a:r>
            <a:endParaRPr kumimoji="0" lang="ar-EG" sz="80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3" name="Content Placeholder 2"/>
          <p:cNvSpPr txBox="1">
            <a:spLocks/>
          </p:cNvSpPr>
          <p:nvPr/>
        </p:nvSpPr>
        <p:spPr>
          <a:xfrm>
            <a:off x="914400" y="3657600"/>
            <a:ext cx="7696200" cy="1752600"/>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48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rPr>
              <a:t>تختلف النجوم فى حجومها وسطوعها وبعدها عن الأرض </a:t>
            </a:r>
            <a:endParaRPr lang="ar-SA" sz="4800" b="1" dirty="0" smtClean="0">
              <a:ln w="11430"/>
              <a:solidFill>
                <a:srgbClr val="FF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00200" y="1371600"/>
            <a:ext cx="6096000" cy="1621536"/>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1" i="0" u="none" strike="noStrike" kern="1200" normalizeH="0" baseline="0" noProof="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المفردات</a:t>
            </a:r>
            <a:endParaRPr kumimoji="0" lang="ar-EG" sz="9600" b="1" i="0" u="none" strike="noStrike" kern="120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3" name="Content Placeholder 2"/>
          <p:cNvSpPr txBox="1">
            <a:spLocks/>
          </p:cNvSpPr>
          <p:nvPr/>
        </p:nvSpPr>
        <p:spPr>
          <a:xfrm>
            <a:off x="457200" y="3733800"/>
            <a:ext cx="8382000" cy="2286000"/>
          </a:xfrm>
          <a:prstGeom prst="rect">
            <a:avLst/>
          </a:prstGeom>
        </p:spPr>
        <p:style>
          <a:lnRef idx="3">
            <a:schemeClr val="lt1"/>
          </a:lnRef>
          <a:fillRef idx="1">
            <a:schemeClr val="accent4"/>
          </a:fillRef>
          <a:effectRef idx="1">
            <a:schemeClr val="accent4"/>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11480" lvl="0" indent="-342900" algn="ctr" rtl="1">
              <a:spcBef>
                <a:spcPts val="700"/>
              </a:spcBef>
              <a:buClr>
                <a:schemeClr val="tx2"/>
              </a:buClr>
              <a:buSzPct val="95000"/>
            </a:pPr>
            <a:r>
              <a:rPr lang="ar-SA"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النجم ـ المجموعة الشمسية ـ السنة الضوئية ـ المجرة ـ مجرة درب التبانة ـ السديم </a:t>
            </a:r>
            <a:endParaRPr lang="ar-SA" sz="4800" b="1" dirty="0" smtClean="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slow">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builtIn="1"/>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1681</TotalTime>
  <Words>1027</Words>
  <Application>Microsoft Office PowerPoint</Application>
  <PresentationFormat>On-screen Show (4:3)</PresentationFormat>
  <Paragraphs>102</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Metro</vt:lpstr>
      <vt:lpstr>Slide 1</vt:lpstr>
      <vt:lpstr>Slide 2</vt:lpstr>
      <vt:lpstr>Slide 3</vt:lpstr>
      <vt:lpstr>Slide 4</vt:lpstr>
      <vt:lpstr>Slide 5</vt:lpstr>
      <vt:lpstr>Slide 6</vt:lpstr>
      <vt:lpstr>Slide 7</vt:lpstr>
      <vt:lpstr>Slide 8</vt:lpstr>
      <vt:lpstr>Slide 9</vt:lpstr>
      <vt:lpstr>Slide 10</vt:lpstr>
      <vt:lpstr>المادة</vt:lpstr>
      <vt:lpstr>Slide 12</vt:lpstr>
      <vt:lpstr>حساب الحجم</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الفكرة الرئيسية : أى شئ له كتلة وله حجم يسمى ...............</vt:lpstr>
      <vt:lpstr>Slide 29</vt:lpstr>
      <vt:lpstr>Slide 30</vt:lpstr>
      <vt:lpstr>Slide 31</vt:lpstr>
      <vt:lpstr>Slide 32</vt:lpstr>
      <vt:lpstr>Slide 33</vt:lpstr>
      <vt:lpstr>Slide 34</vt:lpstr>
      <vt:lpstr>Slide 35</vt:lpstr>
      <vt:lpstr>Slide 36</vt:lpstr>
      <vt:lpstr>Slide 37</vt:lpstr>
      <vt:lpstr>Slide 38</vt:lpstr>
      <vt:lpstr>المخلوط </vt:lpstr>
      <vt:lpstr>Slide 40</vt:lpstr>
      <vt:lpstr>Slide 41</vt:lpstr>
      <vt:lpstr>المخاليط غير المتجانسة</vt:lpstr>
      <vt:lpstr>Slide 43</vt:lpstr>
      <vt:lpstr>حفظ الكتلة </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الأول </dc:title>
  <dc:creator/>
  <cp:lastModifiedBy>ScOrPiOnE</cp:lastModifiedBy>
  <cp:revision>244</cp:revision>
  <dcterms:created xsi:type="dcterms:W3CDTF">2006-08-16T00:00:00Z</dcterms:created>
  <dcterms:modified xsi:type="dcterms:W3CDTF">2012-01-01T23:43:20Z</dcterms:modified>
</cp:coreProperties>
</file>