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280" r:id="rId2"/>
    <p:sldId id="302" r:id="rId3"/>
    <p:sldId id="303" r:id="rId4"/>
    <p:sldId id="282" r:id="rId5"/>
    <p:sldId id="304" r:id="rId6"/>
    <p:sldId id="305" r:id="rId7"/>
    <p:sldId id="306" r:id="rId8"/>
    <p:sldId id="307" r:id="rId9"/>
    <p:sldId id="308" r:id="rId10"/>
    <p:sldId id="301" r:id="rId11"/>
    <p:sldId id="295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28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AC7586-E18A-44B0-B4E3-E4C4920FB36B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351607-A237-4FBD-94E7-2BFFE8A9DAD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742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080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30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5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853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885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716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3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44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18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59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78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25/04/36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06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3llm.net/contents/myuppic/050b51eb0959cb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142852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المنــــــاخ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0" cy="55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صورة 3" descr="اطلاق شعار وزارة التربية والتعليم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052736"/>
            <a:ext cx="30963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334433.net/aif/tamim/043.jpg"/>
          <p:cNvPicPr>
            <a:picLocks noChangeAspect="1" noChangeArrowheads="1"/>
          </p:cNvPicPr>
          <p:nvPr/>
        </p:nvPicPr>
        <p:blipFill rotWithShape="1">
          <a:blip r:embed="rId2" cstate="print"/>
          <a:srcRect l="4" t="3470" r="-825" b="21755"/>
          <a:stretch/>
        </p:blipFill>
        <p:spPr bwMode="auto">
          <a:xfrm>
            <a:off x="2123728" y="2060848"/>
            <a:ext cx="6408712" cy="38520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مربع نص 5"/>
          <p:cNvSpPr txBox="1"/>
          <p:nvPr/>
        </p:nvSpPr>
        <p:spPr>
          <a:xfrm>
            <a:off x="3178763" y="188640"/>
            <a:ext cx="56886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B050"/>
                </a:solidFill>
              </a:rPr>
              <a:t>5- الارتفاع :  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619672" y="1052736"/>
            <a:ext cx="6912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كلما كان المكان فوق سطح البحر أعلى كان مناخه أبرد .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2071670" y="142852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ما التغير</a:t>
            </a:r>
            <a:r>
              <a:rPr lang="ar-SA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المنــــاخي ؟</a:t>
            </a:r>
            <a:endParaRPr kumimoji="0" lang="ar-SA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67544" y="857232"/>
            <a:ext cx="8496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أي تغير مؤثر وطويل المدى في معدل حالة الطقس يحدث لمنطقة معينة </a:t>
            </a:r>
            <a:r>
              <a:rPr lang="ar-SA" sz="2800" b="1" dirty="0" smtClean="0"/>
              <a:t>.</a:t>
            </a:r>
            <a:endParaRPr lang="ar-SA" sz="2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228184" y="2988302"/>
            <a:ext cx="252028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3">
                    <a:lumMod val="50000"/>
                  </a:schemeClr>
                </a:solidFill>
              </a:rPr>
              <a:t>عمليات طبيعية </a:t>
            </a:r>
            <a:endParaRPr lang="ar-S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47664" y="2772859"/>
            <a:ext cx="36004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</a:rPr>
              <a:t>نشاطات الإنسان  العمرانية والصناعية </a:t>
            </a:r>
            <a:endParaRPr lang="ar-S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192180" y="3789040"/>
            <a:ext cx="25922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البراكين </a:t>
            </a:r>
          </a:p>
          <a:p>
            <a:r>
              <a:rPr lang="ar-SA" sz="2800" b="1" dirty="0" smtClean="0"/>
              <a:t>شدة الأشعة الشمسية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331211" y="4266093"/>
            <a:ext cx="367240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حرق الوقود الأحفوري </a:t>
            </a:r>
          </a:p>
          <a:p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519343" y="1844824"/>
            <a:ext cx="49685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ما الذي يسبب التغير المناخي ؟ 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843808" y="404664"/>
            <a:ext cx="446449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ما هو المناخ ؟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1520" y="2296209"/>
            <a:ext cx="87129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متوسط الحالة الجوية في مكان ما خلال فترة زمنية محددة </a:t>
            </a:r>
            <a:r>
              <a:rPr lang="ar-SA" sz="3600" dirty="0" smtClean="0"/>
              <a:t>.</a:t>
            </a:r>
            <a:endParaRPr lang="ar-SA" sz="3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267744" y="3789040"/>
            <a:ext cx="48245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كيف يمكن تحديد المناخ ؟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025" b="12217"/>
          <a:stretch/>
        </p:blipFill>
        <p:spPr>
          <a:xfrm>
            <a:off x="467544" y="601628"/>
            <a:ext cx="3168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9184"/>
            <a:ext cx="8229600" cy="1143000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المناطق المناخية (دوائر العرض)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t="12921" r="1458" b="-7913"/>
          <a:stretch/>
        </p:blipFill>
        <p:spPr>
          <a:xfrm>
            <a:off x="2195736" y="2126291"/>
            <a:ext cx="5772424" cy="492442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547664" y="1052736"/>
            <a:ext cx="60486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تعد 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دوائر العرض </a:t>
            </a:r>
            <a:r>
              <a:rPr lang="ar-SA" sz="2800" b="1" dirty="0" smtClean="0"/>
              <a:t>أكبر مؤثر في المناخ , بسبب اعتماد المناخ على درجة حرارة </a:t>
            </a:r>
            <a:r>
              <a:rPr lang="ar-SA" sz="2800" b="1" dirty="0" smtClean="0">
                <a:solidFill>
                  <a:srgbClr val="FFC000"/>
                </a:solidFill>
              </a:rPr>
              <a:t>الإشعاع الشمسي </a:t>
            </a:r>
            <a:r>
              <a:rPr lang="ar-SA" sz="2800" b="1" dirty="0" smtClean="0"/>
              <a:t>.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5839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704856" cy="4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2699792" y="6286520"/>
            <a:ext cx="155734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 smtClean="0">
                <a:solidFill>
                  <a:srgbClr val="FF0000"/>
                </a:solidFill>
              </a:rPr>
              <a:t>المناطق المناخية (أنواع النباتات)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27584" y="764704"/>
            <a:ext cx="756084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كل نوع من النبات يحتاج إلى ظروف خاصة لكي ينمو , ومنها : </a:t>
            </a:r>
          </a:p>
          <a:p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الهطول</a:t>
            </a:r>
            <a:r>
              <a:rPr lang="ar-SA" sz="2800" b="1" dirty="0" smtClean="0"/>
              <a:t> / </a:t>
            </a:r>
            <a:r>
              <a:rPr lang="ar-SA" sz="2800" b="1" dirty="0" smtClean="0">
                <a:solidFill>
                  <a:srgbClr val="FFC000"/>
                </a:solidFill>
              </a:rPr>
              <a:t>أشعة الشمس  </a:t>
            </a:r>
            <a:r>
              <a:rPr lang="ar-SA" sz="2800" b="1" dirty="0" smtClean="0"/>
              <a:t>/  </a:t>
            </a:r>
            <a:r>
              <a:rPr lang="ar-SA" sz="2800" b="1" dirty="0" smtClean="0">
                <a:solidFill>
                  <a:srgbClr val="FF0000"/>
                </a:solidFill>
              </a:rPr>
              <a:t>درجة الحرارة </a:t>
            </a:r>
          </a:p>
          <a:p>
            <a:r>
              <a:rPr lang="ar-SA" sz="2800" b="1" dirty="0" smtClean="0"/>
              <a:t>لذلك يمكن أن نستخدم النباتات لتحديد أنواع المناطق المناخية .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1653" y="-63000"/>
            <a:ext cx="7560840" cy="1143000"/>
          </a:xfrm>
        </p:spPr>
        <p:txBody>
          <a:bodyPr/>
          <a:lstStyle/>
          <a:p>
            <a:r>
              <a:rPr lang="ar-SA" b="1" dirty="0" smtClean="0"/>
              <a:t>المناخ العالمي </a:t>
            </a:r>
            <a:r>
              <a:rPr lang="ar-SA" b="1" dirty="0" smtClean="0">
                <a:solidFill>
                  <a:srgbClr val="00B050"/>
                </a:solidFill>
              </a:rPr>
              <a:t>يزداد</a:t>
            </a:r>
            <a:r>
              <a:rPr lang="ar-SA" b="1" dirty="0" smtClean="0"/>
              <a:t> </a:t>
            </a:r>
            <a:r>
              <a:rPr lang="ar-SA" b="1" dirty="0">
                <a:solidFill>
                  <a:srgbClr val="FF0000"/>
                </a:solidFill>
              </a:rPr>
              <a:t>س</a:t>
            </a:r>
            <a:r>
              <a:rPr lang="ar-SA" b="1" dirty="0" smtClean="0">
                <a:solidFill>
                  <a:srgbClr val="FF0000"/>
                </a:solidFill>
              </a:rPr>
              <a:t>خونة 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603576" cy="256490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99" y="2881184"/>
            <a:ext cx="3528392" cy="184482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" t="-4455" r="17924" b="-2964"/>
          <a:stretch/>
        </p:blipFill>
        <p:spPr>
          <a:xfrm>
            <a:off x="108000" y="108000"/>
            <a:ext cx="2088000" cy="19440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681673" y="3356992"/>
            <a:ext cx="36004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تمتص الأرض الطاقة الحرارية المنبعثة من الشمس , وتطلقها في الغلاف الجوي , لذلك يربد سطح الأرض في الليل .</a:t>
            </a:r>
            <a:endParaRPr lang="ar-SA" sz="2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282073" y="1267170"/>
            <a:ext cx="37151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تعمل الغازات الدفيئة على امتصاص الأشعة الصادرة من الأرض ثم اطلاقها إلى الأرض مرة أخرى ,</a:t>
            </a:r>
          </a:p>
          <a:p>
            <a:pPr algn="ctr"/>
            <a:r>
              <a:rPr lang="ar-SA" sz="2400" b="1" dirty="0" smtClean="0"/>
              <a:t>فتسخن الأرض .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7386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ما الذي يؤثر في المناخ ؟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203848" y="1556792"/>
            <a:ext cx="56886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B050"/>
                </a:solidFill>
              </a:rPr>
              <a:t>1-  البعد عن المسطحات المائية :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47664" y="2420888"/>
            <a:ext cx="734481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درجة حرارة أي مدينة </a:t>
            </a:r>
            <a:r>
              <a:rPr lang="ar-SA" sz="3600" dirty="0" smtClean="0">
                <a:solidFill>
                  <a:srgbClr val="FF0000"/>
                </a:solidFill>
              </a:rPr>
              <a:t>بعيدة</a:t>
            </a:r>
            <a:r>
              <a:rPr lang="ar-SA" sz="3600" dirty="0" smtClean="0"/>
              <a:t> عن المسطحات المائية  عادة تكون </a:t>
            </a:r>
            <a:r>
              <a:rPr lang="ar-SA" sz="3600" dirty="0" smtClean="0">
                <a:solidFill>
                  <a:srgbClr val="FF0000"/>
                </a:solidFill>
              </a:rPr>
              <a:t>أدفأ صيفاً </a:t>
            </a:r>
            <a:r>
              <a:rPr lang="ar-SA" sz="3600" dirty="0" smtClean="0"/>
              <a:t>و </a:t>
            </a:r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</a:rPr>
              <a:t>أبرد شتاءً </a:t>
            </a:r>
            <a:r>
              <a:rPr lang="ar-SA" sz="3600" dirty="0" smtClean="0"/>
              <a:t>من المدينة التي تقع بالقرب منها .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311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78763" y="188640"/>
            <a:ext cx="56886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B050"/>
                </a:solidFill>
              </a:rPr>
              <a:t>2-  التيارات المائية : </a:t>
            </a:r>
            <a:endParaRPr lang="ar-SA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869318"/>
            <a:ext cx="6549910" cy="4143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0" y="205622"/>
            <a:ext cx="5364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يقصد بها حركة المحيط المستمرة .</a:t>
            </a:r>
            <a:endParaRPr lang="ar-SA" sz="32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39552" y="5373216"/>
            <a:ext cx="83278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تؤثر درجة حرارة التيارات في مناخ اليابسة القريبة منها .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11358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161" y="1264591"/>
            <a:ext cx="5400600" cy="4423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3178763" y="188640"/>
            <a:ext cx="56886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B050"/>
                </a:solidFill>
              </a:rPr>
              <a:t>3- السلاسل الجبلية :  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483768" y="311751"/>
            <a:ext cx="31683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تؤثر في نمط الهطول .</a:t>
            </a:r>
            <a:endParaRPr lang="ar-SA" sz="28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-12554" y="4149080"/>
            <a:ext cx="19077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الهواء الرطب الدافئ يتحرك إلى أعلى الجبل .</a:t>
            </a:r>
            <a:endParaRPr lang="ar-SA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69955" y="1264591"/>
            <a:ext cx="165618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يتكثف وتهطل الأمطار في الجانب المقابل لمهب الرياح . </a:t>
            </a:r>
            <a:endParaRPr lang="ar-SA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7308304" y="3558500"/>
            <a:ext cx="182260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الهواء المتحرك إلى أسفل في الجانب الآخر يكون حار وجاف </a:t>
            </a:r>
          </a:p>
          <a:p>
            <a:r>
              <a:rPr lang="ar-SA" sz="2400" b="1" dirty="0" smtClean="0"/>
              <a:t>(ظل المطر )</a:t>
            </a:r>
            <a:endParaRPr lang="ar-SA" sz="24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51520" y="6093296"/>
            <a:ext cx="8615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ظل المطر : </a:t>
            </a:r>
            <a:r>
              <a:rPr lang="ar-SA" sz="2800" b="1" dirty="0" smtClean="0"/>
              <a:t>المنطقة </a:t>
            </a:r>
            <a:r>
              <a:rPr lang="ar-SA" sz="2800" b="1" dirty="0"/>
              <a:t>من الجبل التي تقع في الجانب غير المواجه للرياح </a:t>
            </a:r>
            <a:r>
              <a:rPr lang="ar-SA" sz="2800" b="1" dirty="0" smtClean="0"/>
              <a:t>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2117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3944838" cy="316835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178763" y="188640"/>
            <a:ext cx="56886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B050"/>
                </a:solidFill>
              </a:rPr>
              <a:t>4- الرياح :  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076056" y="1196752"/>
            <a:ext cx="379133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الرياح العالمية تحرك الكتل الهوائية والجبهات الهوائية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8564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292</Words>
  <Application>Microsoft Office PowerPoint</Application>
  <PresentationFormat>عرض على الشاشة (3:4)‏</PresentationFormat>
  <Paragraphs>39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المناطق المناخية (دوائر العرض)</vt:lpstr>
      <vt:lpstr>عرض تقديمي في PowerPoint</vt:lpstr>
      <vt:lpstr>المناخ العالمي يزداد سخونة </vt:lpstr>
      <vt:lpstr>ما الذي يؤثر في المناخ 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Win 7</cp:lastModifiedBy>
  <cp:revision>69</cp:revision>
  <dcterms:created xsi:type="dcterms:W3CDTF">2010-09-26T15:29:41Z</dcterms:created>
  <dcterms:modified xsi:type="dcterms:W3CDTF">2015-02-14T20:28:31Z</dcterms:modified>
</cp:coreProperties>
</file>