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0" r:id="rId2"/>
    <p:sldMasterId id="2147483732" r:id="rId3"/>
    <p:sldMasterId id="2147483744" r:id="rId4"/>
  </p:sldMasterIdLst>
  <p:notesMasterIdLst>
    <p:notesMasterId r:id="rId47"/>
  </p:notesMasterIdLst>
  <p:sldIdLst>
    <p:sldId id="279" r:id="rId5"/>
    <p:sldId id="280" r:id="rId6"/>
    <p:sldId id="295" r:id="rId7"/>
    <p:sldId id="296" r:id="rId8"/>
    <p:sldId id="298" r:id="rId9"/>
    <p:sldId id="281" r:id="rId10"/>
    <p:sldId id="265" r:id="rId11"/>
    <p:sldId id="264" r:id="rId12"/>
    <p:sldId id="267" r:id="rId13"/>
    <p:sldId id="301" r:id="rId14"/>
    <p:sldId id="266" r:id="rId15"/>
    <p:sldId id="282" r:id="rId16"/>
    <p:sldId id="283" r:id="rId17"/>
    <p:sldId id="284" r:id="rId18"/>
    <p:sldId id="257" r:id="rId19"/>
    <p:sldId id="285" r:id="rId20"/>
    <p:sldId id="269" r:id="rId21"/>
    <p:sldId id="263" r:id="rId22"/>
    <p:sldId id="287" r:id="rId23"/>
    <p:sldId id="289" r:id="rId24"/>
    <p:sldId id="305" r:id="rId25"/>
    <p:sldId id="307" r:id="rId26"/>
    <p:sldId id="286" r:id="rId27"/>
    <p:sldId id="292" r:id="rId28"/>
    <p:sldId id="291" r:id="rId29"/>
    <p:sldId id="293" r:id="rId30"/>
    <p:sldId id="294" r:id="rId31"/>
    <p:sldId id="288" r:id="rId32"/>
    <p:sldId id="290" r:id="rId33"/>
    <p:sldId id="299" r:id="rId34"/>
    <p:sldId id="270" r:id="rId35"/>
    <p:sldId id="260" r:id="rId36"/>
    <p:sldId id="300" r:id="rId37"/>
    <p:sldId id="258" r:id="rId38"/>
    <p:sldId id="262" r:id="rId39"/>
    <p:sldId id="271" r:id="rId40"/>
    <p:sldId id="272" r:id="rId41"/>
    <p:sldId id="273" r:id="rId42"/>
    <p:sldId id="276" r:id="rId43"/>
    <p:sldId id="274" r:id="rId44"/>
    <p:sldId id="277" r:id="rId45"/>
    <p:sldId id="27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75FF75"/>
    <a:srgbClr val="FFD13F"/>
    <a:srgbClr val="FF9933"/>
    <a:srgbClr val="FF9999"/>
    <a:srgbClr val="CC00CC"/>
    <a:srgbClr val="3333FF"/>
    <a:srgbClr val="000000"/>
    <a:srgbClr val="8FEA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2132" autoAdjust="0"/>
    <p:restoredTop sz="86245" autoAdjust="0"/>
  </p:normalViewPr>
  <p:slideViewPr>
    <p:cSldViewPr>
      <p:cViewPr varScale="1">
        <p:scale>
          <a:sx n="62" d="100"/>
          <a:sy n="62" d="100"/>
        </p:scale>
        <p:origin x="-19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06BA40-9F08-48A4-BE1D-21BAFE94F971}" type="doc">
      <dgm:prSet loTypeId="urn:microsoft.com/office/officeart/2005/8/layout/hList7" loCatId="list" qsTypeId="urn:microsoft.com/office/officeart/2005/8/quickstyle/3d3" qsCatId="3D" csTypeId="urn:microsoft.com/office/officeart/2005/8/colors/colorful5" csCatId="colorful" phldr="1"/>
      <dgm:spPr/>
    </dgm:pt>
    <dgm:pt modelId="{0975B996-2DC6-40DC-A884-63862B44B7E2}">
      <dgm:prSet phldrT="[نص]" custT="1"/>
      <dgm:spPr/>
      <dgm:t>
        <a:bodyPr/>
        <a:lstStyle/>
        <a:p>
          <a:pPr rtl="1"/>
          <a:r>
            <a:rPr lang="ar-SA" sz="3200" b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دخول الباء والفاء والكاف </a:t>
          </a:r>
        </a:p>
        <a:p>
          <a:pPr rtl="1"/>
          <a:r>
            <a:rPr lang="ar-SA" sz="3200" b="1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على الكلمات المبدوءة بــ (ال)</a:t>
          </a:r>
          <a:endParaRPr lang="ar-SA" sz="3200" b="1" dirty="0"/>
        </a:p>
      </dgm:t>
    </dgm:pt>
    <dgm:pt modelId="{1F654FC9-0A8A-4F8E-89F7-B69726782D91}" type="parTrans" cxnId="{D9CCE508-E68E-4B0D-9617-23A6174028C4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802737DF-A9C5-4E2C-8E56-1E62A113604A}" type="sibTrans" cxnId="{D9CCE508-E68E-4B0D-9617-23A6174028C4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F2E73834-4DFE-4CF0-8311-67B939BD1334}">
      <dgm:prSet phldrT="[نص]" custT="1"/>
      <dgm:spPr/>
      <dgm:t>
        <a:bodyPr/>
        <a:lstStyle/>
        <a:p>
          <a:pPr rtl="1"/>
          <a:r>
            <a:rPr lang="ar-SA" sz="3600" b="1" smtClean="0">
              <a:cs typeface="PT Bold Heading" pitchFamily="2" charset="-78"/>
            </a:rPr>
            <a:t>الظاهرة</a:t>
          </a:r>
        </a:p>
        <a:p>
          <a:pPr rtl="1"/>
          <a:r>
            <a:rPr lang="ar-SA" sz="3600" b="1" smtClean="0">
              <a:cs typeface="PT Bold Heading" pitchFamily="2" charset="-78"/>
            </a:rPr>
            <a:t>الإملائية</a:t>
          </a:r>
          <a:endParaRPr lang="ar-SA" sz="3600" b="1" dirty="0">
            <a:cs typeface="PT Bold Heading" pitchFamily="2" charset="-78"/>
          </a:endParaRPr>
        </a:p>
      </dgm:t>
    </dgm:pt>
    <dgm:pt modelId="{0E51320C-BD80-42FC-A57F-213B6BF191CF}" type="parTrans" cxnId="{E15EF481-9309-4698-A996-983C35C5D98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EB760D54-7230-4B4F-B911-6C9BCEC58A51}" type="sibTrans" cxnId="{E15EF481-9309-4698-A996-983C35C5D98D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9B67369A-0F8C-4ECB-9828-6EEDE66B63E0}">
      <dgm:prSet phldrT="[نص]" custT="1"/>
      <dgm:spPr/>
      <dgm:t>
        <a:bodyPr/>
        <a:lstStyle/>
        <a:p>
          <a:pPr rtl="1"/>
          <a:r>
            <a:rPr lang="ar-S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وحدة</a:t>
          </a:r>
        </a:p>
        <a:p>
          <a:pPr rtl="1"/>
          <a:r>
            <a:rPr lang="ar-S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المركبات</a:t>
          </a:r>
        </a:p>
        <a:p>
          <a:pPr rtl="1"/>
          <a:r>
            <a:rPr lang="ar-SA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والحوادث المرورية</a:t>
          </a:r>
          <a:endParaRPr lang="ar-SA" sz="40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gm:t>
    </dgm:pt>
    <dgm:pt modelId="{89C9F947-4DC0-4D68-ABF5-63D6E603D150}" type="parTrans" cxnId="{52ADF418-34F9-47C3-B7C9-6AF3C8BFCDE0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5229E07E-7535-47FF-8E3C-550870D2E642}" type="sibTrans" cxnId="{52ADF418-34F9-47C3-B7C9-6AF3C8BFCDE0}">
      <dgm:prSet/>
      <dgm:spPr/>
      <dgm:t>
        <a:bodyPr/>
        <a:lstStyle/>
        <a:p>
          <a:pPr rtl="1"/>
          <a:endParaRPr lang="ar-SA">
            <a:solidFill>
              <a:schemeClr val="tx1"/>
            </a:solidFill>
          </a:endParaRPr>
        </a:p>
      </dgm:t>
    </dgm:pt>
    <dgm:pt modelId="{07EEDE5E-6FF0-438A-AEEE-4E18C339DE35}" type="pres">
      <dgm:prSet presAssocID="{0306BA40-9F08-48A4-BE1D-21BAFE94F971}" presName="Name0" presStyleCnt="0">
        <dgm:presLayoutVars>
          <dgm:dir/>
          <dgm:resizeHandles val="exact"/>
        </dgm:presLayoutVars>
      </dgm:prSet>
      <dgm:spPr/>
    </dgm:pt>
    <dgm:pt modelId="{C6345738-9DD5-4DE2-99FE-9220BCE80264}" type="pres">
      <dgm:prSet presAssocID="{0306BA40-9F08-48A4-BE1D-21BAFE94F971}" presName="fgShape" presStyleLbl="fgShp" presStyleIdx="0" presStyleCnt="1" custScaleX="83486" custScaleY="58233" custLinFactY="-200000" custLinFactNeighborX="-1356" custLinFactNeighborY="-217671"/>
      <dgm:spPr>
        <a:solidFill>
          <a:schemeClr val="bg1"/>
        </a:solidFill>
      </dgm:spPr>
    </dgm:pt>
    <dgm:pt modelId="{199F17A0-917A-472A-8896-034B7970E12E}" type="pres">
      <dgm:prSet presAssocID="{0306BA40-9F08-48A4-BE1D-21BAFE94F971}" presName="linComp" presStyleCnt="0"/>
      <dgm:spPr/>
    </dgm:pt>
    <dgm:pt modelId="{A59D7542-9849-48EB-8894-886D5980FD73}" type="pres">
      <dgm:prSet presAssocID="{0975B996-2DC6-40DC-A884-63862B44B7E2}" presName="compNode" presStyleCnt="0"/>
      <dgm:spPr/>
    </dgm:pt>
    <dgm:pt modelId="{9E5C3018-C5F1-4E1F-A1BC-88293005181D}" type="pres">
      <dgm:prSet presAssocID="{0975B996-2DC6-40DC-A884-63862B44B7E2}" presName="bkgdShape" presStyleLbl="node1" presStyleIdx="0" presStyleCnt="3"/>
      <dgm:spPr/>
      <dgm:t>
        <a:bodyPr/>
        <a:lstStyle/>
        <a:p>
          <a:pPr rtl="1"/>
          <a:endParaRPr lang="ar-SA"/>
        </a:p>
      </dgm:t>
    </dgm:pt>
    <dgm:pt modelId="{1CF14815-CAB7-401F-9A67-94E168EAAEE5}" type="pres">
      <dgm:prSet presAssocID="{0975B996-2DC6-40DC-A884-63862B44B7E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A7D7A9D-91D6-4988-902B-762B927A5489}" type="pres">
      <dgm:prSet presAssocID="{0975B996-2DC6-40DC-A884-63862B44B7E2}" presName="invisiNode" presStyleLbl="node1" presStyleIdx="0" presStyleCnt="3"/>
      <dgm:spPr/>
    </dgm:pt>
    <dgm:pt modelId="{49755B59-B726-4709-B47A-23F43B648FBB}" type="pres">
      <dgm:prSet presAssocID="{0975B996-2DC6-40DC-A884-63862B44B7E2}" presName="imagNode" presStyleLbl="fgImgPlace1" presStyleIdx="0" presStyleCnt="3" custScaleX="98214" custScaleY="35544" custLinFactNeighborX="-4534" custLinFactNeighborY="-3513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82FF199-58C7-4E2F-9106-0F8EF5C354B7}" type="pres">
      <dgm:prSet presAssocID="{802737DF-A9C5-4E2C-8E56-1E62A113604A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A36E075D-7CC3-4EDB-BDDD-C3AFFFCAC543}" type="pres">
      <dgm:prSet presAssocID="{F2E73834-4DFE-4CF0-8311-67B939BD1334}" presName="compNode" presStyleCnt="0"/>
      <dgm:spPr/>
    </dgm:pt>
    <dgm:pt modelId="{A635D137-8D2D-4167-912A-7328370E6652}" type="pres">
      <dgm:prSet presAssocID="{F2E73834-4DFE-4CF0-8311-67B939BD1334}" presName="bkgdShape" presStyleLbl="node1" presStyleIdx="1" presStyleCnt="3" custLinFactNeighborX="-801"/>
      <dgm:spPr/>
      <dgm:t>
        <a:bodyPr/>
        <a:lstStyle/>
        <a:p>
          <a:pPr rtl="1"/>
          <a:endParaRPr lang="ar-SA"/>
        </a:p>
      </dgm:t>
    </dgm:pt>
    <dgm:pt modelId="{A08F9B21-01AB-406D-AFDA-DE20CA5B7E05}" type="pres">
      <dgm:prSet presAssocID="{F2E73834-4DFE-4CF0-8311-67B939BD1334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092BCB2-6907-4A68-81ED-F60D0A385EF5}" type="pres">
      <dgm:prSet presAssocID="{F2E73834-4DFE-4CF0-8311-67B939BD1334}" presName="invisiNode" presStyleLbl="node1" presStyleIdx="1" presStyleCnt="3"/>
      <dgm:spPr/>
    </dgm:pt>
    <dgm:pt modelId="{B9B3CE3D-298F-4AE3-B8A6-258BD5307681}" type="pres">
      <dgm:prSet presAssocID="{F2E73834-4DFE-4CF0-8311-67B939BD1334}" presName="imagNode" presStyleLbl="fgImgPlace1" presStyleIdx="1" presStyleCnt="3" custScaleX="99982" custScaleY="35544" custLinFactNeighborX="-2471" custLinFactNeighborY="-3513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7E6228-BA7F-46ED-9A29-429A2CA6C4CC}" type="pres">
      <dgm:prSet presAssocID="{EB760D54-7230-4B4F-B911-6C9BCEC58A51}" presName="sibTrans" presStyleLbl="sibTrans2D1" presStyleIdx="0" presStyleCnt="0"/>
      <dgm:spPr/>
      <dgm:t>
        <a:bodyPr/>
        <a:lstStyle/>
        <a:p>
          <a:pPr rtl="1"/>
          <a:endParaRPr lang="ar-SA"/>
        </a:p>
      </dgm:t>
    </dgm:pt>
    <dgm:pt modelId="{E1643A66-6F18-4A65-83FC-8B690963E390}" type="pres">
      <dgm:prSet presAssocID="{9B67369A-0F8C-4ECB-9828-6EEDE66B63E0}" presName="compNode" presStyleCnt="0"/>
      <dgm:spPr/>
    </dgm:pt>
    <dgm:pt modelId="{84575DB8-04AB-44E6-A0BA-8777AF3EB244}" type="pres">
      <dgm:prSet presAssocID="{9B67369A-0F8C-4ECB-9828-6EEDE66B63E0}" presName="bkgdShape" presStyleLbl="node1" presStyleIdx="2" presStyleCnt="3" custLinFactNeighborX="-1042" custLinFactNeighborY="-15663"/>
      <dgm:spPr/>
      <dgm:t>
        <a:bodyPr/>
        <a:lstStyle/>
        <a:p>
          <a:pPr rtl="1"/>
          <a:endParaRPr lang="ar-SA"/>
        </a:p>
      </dgm:t>
    </dgm:pt>
    <dgm:pt modelId="{611F51AF-2D9B-4836-AE02-4D39E676520D}" type="pres">
      <dgm:prSet presAssocID="{9B67369A-0F8C-4ECB-9828-6EEDE66B63E0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0F6BB4-29CF-4893-AAAF-0B941F07F798}" type="pres">
      <dgm:prSet presAssocID="{9B67369A-0F8C-4ECB-9828-6EEDE66B63E0}" presName="invisiNode" presStyleLbl="node1" presStyleIdx="2" presStyleCnt="3"/>
      <dgm:spPr/>
    </dgm:pt>
    <dgm:pt modelId="{395B2E9E-1496-42E5-93EE-DF66B75B476E}" type="pres">
      <dgm:prSet presAssocID="{9B67369A-0F8C-4ECB-9828-6EEDE66B63E0}" presName="imagNode" presStyleLbl="fgImgPlace1" presStyleIdx="2" presStyleCnt="3" custScaleX="99304" custScaleY="38037" custLinFactNeighborX="-5249" custLinFactNeighborY="-34527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ar-SA"/>
        </a:p>
      </dgm:t>
    </dgm:pt>
  </dgm:ptLst>
  <dgm:cxnLst>
    <dgm:cxn modelId="{BB70FB44-9ACE-4DA5-A0A7-AE159351971A}" type="presOf" srcId="{9B67369A-0F8C-4ECB-9828-6EEDE66B63E0}" destId="{611F51AF-2D9B-4836-AE02-4D39E676520D}" srcOrd="1" destOrd="0" presId="urn:microsoft.com/office/officeart/2005/8/layout/hList7"/>
    <dgm:cxn modelId="{52ADF418-34F9-47C3-B7C9-6AF3C8BFCDE0}" srcId="{0306BA40-9F08-48A4-BE1D-21BAFE94F971}" destId="{9B67369A-0F8C-4ECB-9828-6EEDE66B63E0}" srcOrd="2" destOrd="0" parTransId="{89C9F947-4DC0-4D68-ABF5-63D6E603D150}" sibTransId="{5229E07E-7535-47FF-8E3C-550870D2E642}"/>
    <dgm:cxn modelId="{A92C0855-5ACC-4F6F-9B8C-9E90C86DC996}" type="presOf" srcId="{802737DF-A9C5-4E2C-8E56-1E62A113604A}" destId="{A82FF199-58C7-4E2F-9106-0F8EF5C354B7}" srcOrd="0" destOrd="0" presId="urn:microsoft.com/office/officeart/2005/8/layout/hList7"/>
    <dgm:cxn modelId="{D9CCE508-E68E-4B0D-9617-23A6174028C4}" srcId="{0306BA40-9F08-48A4-BE1D-21BAFE94F971}" destId="{0975B996-2DC6-40DC-A884-63862B44B7E2}" srcOrd="0" destOrd="0" parTransId="{1F654FC9-0A8A-4F8E-89F7-B69726782D91}" sibTransId="{802737DF-A9C5-4E2C-8E56-1E62A113604A}"/>
    <dgm:cxn modelId="{CA9BD047-82B4-4C60-8253-59DC1081C8F2}" type="presOf" srcId="{F2E73834-4DFE-4CF0-8311-67B939BD1334}" destId="{A08F9B21-01AB-406D-AFDA-DE20CA5B7E05}" srcOrd="1" destOrd="0" presId="urn:microsoft.com/office/officeart/2005/8/layout/hList7"/>
    <dgm:cxn modelId="{149EB4B5-58E4-4C77-9DF7-B38994F55A36}" type="presOf" srcId="{9B67369A-0F8C-4ECB-9828-6EEDE66B63E0}" destId="{84575DB8-04AB-44E6-A0BA-8777AF3EB244}" srcOrd="0" destOrd="0" presId="urn:microsoft.com/office/officeart/2005/8/layout/hList7"/>
    <dgm:cxn modelId="{F80E0018-6CA4-44CA-BB77-7536E2D0894E}" type="presOf" srcId="{F2E73834-4DFE-4CF0-8311-67B939BD1334}" destId="{A635D137-8D2D-4167-912A-7328370E6652}" srcOrd="0" destOrd="0" presId="urn:microsoft.com/office/officeart/2005/8/layout/hList7"/>
    <dgm:cxn modelId="{AA858324-FF62-4353-B953-EFD531635560}" type="presOf" srcId="{EB760D54-7230-4B4F-B911-6C9BCEC58A51}" destId="{7B7E6228-BA7F-46ED-9A29-429A2CA6C4CC}" srcOrd="0" destOrd="0" presId="urn:microsoft.com/office/officeart/2005/8/layout/hList7"/>
    <dgm:cxn modelId="{076B5223-2A05-4B27-9EC9-CC607B16FAA6}" type="presOf" srcId="{0306BA40-9F08-48A4-BE1D-21BAFE94F971}" destId="{07EEDE5E-6FF0-438A-AEEE-4E18C339DE35}" srcOrd="0" destOrd="0" presId="urn:microsoft.com/office/officeart/2005/8/layout/hList7"/>
    <dgm:cxn modelId="{E15EF481-9309-4698-A996-983C35C5D98D}" srcId="{0306BA40-9F08-48A4-BE1D-21BAFE94F971}" destId="{F2E73834-4DFE-4CF0-8311-67B939BD1334}" srcOrd="1" destOrd="0" parTransId="{0E51320C-BD80-42FC-A57F-213B6BF191CF}" sibTransId="{EB760D54-7230-4B4F-B911-6C9BCEC58A51}"/>
    <dgm:cxn modelId="{0439A8AE-7DC7-4BCF-9DE7-2098922D593A}" type="presOf" srcId="{0975B996-2DC6-40DC-A884-63862B44B7E2}" destId="{1CF14815-CAB7-401F-9A67-94E168EAAEE5}" srcOrd="1" destOrd="0" presId="urn:microsoft.com/office/officeart/2005/8/layout/hList7"/>
    <dgm:cxn modelId="{E6099EBD-84C8-4297-B9BF-6331810969B1}" type="presOf" srcId="{0975B996-2DC6-40DC-A884-63862B44B7E2}" destId="{9E5C3018-C5F1-4E1F-A1BC-88293005181D}" srcOrd="0" destOrd="0" presId="urn:microsoft.com/office/officeart/2005/8/layout/hList7"/>
    <dgm:cxn modelId="{066ACAA0-5CD8-4757-A58C-FC9BA8270E65}" type="presParOf" srcId="{07EEDE5E-6FF0-438A-AEEE-4E18C339DE35}" destId="{C6345738-9DD5-4DE2-99FE-9220BCE80264}" srcOrd="0" destOrd="0" presId="urn:microsoft.com/office/officeart/2005/8/layout/hList7"/>
    <dgm:cxn modelId="{06B36780-D07F-4628-8FD4-3E8D8A92B782}" type="presParOf" srcId="{07EEDE5E-6FF0-438A-AEEE-4E18C339DE35}" destId="{199F17A0-917A-472A-8896-034B7970E12E}" srcOrd="1" destOrd="0" presId="urn:microsoft.com/office/officeart/2005/8/layout/hList7"/>
    <dgm:cxn modelId="{351829C8-798A-4AC3-8D50-CD16C352ACC7}" type="presParOf" srcId="{199F17A0-917A-472A-8896-034B7970E12E}" destId="{A59D7542-9849-48EB-8894-886D5980FD73}" srcOrd="0" destOrd="0" presId="urn:microsoft.com/office/officeart/2005/8/layout/hList7"/>
    <dgm:cxn modelId="{F7FEEC4A-6D67-40F8-AEC5-0D40D0A408DC}" type="presParOf" srcId="{A59D7542-9849-48EB-8894-886D5980FD73}" destId="{9E5C3018-C5F1-4E1F-A1BC-88293005181D}" srcOrd="0" destOrd="0" presId="urn:microsoft.com/office/officeart/2005/8/layout/hList7"/>
    <dgm:cxn modelId="{954B9A43-BEEC-44F7-946C-DD697EA34E56}" type="presParOf" srcId="{A59D7542-9849-48EB-8894-886D5980FD73}" destId="{1CF14815-CAB7-401F-9A67-94E168EAAEE5}" srcOrd="1" destOrd="0" presId="urn:microsoft.com/office/officeart/2005/8/layout/hList7"/>
    <dgm:cxn modelId="{DA20ACE2-BB58-4E09-8A25-332ED6CB4094}" type="presParOf" srcId="{A59D7542-9849-48EB-8894-886D5980FD73}" destId="{1A7D7A9D-91D6-4988-902B-762B927A5489}" srcOrd="2" destOrd="0" presId="urn:microsoft.com/office/officeart/2005/8/layout/hList7"/>
    <dgm:cxn modelId="{027A1367-AE59-4839-B00C-58C9A04510AD}" type="presParOf" srcId="{A59D7542-9849-48EB-8894-886D5980FD73}" destId="{49755B59-B726-4709-B47A-23F43B648FBB}" srcOrd="3" destOrd="0" presId="urn:microsoft.com/office/officeart/2005/8/layout/hList7"/>
    <dgm:cxn modelId="{6E3A9A39-D358-410C-96DE-D4FEBB2B23B2}" type="presParOf" srcId="{199F17A0-917A-472A-8896-034B7970E12E}" destId="{A82FF199-58C7-4E2F-9106-0F8EF5C354B7}" srcOrd="1" destOrd="0" presId="urn:microsoft.com/office/officeart/2005/8/layout/hList7"/>
    <dgm:cxn modelId="{EFF61682-31ED-48C8-A18B-78CBD1E55582}" type="presParOf" srcId="{199F17A0-917A-472A-8896-034B7970E12E}" destId="{A36E075D-7CC3-4EDB-BDDD-C3AFFFCAC543}" srcOrd="2" destOrd="0" presId="urn:microsoft.com/office/officeart/2005/8/layout/hList7"/>
    <dgm:cxn modelId="{9F0F657E-4026-47EB-B9E0-41878A36CFE6}" type="presParOf" srcId="{A36E075D-7CC3-4EDB-BDDD-C3AFFFCAC543}" destId="{A635D137-8D2D-4167-912A-7328370E6652}" srcOrd="0" destOrd="0" presId="urn:microsoft.com/office/officeart/2005/8/layout/hList7"/>
    <dgm:cxn modelId="{673020F3-B7D2-4499-A908-6A67C11F1009}" type="presParOf" srcId="{A36E075D-7CC3-4EDB-BDDD-C3AFFFCAC543}" destId="{A08F9B21-01AB-406D-AFDA-DE20CA5B7E05}" srcOrd="1" destOrd="0" presId="urn:microsoft.com/office/officeart/2005/8/layout/hList7"/>
    <dgm:cxn modelId="{07D193B0-7833-4BF0-BC14-B4D52FC8EF77}" type="presParOf" srcId="{A36E075D-7CC3-4EDB-BDDD-C3AFFFCAC543}" destId="{F092BCB2-6907-4A68-81ED-F60D0A385EF5}" srcOrd="2" destOrd="0" presId="urn:microsoft.com/office/officeart/2005/8/layout/hList7"/>
    <dgm:cxn modelId="{AE8C03CC-DE01-4961-8405-99AAD37C4053}" type="presParOf" srcId="{A36E075D-7CC3-4EDB-BDDD-C3AFFFCAC543}" destId="{B9B3CE3D-298F-4AE3-B8A6-258BD5307681}" srcOrd="3" destOrd="0" presId="urn:microsoft.com/office/officeart/2005/8/layout/hList7"/>
    <dgm:cxn modelId="{B4DC45D2-0B6F-4260-96F7-C8954AD79E6B}" type="presParOf" srcId="{199F17A0-917A-472A-8896-034B7970E12E}" destId="{7B7E6228-BA7F-46ED-9A29-429A2CA6C4CC}" srcOrd="3" destOrd="0" presId="urn:microsoft.com/office/officeart/2005/8/layout/hList7"/>
    <dgm:cxn modelId="{4062AF5B-CE62-4F63-9EDB-E84FAE8BB843}" type="presParOf" srcId="{199F17A0-917A-472A-8896-034B7970E12E}" destId="{E1643A66-6F18-4A65-83FC-8B690963E390}" srcOrd="4" destOrd="0" presId="urn:microsoft.com/office/officeart/2005/8/layout/hList7"/>
    <dgm:cxn modelId="{DFCC1887-5E20-4AE6-ABF5-7BE7F96F7DED}" type="presParOf" srcId="{E1643A66-6F18-4A65-83FC-8B690963E390}" destId="{84575DB8-04AB-44E6-A0BA-8777AF3EB244}" srcOrd="0" destOrd="0" presId="urn:microsoft.com/office/officeart/2005/8/layout/hList7"/>
    <dgm:cxn modelId="{52B02A98-9EDA-4C9E-83B6-7EBEC656FA9C}" type="presParOf" srcId="{E1643A66-6F18-4A65-83FC-8B690963E390}" destId="{611F51AF-2D9B-4836-AE02-4D39E676520D}" srcOrd="1" destOrd="0" presId="urn:microsoft.com/office/officeart/2005/8/layout/hList7"/>
    <dgm:cxn modelId="{777EE5EF-D507-4E26-BEA6-DE6CBC895914}" type="presParOf" srcId="{E1643A66-6F18-4A65-83FC-8B690963E390}" destId="{7B0F6BB4-29CF-4893-AAAF-0B941F07F798}" srcOrd="2" destOrd="0" presId="urn:microsoft.com/office/officeart/2005/8/layout/hList7"/>
    <dgm:cxn modelId="{2BD6BF7A-A135-4F6E-9D3D-318688D40754}" type="presParOf" srcId="{E1643A66-6F18-4A65-83FC-8B690963E390}" destId="{395B2E9E-1496-42E5-93EE-DF66B75B476E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397CE-3741-4B35-9EBB-DC35AA7B8C11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pPr rtl="1"/>
          <a:endParaRPr lang="ar-SA"/>
        </a:p>
      </dgm:t>
    </dgm:pt>
    <dgm:pt modelId="{2ECD6964-A9CF-49D1-93CE-3B10F5B62DC1}">
      <dgm:prSet phldrT="[نص]" custT="1"/>
      <dgm:spPr/>
      <dgm:t>
        <a:bodyPr/>
        <a:lstStyle/>
        <a:p>
          <a:pPr algn="r" rtl="1"/>
          <a:r>
            <a:rPr lang="ar-SA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تكتب كلمات مبدوءة بـ ( أل ) دخلت عليها الباء أو الفاء أو الكاف.</a:t>
          </a:r>
          <a:endParaRPr lang="ar-SA" sz="3600" dirty="0">
            <a:solidFill>
              <a:schemeClr val="tx1"/>
            </a:solidFill>
          </a:endParaRPr>
        </a:p>
      </dgm:t>
    </dgm:pt>
    <dgm:pt modelId="{D6745873-A126-4747-8C78-C33C9BDB1F48}" type="parTrans" cxnId="{9FDE3B9F-E871-4BA5-93A4-394704072DEF}">
      <dgm:prSet/>
      <dgm:spPr/>
      <dgm:t>
        <a:bodyPr/>
        <a:lstStyle/>
        <a:p>
          <a:pPr rtl="1"/>
          <a:endParaRPr lang="ar-SA" sz="4000"/>
        </a:p>
      </dgm:t>
    </dgm:pt>
    <dgm:pt modelId="{FF14B2C3-E39B-4309-9DDB-1A6BC2472A3E}" type="sibTrans" cxnId="{9FDE3B9F-E871-4BA5-93A4-394704072DEF}">
      <dgm:prSet/>
      <dgm:spPr/>
      <dgm:t>
        <a:bodyPr/>
        <a:lstStyle/>
        <a:p>
          <a:pPr rtl="1"/>
          <a:endParaRPr lang="ar-SA" sz="4000"/>
        </a:p>
      </dgm:t>
    </dgm:pt>
    <dgm:pt modelId="{6D3B3C07-33F6-4AE8-AD67-74506330BB1C}">
      <dgm:prSet phldrT="[نص]" custT="1"/>
      <dgm:spPr/>
      <dgm:t>
        <a:bodyPr/>
        <a:lstStyle/>
        <a:p>
          <a:pPr algn="r" rtl="1"/>
          <a:r>
            <a:rPr lang="ar-SA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تستنتج القاعدة الخاصة بالدرس .</a:t>
          </a:r>
          <a:endParaRPr lang="ar-SA" sz="4000" dirty="0"/>
        </a:p>
      </dgm:t>
    </dgm:pt>
    <dgm:pt modelId="{4F6CF773-D79E-4953-8D09-8480103A9643}" type="parTrans" cxnId="{665D6570-517A-4D79-969D-58051E4B053F}">
      <dgm:prSet/>
      <dgm:spPr/>
      <dgm:t>
        <a:bodyPr/>
        <a:lstStyle/>
        <a:p>
          <a:pPr rtl="1"/>
          <a:endParaRPr lang="ar-SA" sz="4000"/>
        </a:p>
      </dgm:t>
    </dgm:pt>
    <dgm:pt modelId="{1854D947-C111-427F-8F44-417FA61D4F76}" type="sibTrans" cxnId="{665D6570-517A-4D79-969D-58051E4B053F}">
      <dgm:prSet/>
      <dgm:spPr/>
      <dgm:t>
        <a:bodyPr/>
        <a:lstStyle/>
        <a:p>
          <a:pPr rtl="1"/>
          <a:endParaRPr lang="ar-SA" sz="4000"/>
        </a:p>
      </dgm:t>
    </dgm:pt>
    <dgm:pt modelId="{B1AD6781-CCDE-4539-B605-5D8120375514}">
      <dgm:prSet phldrT="[نص]" custT="1"/>
      <dgm:spPr/>
      <dgm:t>
        <a:bodyPr/>
        <a:lstStyle/>
        <a:p>
          <a:pPr algn="r" rtl="1"/>
          <a:r>
            <a:rPr lang="ar-SA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تكتب ما يملى عليها كتابة صحيحة .</a:t>
          </a:r>
          <a:endParaRPr lang="ar-SA" sz="4000" dirty="0"/>
        </a:p>
      </dgm:t>
    </dgm:pt>
    <dgm:pt modelId="{B26B70DE-B1BB-462F-A0AE-80E0E3F9C6FE}" type="parTrans" cxnId="{B9A60BCB-E054-4573-8509-3F5304206B21}">
      <dgm:prSet/>
      <dgm:spPr/>
      <dgm:t>
        <a:bodyPr/>
        <a:lstStyle/>
        <a:p>
          <a:pPr rtl="1"/>
          <a:endParaRPr lang="ar-SA" sz="4000"/>
        </a:p>
      </dgm:t>
    </dgm:pt>
    <dgm:pt modelId="{08ACFE8B-4BBF-4BD9-813C-B916E99FEC12}" type="sibTrans" cxnId="{B9A60BCB-E054-4573-8509-3F5304206B21}">
      <dgm:prSet/>
      <dgm:spPr/>
      <dgm:t>
        <a:bodyPr/>
        <a:lstStyle/>
        <a:p>
          <a:pPr rtl="1"/>
          <a:endParaRPr lang="ar-SA" sz="4000"/>
        </a:p>
      </dgm:t>
    </dgm:pt>
    <dgm:pt modelId="{36559412-1DE3-431E-B4B6-80B4F8D29D5E}">
      <dgm:prSet custT="1"/>
      <dgm:spPr/>
      <dgm:t>
        <a:bodyPr/>
        <a:lstStyle/>
        <a:p>
          <a:pPr algn="r" rtl="1"/>
          <a:r>
            <a:rPr lang="ar-SA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تقارن بين اللام المكسورة والباء والفاء والكاف .</a:t>
          </a:r>
          <a:endParaRPr lang="ar-SA" sz="3600" dirty="0"/>
        </a:p>
      </dgm:t>
    </dgm:pt>
    <dgm:pt modelId="{8B7A31CD-E811-45C2-BE33-7C3AD9EE3632}" type="parTrans" cxnId="{2EB60CCE-6F9D-4EBC-AC2D-A62C9576FD21}">
      <dgm:prSet/>
      <dgm:spPr/>
      <dgm:t>
        <a:bodyPr/>
        <a:lstStyle/>
        <a:p>
          <a:pPr rtl="1"/>
          <a:endParaRPr lang="ar-SA" sz="4000"/>
        </a:p>
      </dgm:t>
    </dgm:pt>
    <dgm:pt modelId="{A6A20C16-748D-4F83-8C59-99E0CAF1FF2A}" type="sibTrans" cxnId="{2EB60CCE-6F9D-4EBC-AC2D-A62C9576FD21}">
      <dgm:prSet/>
      <dgm:spPr/>
      <dgm:t>
        <a:bodyPr/>
        <a:lstStyle/>
        <a:p>
          <a:pPr rtl="1"/>
          <a:endParaRPr lang="ar-SA" sz="4000"/>
        </a:p>
      </dgm:t>
    </dgm:pt>
    <dgm:pt modelId="{8C0EBD65-F1B8-4F68-9987-0D887DBE12AA}">
      <dgm:prSet custT="1"/>
      <dgm:spPr/>
      <dgm:t>
        <a:bodyPr/>
        <a:lstStyle/>
        <a:p>
          <a:pPr algn="r" rtl="1"/>
          <a:r>
            <a:rPr lang="ar-SA" sz="40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تحل التدريبات حلًا صحيحًا .</a:t>
          </a:r>
          <a:endParaRPr lang="ar-SA" sz="4000" dirty="0"/>
        </a:p>
      </dgm:t>
    </dgm:pt>
    <dgm:pt modelId="{5E6CEBCA-88CF-4947-81A4-7C0CDFACF93F}" type="parTrans" cxnId="{6DAFEF38-F799-42C9-BA82-BDB401A72338}">
      <dgm:prSet/>
      <dgm:spPr/>
      <dgm:t>
        <a:bodyPr/>
        <a:lstStyle/>
        <a:p>
          <a:pPr rtl="1"/>
          <a:endParaRPr lang="ar-SA"/>
        </a:p>
      </dgm:t>
    </dgm:pt>
    <dgm:pt modelId="{B9C46BA8-0CD8-402E-A582-3BD94368EB7C}" type="sibTrans" cxnId="{6DAFEF38-F799-42C9-BA82-BDB401A72338}">
      <dgm:prSet/>
      <dgm:spPr/>
      <dgm:t>
        <a:bodyPr/>
        <a:lstStyle/>
        <a:p>
          <a:pPr rtl="1"/>
          <a:endParaRPr lang="ar-SA"/>
        </a:p>
      </dgm:t>
    </dgm:pt>
    <dgm:pt modelId="{9D5D75EB-94A0-41CE-BC6B-A0817A8D9F1B}" type="pres">
      <dgm:prSet presAssocID="{896397CE-3741-4B35-9EBB-DC35AA7B8C1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E5D4B32E-F0D2-4F47-B97A-6AF1CE6DABD4}" type="pres">
      <dgm:prSet presAssocID="{2ECD6964-A9CF-49D1-93CE-3B10F5B62DC1}" presName="parentLin" presStyleCnt="0"/>
      <dgm:spPr/>
    </dgm:pt>
    <dgm:pt modelId="{B510E77C-3B51-428E-BB7E-58760C28E5E5}" type="pres">
      <dgm:prSet presAssocID="{2ECD6964-A9CF-49D1-93CE-3B10F5B62DC1}" presName="parentLeftMargin" presStyleLbl="node1" presStyleIdx="0" presStyleCnt="5"/>
      <dgm:spPr/>
      <dgm:t>
        <a:bodyPr/>
        <a:lstStyle/>
        <a:p>
          <a:pPr rtl="1"/>
          <a:endParaRPr lang="ar-SA"/>
        </a:p>
      </dgm:t>
    </dgm:pt>
    <dgm:pt modelId="{C965F7F5-489F-49FC-BC64-4F8978B41F4F}" type="pres">
      <dgm:prSet presAssocID="{2ECD6964-A9CF-49D1-93CE-3B10F5B62DC1}" presName="parentText" presStyleLbl="node1" presStyleIdx="0" presStyleCnt="5" custScaleX="136830" custScaleY="122344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E2ADD0-6BAA-45C3-8646-BE54E707A090}" type="pres">
      <dgm:prSet presAssocID="{2ECD6964-A9CF-49D1-93CE-3B10F5B62DC1}" presName="negativeSpace" presStyleCnt="0"/>
      <dgm:spPr/>
    </dgm:pt>
    <dgm:pt modelId="{B6A6F95D-8F03-4DE6-B845-5EB8E2B07714}" type="pres">
      <dgm:prSet presAssocID="{2ECD6964-A9CF-49D1-93CE-3B10F5B62DC1}" presName="childText" presStyleLbl="conFgAcc1" presStyleIdx="0" presStyleCnt="5">
        <dgm:presLayoutVars>
          <dgm:bulletEnabled val="1"/>
        </dgm:presLayoutVars>
      </dgm:prSet>
      <dgm:spPr/>
    </dgm:pt>
    <dgm:pt modelId="{2F71F203-22A3-4910-9883-CAA61557B388}" type="pres">
      <dgm:prSet presAssocID="{FF14B2C3-E39B-4309-9DDB-1A6BC2472A3E}" presName="spaceBetweenRectangles" presStyleCnt="0"/>
      <dgm:spPr/>
    </dgm:pt>
    <dgm:pt modelId="{8E648125-D61A-45EF-91C8-AC59EEFD9A81}" type="pres">
      <dgm:prSet presAssocID="{6D3B3C07-33F6-4AE8-AD67-74506330BB1C}" presName="parentLin" presStyleCnt="0"/>
      <dgm:spPr/>
    </dgm:pt>
    <dgm:pt modelId="{A16AC186-7617-4B08-9F74-C37AA94ECDEF}" type="pres">
      <dgm:prSet presAssocID="{6D3B3C07-33F6-4AE8-AD67-74506330BB1C}" presName="parentLeftMargin" presStyleLbl="node1" presStyleIdx="0" presStyleCnt="5"/>
      <dgm:spPr/>
      <dgm:t>
        <a:bodyPr/>
        <a:lstStyle/>
        <a:p>
          <a:pPr rtl="1"/>
          <a:endParaRPr lang="ar-SA"/>
        </a:p>
      </dgm:t>
    </dgm:pt>
    <dgm:pt modelId="{B4F84955-1C0D-4AF1-A5C6-47A21CCA25ED}" type="pres">
      <dgm:prSet presAssocID="{6D3B3C07-33F6-4AE8-AD67-74506330BB1C}" presName="parentText" presStyleLbl="node1" presStyleIdx="1" presStyleCnt="5" custScaleX="13906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A966753-2D6C-44CE-816D-5AC0FEC9EA55}" type="pres">
      <dgm:prSet presAssocID="{6D3B3C07-33F6-4AE8-AD67-74506330BB1C}" presName="negativeSpace" presStyleCnt="0"/>
      <dgm:spPr/>
    </dgm:pt>
    <dgm:pt modelId="{4B4DF9B5-7334-47CA-B0DA-23AB9363611F}" type="pres">
      <dgm:prSet presAssocID="{6D3B3C07-33F6-4AE8-AD67-74506330BB1C}" presName="childText" presStyleLbl="conFgAcc1" presStyleIdx="1" presStyleCnt="5">
        <dgm:presLayoutVars>
          <dgm:bulletEnabled val="1"/>
        </dgm:presLayoutVars>
      </dgm:prSet>
      <dgm:spPr/>
    </dgm:pt>
    <dgm:pt modelId="{68969E59-C9EE-4F0A-84AA-661A0F082071}" type="pres">
      <dgm:prSet presAssocID="{1854D947-C111-427F-8F44-417FA61D4F76}" presName="spaceBetweenRectangles" presStyleCnt="0"/>
      <dgm:spPr/>
    </dgm:pt>
    <dgm:pt modelId="{2A7AA85D-A497-4373-8306-718379F1B151}" type="pres">
      <dgm:prSet presAssocID="{B1AD6781-CCDE-4539-B605-5D8120375514}" presName="parentLin" presStyleCnt="0"/>
      <dgm:spPr/>
    </dgm:pt>
    <dgm:pt modelId="{6275A92F-BBAD-4119-B967-958C5F0B3D03}" type="pres">
      <dgm:prSet presAssocID="{B1AD6781-CCDE-4539-B605-5D8120375514}" presName="parentLeftMargin" presStyleLbl="node1" presStyleIdx="1" presStyleCnt="5"/>
      <dgm:spPr/>
      <dgm:t>
        <a:bodyPr/>
        <a:lstStyle/>
        <a:p>
          <a:pPr rtl="1"/>
          <a:endParaRPr lang="ar-SA"/>
        </a:p>
      </dgm:t>
    </dgm:pt>
    <dgm:pt modelId="{153692B3-148B-49A5-82A5-6ACE9BB1A8A3}" type="pres">
      <dgm:prSet presAssocID="{B1AD6781-CCDE-4539-B605-5D8120375514}" presName="parentText" presStyleLbl="node1" presStyleIdx="2" presStyleCnt="5" custScaleX="14241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41FF679-1901-4AF9-B86E-7B6573FDE50E}" type="pres">
      <dgm:prSet presAssocID="{B1AD6781-CCDE-4539-B605-5D8120375514}" presName="negativeSpace" presStyleCnt="0"/>
      <dgm:spPr/>
    </dgm:pt>
    <dgm:pt modelId="{AEED80D5-5D31-4183-AD06-D07A21F0A604}" type="pres">
      <dgm:prSet presAssocID="{B1AD6781-CCDE-4539-B605-5D8120375514}" presName="childText" presStyleLbl="conFgAcc1" presStyleIdx="2" presStyleCnt="5">
        <dgm:presLayoutVars>
          <dgm:bulletEnabled val="1"/>
        </dgm:presLayoutVars>
      </dgm:prSet>
      <dgm:spPr/>
    </dgm:pt>
    <dgm:pt modelId="{1FBD3094-581A-4B42-B55C-8373B2E3AECC}" type="pres">
      <dgm:prSet presAssocID="{08ACFE8B-4BBF-4BD9-813C-B916E99FEC12}" presName="spaceBetweenRectangles" presStyleCnt="0"/>
      <dgm:spPr/>
    </dgm:pt>
    <dgm:pt modelId="{B2AC2894-5859-460F-B2A5-F65549C12A5B}" type="pres">
      <dgm:prSet presAssocID="{36559412-1DE3-431E-B4B6-80B4F8D29D5E}" presName="parentLin" presStyleCnt="0"/>
      <dgm:spPr/>
    </dgm:pt>
    <dgm:pt modelId="{A5D9F499-4833-4CF1-AD81-A7729CC8C36C}" type="pres">
      <dgm:prSet presAssocID="{36559412-1DE3-431E-B4B6-80B4F8D29D5E}" presName="parentLeftMargin" presStyleLbl="node1" presStyleIdx="2" presStyleCnt="5"/>
      <dgm:spPr/>
      <dgm:t>
        <a:bodyPr/>
        <a:lstStyle/>
        <a:p>
          <a:pPr rtl="1"/>
          <a:endParaRPr lang="ar-SA"/>
        </a:p>
      </dgm:t>
    </dgm:pt>
    <dgm:pt modelId="{CEDB819F-CBAE-4CCB-8342-D441074F6C08}" type="pres">
      <dgm:prSet presAssocID="{36559412-1DE3-431E-B4B6-80B4F8D29D5E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9A888B6-3962-4AA0-A09D-5C477936784C}" type="pres">
      <dgm:prSet presAssocID="{36559412-1DE3-431E-B4B6-80B4F8D29D5E}" presName="negativeSpace" presStyleCnt="0"/>
      <dgm:spPr/>
    </dgm:pt>
    <dgm:pt modelId="{0FBE31EE-A594-4897-B0F2-7BD2189E1A61}" type="pres">
      <dgm:prSet presAssocID="{36559412-1DE3-431E-B4B6-80B4F8D29D5E}" presName="childText" presStyleLbl="conFgAcc1" presStyleIdx="3" presStyleCnt="5">
        <dgm:presLayoutVars>
          <dgm:bulletEnabled val="1"/>
        </dgm:presLayoutVars>
      </dgm:prSet>
      <dgm:spPr/>
    </dgm:pt>
    <dgm:pt modelId="{48255B29-2375-40E1-A31B-B777606C2769}" type="pres">
      <dgm:prSet presAssocID="{A6A20C16-748D-4F83-8C59-99E0CAF1FF2A}" presName="spaceBetweenRectangles" presStyleCnt="0"/>
      <dgm:spPr/>
    </dgm:pt>
    <dgm:pt modelId="{2FD65071-CC50-4F8D-8851-D8D3F1451D77}" type="pres">
      <dgm:prSet presAssocID="{8C0EBD65-F1B8-4F68-9987-0D887DBE12AA}" presName="parentLin" presStyleCnt="0"/>
      <dgm:spPr/>
    </dgm:pt>
    <dgm:pt modelId="{96D8EFF9-C69C-4E6D-B40E-1758082ED227}" type="pres">
      <dgm:prSet presAssocID="{8C0EBD65-F1B8-4F68-9987-0D887DBE12AA}" presName="parentLeftMargin" presStyleLbl="node1" presStyleIdx="3" presStyleCnt="5"/>
      <dgm:spPr/>
      <dgm:t>
        <a:bodyPr/>
        <a:lstStyle/>
        <a:p>
          <a:pPr rtl="1"/>
          <a:endParaRPr lang="ar-SA"/>
        </a:p>
      </dgm:t>
    </dgm:pt>
    <dgm:pt modelId="{D9BEF202-FECD-47E6-8CB6-72EF06BF21E7}" type="pres">
      <dgm:prSet presAssocID="{8C0EBD65-F1B8-4F68-9987-0D887DBE12AA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2DB9B0-E3B7-4092-A96C-2AE45F766BF2}" type="pres">
      <dgm:prSet presAssocID="{8C0EBD65-F1B8-4F68-9987-0D887DBE12AA}" presName="negativeSpace" presStyleCnt="0"/>
      <dgm:spPr/>
    </dgm:pt>
    <dgm:pt modelId="{B7BD1E15-4B74-4E68-97AC-DEB94611107A}" type="pres">
      <dgm:prSet presAssocID="{8C0EBD65-F1B8-4F68-9987-0D887DBE12A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CCD50C-AB3D-42B0-9E43-F8AF49849DCC}" type="presOf" srcId="{6D3B3C07-33F6-4AE8-AD67-74506330BB1C}" destId="{A16AC186-7617-4B08-9F74-C37AA94ECDEF}" srcOrd="0" destOrd="0" presId="urn:microsoft.com/office/officeart/2005/8/layout/list1"/>
    <dgm:cxn modelId="{3DABACBE-8A99-4184-9B83-C31F415D3C8F}" type="presOf" srcId="{6D3B3C07-33F6-4AE8-AD67-74506330BB1C}" destId="{B4F84955-1C0D-4AF1-A5C6-47A21CCA25ED}" srcOrd="1" destOrd="0" presId="urn:microsoft.com/office/officeart/2005/8/layout/list1"/>
    <dgm:cxn modelId="{6DAFEF38-F799-42C9-BA82-BDB401A72338}" srcId="{896397CE-3741-4B35-9EBB-DC35AA7B8C11}" destId="{8C0EBD65-F1B8-4F68-9987-0D887DBE12AA}" srcOrd="4" destOrd="0" parTransId="{5E6CEBCA-88CF-4947-81A4-7C0CDFACF93F}" sibTransId="{B9C46BA8-0CD8-402E-A582-3BD94368EB7C}"/>
    <dgm:cxn modelId="{087D1C16-02E9-4190-9D91-8542A73D89BD}" type="presOf" srcId="{896397CE-3741-4B35-9EBB-DC35AA7B8C11}" destId="{9D5D75EB-94A0-41CE-BC6B-A0817A8D9F1B}" srcOrd="0" destOrd="0" presId="urn:microsoft.com/office/officeart/2005/8/layout/list1"/>
    <dgm:cxn modelId="{9FDE3B9F-E871-4BA5-93A4-394704072DEF}" srcId="{896397CE-3741-4B35-9EBB-DC35AA7B8C11}" destId="{2ECD6964-A9CF-49D1-93CE-3B10F5B62DC1}" srcOrd="0" destOrd="0" parTransId="{D6745873-A126-4747-8C78-C33C9BDB1F48}" sibTransId="{FF14B2C3-E39B-4309-9DDB-1A6BC2472A3E}"/>
    <dgm:cxn modelId="{F0EC69BA-3630-4BC4-82BA-D32D8EBB3F9B}" type="presOf" srcId="{B1AD6781-CCDE-4539-B605-5D8120375514}" destId="{6275A92F-BBAD-4119-B967-958C5F0B3D03}" srcOrd="0" destOrd="0" presId="urn:microsoft.com/office/officeart/2005/8/layout/list1"/>
    <dgm:cxn modelId="{665D6570-517A-4D79-969D-58051E4B053F}" srcId="{896397CE-3741-4B35-9EBB-DC35AA7B8C11}" destId="{6D3B3C07-33F6-4AE8-AD67-74506330BB1C}" srcOrd="1" destOrd="0" parTransId="{4F6CF773-D79E-4953-8D09-8480103A9643}" sibTransId="{1854D947-C111-427F-8F44-417FA61D4F76}"/>
    <dgm:cxn modelId="{1566CC3D-2074-4567-BE85-3A0C9CF0E35A}" type="presOf" srcId="{2ECD6964-A9CF-49D1-93CE-3B10F5B62DC1}" destId="{C965F7F5-489F-49FC-BC64-4F8978B41F4F}" srcOrd="1" destOrd="0" presId="urn:microsoft.com/office/officeart/2005/8/layout/list1"/>
    <dgm:cxn modelId="{B9A60BCB-E054-4573-8509-3F5304206B21}" srcId="{896397CE-3741-4B35-9EBB-DC35AA7B8C11}" destId="{B1AD6781-CCDE-4539-B605-5D8120375514}" srcOrd="2" destOrd="0" parTransId="{B26B70DE-B1BB-462F-A0AE-80E0E3F9C6FE}" sibTransId="{08ACFE8B-4BBF-4BD9-813C-B916E99FEC12}"/>
    <dgm:cxn modelId="{6067A163-450D-435B-8732-9A9300A0D8E4}" type="presOf" srcId="{8C0EBD65-F1B8-4F68-9987-0D887DBE12AA}" destId="{D9BEF202-FECD-47E6-8CB6-72EF06BF21E7}" srcOrd="1" destOrd="0" presId="urn:microsoft.com/office/officeart/2005/8/layout/list1"/>
    <dgm:cxn modelId="{66AACB63-E959-495F-BF0F-86E0AF5F46CC}" type="presOf" srcId="{36559412-1DE3-431E-B4B6-80B4F8D29D5E}" destId="{A5D9F499-4833-4CF1-AD81-A7729CC8C36C}" srcOrd="0" destOrd="0" presId="urn:microsoft.com/office/officeart/2005/8/layout/list1"/>
    <dgm:cxn modelId="{F3AA583F-C10D-41D3-A329-4F82C28995A3}" type="presOf" srcId="{36559412-1DE3-431E-B4B6-80B4F8D29D5E}" destId="{CEDB819F-CBAE-4CCB-8342-D441074F6C08}" srcOrd="1" destOrd="0" presId="urn:microsoft.com/office/officeart/2005/8/layout/list1"/>
    <dgm:cxn modelId="{2EB60CCE-6F9D-4EBC-AC2D-A62C9576FD21}" srcId="{896397CE-3741-4B35-9EBB-DC35AA7B8C11}" destId="{36559412-1DE3-431E-B4B6-80B4F8D29D5E}" srcOrd="3" destOrd="0" parTransId="{8B7A31CD-E811-45C2-BE33-7C3AD9EE3632}" sibTransId="{A6A20C16-748D-4F83-8C59-99E0CAF1FF2A}"/>
    <dgm:cxn modelId="{15E9BDD6-39FA-4EBB-A535-A31B06810CA3}" type="presOf" srcId="{8C0EBD65-F1B8-4F68-9987-0D887DBE12AA}" destId="{96D8EFF9-C69C-4E6D-B40E-1758082ED227}" srcOrd="0" destOrd="0" presId="urn:microsoft.com/office/officeart/2005/8/layout/list1"/>
    <dgm:cxn modelId="{F411604B-AD94-41F4-83AA-4ECF96AD3BCF}" type="presOf" srcId="{2ECD6964-A9CF-49D1-93CE-3B10F5B62DC1}" destId="{B510E77C-3B51-428E-BB7E-58760C28E5E5}" srcOrd="0" destOrd="0" presId="urn:microsoft.com/office/officeart/2005/8/layout/list1"/>
    <dgm:cxn modelId="{D2AACA15-31DB-4B76-B7CD-B3612FD128AB}" type="presOf" srcId="{B1AD6781-CCDE-4539-B605-5D8120375514}" destId="{153692B3-148B-49A5-82A5-6ACE9BB1A8A3}" srcOrd="1" destOrd="0" presId="urn:microsoft.com/office/officeart/2005/8/layout/list1"/>
    <dgm:cxn modelId="{E213C00B-C53E-4E64-A557-354C3F4ABEBA}" type="presParOf" srcId="{9D5D75EB-94A0-41CE-BC6B-A0817A8D9F1B}" destId="{E5D4B32E-F0D2-4F47-B97A-6AF1CE6DABD4}" srcOrd="0" destOrd="0" presId="urn:microsoft.com/office/officeart/2005/8/layout/list1"/>
    <dgm:cxn modelId="{9A0198BB-6F91-44E9-A47A-8838B0BE2F37}" type="presParOf" srcId="{E5D4B32E-F0D2-4F47-B97A-6AF1CE6DABD4}" destId="{B510E77C-3B51-428E-BB7E-58760C28E5E5}" srcOrd="0" destOrd="0" presId="urn:microsoft.com/office/officeart/2005/8/layout/list1"/>
    <dgm:cxn modelId="{5BF91C3F-232A-4D1B-82B0-2CF3FFE8A403}" type="presParOf" srcId="{E5D4B32E-F0D2-4F47-B97A-6AF1CE6DABD4}" destId="{C965F7F5-489F-49FC-BC64-4F8978B41F4F}" srcOrd="1" destOrd="0" presId="urn:microsoft.com/office/officeart/2005/8/layout/list1"/>
    <dgm:cxn modelId="{0ACF59E6-94EE-4F0B-9CC2-D34E666A161B}" type="presParOf" srcId="{9D5D75EB-94A0-41CE-BC6B-A0817A8D9F1B}" destId="{BCE2ADD0-6BAA-45C3-8646-BE54E707A090}" srcOrd="1" destOrd="0" presId="urn:microsoft.com/office/officeart/2005/8/layout/list1"/>
    <dgm:cxn modelId="{DCD0C97B-6588-4C24-B129-EB484B0EB6D7}" type="presParOf" srcId="{9D5D75EB-94A0-41CE-BC6B-A0817A8D9F1B}" destId="{B6A6F95D-8F03-4DE6-B845-5EB8E2B07714}" srcOrd="2" destOrd="0" presId="urn:microsoft.com/office/officeart/2005/8/layout/list1"/>
    <dgm:cxn modelId="{BE3A3982-8FAA-4FAC-96B7-B03B02B94C24}" type="presParOf" srcId="{9D5D75EB-94A0-41CE-BC6B-A0817A8D9F1B}" destId="{2F71F203-22A3-4910-9883-CAA61557B388}" srcOrd="3" destOrd="0" presId="urn:microsoft.com/office/officeart/2005/8/layout/list1"/>
    <dgm:cxn modelId="{4B39FF86-98F5-45B2-A040-D3E39A967222}" type="presParOf" srcId="{9D5D75EB-94A0-41CE-BC6B-A0817A8D9F1B}" destId="{8E648125-D61A-45EF-91C8-AC59EEFD9A81}" srcOrd="4" destOrd="0" presId="urn:microsoft.com/office/officeart/2005/8/layout/list1"/>
    <dgm:cxn modelId="{7ED6FE4A-7D61-4762-898C-56C60818DFF7}" type="presParOf" srcId="{8E648125-D61A-45EF-91C8-AC59EEFD9A81}" destId="{A16AC186-7617-4B08-9F74-C37AA94ECDEF}" srcOrd="0" destOrd="0" presId="urn:microsoft.com/office/officeart/2005/8/layout/list1"/>
    <dgm:cxn modelId="{856F34AA-7A6E-4BA2-B47E-7395571D70AE}" type="presParOf" srcId="{8E648125-D61A-45EF-91C8-AC59EEFD9A81}" destId="{B4F84955-1C0D-4AF1-A5C6-47A21CCA25ED}" srcOrd="1" destOrd="0" presId="urn:microsoft.com/office/officeart/2005/8/layout/list1"/>
    <dgm:cxn modelId="{42E0FC4E-EE01-4DC2-A4FC-5329BA9B80F3}" type="presParOf" srcId="{9D5D75EB-94A0-41CE-BC6B-A0817A8D9F1B}" destId="{FA966753-2D6C-44CE-816D-5AC0FEC9EA55}" srcOrd="5" destOrd="0" presId="urn:microsoft.com/office/officeart/2005/8/layout/list1"/>
    <dgm:cxn modelId="{91FB2F18-DE44-477F-BAD7-CBBEFE83453C}" type="presParOf" srcId="{9D5D75EB-94A0-41CE-BC6B-A0817A8D9F1B}" destId="{4B4DF9B5-7334-47CA-B0DA-23AB9363611F}" srcOrd="6" destOrd="0" presId="urn:microsoft.com/office/officeart/2005/8/layout/list1"/>
    <dgm:cxn modelId="{F2794CCD-A6DD-4430-82E2-D0708CE465D2}" type="presParOf" srcId="{9D5D75EB-94A0-41CE-BC6B-A0817A8D9F1B}" destId="{68969E59-C9EE-4F0A-84AA-661A0F082071}" srcOrd="7" destOrd="0" presId="urn:microsoft.com/office/officeart/2005/8/layout/list1"/>
    <dgm:cxn modelId="{FF4FAAFA-21A0-48D8-AD2E-2703FFAF299B}" type="presParOf" srcId="{9D5D75EB-94A0-41CE-BC6B-A0817A8D9F1B}" destId="{2A7AA85D-A497-4373-8306-718379F1B151}" srcOrd="8" destOrd="0" presId="urn:microsoft.com/office/officeart/2005/8/layout/list1"/>
    <dgm:cxn modelId="{D5628A53-757A-4466-9FAC-7073BCD4CDDD}" type="presParOf" srcId="{2A7AA85D-A497-4373-8306-718379F1B151}" destId="{6275A92F-BBAD-4119-B967-958C5F0B3D03}" srcOrd="0" destOrd="0" presId="urn:microsoft.com/office/officeart/2005/8/layout/list1"/>
    <dgm:cxn modelId="{BF3DFC9F-597D-4284-A3F8-D504AAC8F409}" type="presParOf" srcId="{2A7AA85D-A497-4373-8306-718379F1B151}" destId="{153692B3-148B-49A5-82A5-6ACE9BB1A8A3}" srcOrd="1" destOrd="0" presId="urn:microsoft.com/office/officeart/2005/8/layout/list1"/>
    <dgm:cxn modelId="{81A942FC-806F-48AD-A657-CD3C1BA4AD1E}" type="presParOf" srcId="{9D5D75EB-94A0-41CE-BC6B-A0817A8D9F1B}" destId="{641FF679-1901-4AF9-B86E-7B6573FDE50E}" srcOrd="9" destOrd="0" presId="urn:microsoft.com/office/officeart/2005/8/layout/list1"/>
    <dgm:cxn modelId="{F06C8956-9D4F-44C4-86D5-4F2F52860D03}" type="presParOf" srcId="{9D5D75EB-94A0-41CE-BC6B-A0817A8D9F1B}" destId="{AEED80D5-5D31-4183-AD06-D07A21F0A604}" srcOrd="10" destOrd="0" presId="urn:microsoft.com/office/officeart/2005/8/layout/list1"/>
    <dgm:cxn modelId="{C73055A6-E9BC-4AD2-9454-234014A9A15F}" type="presParOf" srcId="{9D5D75EB-94A0-41CE-BC6B-A0817A8D9F1B}" destId="{1FBD3094-581A-4B42-B55C-8373B2E3AECC}" srcOrd="11" destOrd="0" presId="urn:microsoft.com/office/officeart/2005/8/layout/list1"/>
    <dgm:cxn modelId="{B3DE8AE3-629D-4B74-9ED3-815943DE4756}" type="presParOf" srcId="{9D5D75EB-94A0-41CE-BC6B-A0817A8D9F1B}" destId="{B2AC2894-5859-460F-B2A5-F65549C12A5B}" srcOrd="12" destOrd="0" presId="urn:microsoft.com/office/officeart/2005/8/layout/list1"/>
    <dgm:cxn modelId="{3B642E56-74A6-4071-83D5-B9A6359A10A9}" type="presParOf" srcId="{B2AC2894-5859-460F-B2A5-F65549C12A5B}" destId="{A5D9F499-4833-4CF1-AD81-A7729CC8C36C}" srcOrd="0" destOrd="0" presId="urn:microsoft.com/office/officeart/2005/8/layout/list1"/>
    <dgm:cxn modelId="{415FD450-5F2D-4767-93B0-CE1D5E0231DF}" type="presParOf" srcId="{B2AC2894-5859-460F-B2A5-F65549C12A5B}" destId="{CEDB819F-CBAE-4CCB-8342-D441074F6C08}" srcOrd="1" destOrd="0" presId="urn:microsoft.com/office/officeart/2005/8/layout/list1"/>
    <dgm:cxn modelId="{8FDD91A8-B5FB-46F5-92F4-F2C80C8D7F2E}" type="presParOf" srcId="{9D5D75EB-94A0-41CE-BC6B-A0817A8D9F1B}" destId="{79A888B6-3962-4AA0-A09D-5C477936784C}" srcOrd="13" destOrd="0" presId="urn:microsoft.com/office/officeart/2005/8/layout/list1"/>
    <dgm:cxn modelId="{A0538078-DB58-418F-BC9C-89C1F1C97353}" type="presParOf" srcId="{9D5D75EB-94A0-41CE-BC6B-A0817A8D9F1B}" destId="{0FBE31EE-A594-4897-B0F2-7BD2189E1A61}" srcOrd="14" destOrd="0" presId="urn:microsoft.com/office/officeart/2005/8/layout/list1"/>
    <dgm:cxn modelId="{A1BFAD35-C79B-4935-9E0A-80662EB7BB06}" type="presParOf" srcId="{9D5D75EB-94A0-41CE-BC6B-A0817A8D9F1B}" destId="{48255B29-2375-40E1-A31B-B777606C2769}" srcOrd="15" destOrd="0" presId="urn:microsoft.com/office/officeart/2005/8/layout/list1"/>
    <dgm:cxn modelId="{38117E7E-2EBF-47A8-94E5-CA8048625E8C}" type="presParOf" srcId="{9D5D75EB-94A0-41CE-BC6B-A0817A8D9F1B}" destId="{2FD65071-CC50-4F8D-8851-D8D3F1451D77}" srcOrd="16" destOrd="0" presId="urn:microsoft.com/office/officeart/2005/8/layout/list1"/>
    <dgm:cxn modelId="{76401EFC-BFDB-49BF-995C-58B19207F5FA}" type="presParOf" srcId="{2FD65071-CC50-4F8D-8851-D8D3F1451D77}" destId="{96D8EFF9-C69C-4E6D-B40E-1758082ED227}" srcOrd="0" destOrd="0" presId="urn:microsoft.com/office/officeart/2005/8/layout/list1"/>
    <dgm:cxn modelId="{28424BB4-A49A-4661-A9ED-0DB7659F0154}" type="presParOf" srcId="{2FD65071-CC50-4F8D-8851-D8D3F1451D77}" destId="{D9BEF202-FECD-47E6-8CB6-72EF06BF21E7}" srcOrd="1" destOrd="0" presId="urn:microsoft.com/office/officeart/2005/8/layout/list1"/>
    <dgm:cxn modelId="{2B8E328A-A766-43C8-9E81-37AFD19BB57E}" type="presParOf" srcId="{9D5D75EB-94A0-41CE-BC6B-A0817A8D9F1B}" destId="{B72DB9B0-E3B7-4092-A96C-2AE45F766BF2}" srcOrd="17" destOrd="0" presId="urn:microsoft.com/office/officeart/2005/8/layout/list1"/>
    <dgm:cxn modelId="{E58AD223-8AB8-460F-A643-2E46EF844F9B}" type="presParOf" srcId="{9D5D75EB-94A0-41CE-BC6B-A0817A8D9F1B}" destId="{B7BD1E15-4B74-4E68-97AC-DEB94611107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5C3018-C5F1-4E1F-A1BC-88293005181D}">
      <dsp:nvSpPr>
        <dsp:cNvPr id="0" name=""/>
        <dsp:cNvSpPr/>
      </dsp:nvSpPr>
      <dsp:spPr>
        <a:xfrm>
          <a:off x="1634" y="0"/>
          <a:ext cx="2543618" cy="59293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دخول الباء والفاء والكاف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على الكلمات المبدوءة بــ (ال)</a:t>
          </a:r>
          <a:endParaRPr lang="ar-SA" sz="3200" b="1" kern="1200" dirty="0"/>
        </a:p>
      </dsp:txBody>
      <dsp:txXfrm>
        <a:off x="1634" y="2371741"/>
        <a:ext cx="2543618" cy="2371741"/>
      </dsp:txXfrm>
    </dsp:sp>
    <dsp:sp modelId="{49755B59-B726-4709-B47A-23F43B648FBB}">
      <dsp:nvSpPr>
        <dsp:cNvPr id="0" name=""/>
        <dsp:cNvSpPr/>
      </dsp:nvSpPr>
      <dsp:spPr>
        <a:xfrm>
          <a:off x="214316" y="298323"/>
          <a:ext cx="1939210" cy="7018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35D137-8D2D-4167-912A-7328370E6652}">
      <dsp:nvSpPr>
        <dsp:cNvPr id="0" name=""/>
        <dsp:cNvSpPr/>
      </dsp:nvSpPr>
      <dsp:spPr>
        <a:xfrm>
          <a:off x="2601187" y="0"/>
          <a:ext cx="2543618" cy="5929354"/>
        </a:xfrm>
        <a:prstGeom prst="roundRect">
          <a:avLst>
            <a:gd name="adj" fmla="val 10000"/>
          </a:avLst>
        </a:prstGeom>
        <a:solidFill>
          <a:schemeClr val="accent5">
            <a:hueOff val="5941847"/>
            <a:satOff val="-30260"/>
            <a:lumOff val="5588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>
              <a:cs typeface="PT Bold Heading" pitchFamily="2" charset="-78"/>
            </a:rPr>
            <a:t>الظاهرة</a:t>
          </a:r>
        </a:p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smtClean="0">
              <a:cs typeface="PT Bold Heading" pitchFamily="2" charset="-78"/>
            </a:rPr>
            <a:t>الإملائية</a:t>
          </a:r>
          <a:endParaRPr lang="ar-SA" sz="3600" b="1" kern="1200" dirty="0">
            <a:cs typeface="PT Bold Heading" pitchFamily="2" charset="-78"/>
          </a:endParaRPr>
        </a:p>
      </dsp:txBody>
      <dsp:txXfrm>
        <a:off x="2601187" y="2371741"/>
        <a:ext cx="2543618" cy="2371741"/>
      </dsp:txXfrm>
    </dsp:sp>
    <dsp:sp modelId="{B9B3CE3D-298F-4AE3-B8A6-258BD5307681}">
      <dsp:nvSpPr>
        <dsp:cNvPr id="0" name=""/>
        <dsp:cNvSpPr/>
      </dsp:nvSpPr>
      <dsp:spPr>
        <a:xfrm>
          <a:off x="2857521" y="298323"/>
          <a:ext cx="1974119" cy="7018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4575DB8-04AB-44E6-A0BA-8777AF3EB244}">
      <dsp:nvSpPr>
        <dsp:cNvPr id="0" name=""/>
        <dsp:cNvSpPr/>
      </dsp:nvSpPr>
      <dsp:spPr>
        <a:xfrm>
          <a:off x="5214984" y="0"/>
          <a:ext cx="2543618" cy="5929354"/>
        </a:xfrm>
        <a:prstGeom prst="roundRect">
          <a:avLst>
            <a:gd name="adj" fmla="val 10000"/>
          </a:avLst>
        </a:prstGeom>
        <a:solidFill>
          <a:schemeClr val="accent5">
            <a:hueOff val="11883694"/>
            <a:satOff val="-60520"/>
            <a:lumOff val="1117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وحدة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المركبات</a:t>
          </a:r>
        </a:p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rPr>
            <a:t>والحوادث المرورية</a:t>
          </a:r>
          <a:endParaRPr lang="ar-SA" sz="40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cs typeface="+mj-cs"/>
          </a:endParaRPr>
        </a:p>
      </dsp:txBody>
      <dsp:txXfrm>
        <a:off x="5214984" y="2371741"/>
        <a:ext cx="2543618" cy="2371741"/>
      </dsp:txXfrm>
    </dsp:sp>
    <dsp:sp modelId="{395B2E9E-1496-42E5-93EE-DF66B75B476E}">
      <dsp:nvSpPr>
        <dsp:cNvPr id="0" name=""/>
        <dsp:cNvSpPr/>
      </dsp:nvSpPr>
      <dsp:spPr>
        <a:xfrm>
          <a:off x="5429291" y="285756"/>
          <a:ext cx="1960732" cy="75103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6345738-9DD5-4DE2-99FE-9220BCE80264}">
      <dsp:nvSpPr>
        <dsp:cNvPr id="0" name=""/>
        <dsp:cNvSpPr/>
      </dsp:nvSpPr>
      <dsp:spPr>
        <a:xfrm>
          <a:off x="805843" y="1214442"/>
          <a:ext cx="5980772" cy="517926"/>
        </a:xfrm>
        <a:prstGeom prst="leftRightArrow">
          <a:avLst/>
        </a:prstGeom>
        <a:solidFill>
          <a:schemeClr val="bg1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A6F95D-8F03-4DE6-B845-5EB8E2B07714}">
      <dsp:nvSpPr>
        <dsp:cNvPr id="0" name=""/>
        <dsp:cNvSpPr/>
      </dsp:nvSpPr>
      <dsp:spPr>
        <a:xfrm>
          <a:off x="0" y="641937"/>
          <a:ext cx="82153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5F7F5-489F-49FC-BC64-4F8978B41F4F}">
      <dsp:nvSpPr>
        <dsp:cNvPr id="0" name=""/>
        <dsp:cNvSpPr/>
      </dsp:nvSpPr>
      <dsp:spPr>
        <a:xfrm>
          <a:off x="407559" y="65326"/>
          <a:ext cx="7807288" cy="9751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تكتب كلمات مبدوءة بـ ( أل ) دخلت عليها الباء أو الفاء أو الكاف.</a:t>
          </a:r>
          <a:endParaRPr lang="ar-SA" sz="3600" kern="1200" dirty="0">
            <a:solidFill>
              <a:schemeClr val="tx1"/>
            </a:solidFill>
          </a:endParaRPr>
        </a:p>
      </dsp:txBody>
      <dsp:txXfrm>
        <a:off x="407559" y="65326"/>
        <a:ext cx="7807288" cy="975130"/>
      </dsp:txXfrm>
    </dsp:sp>
    <dsp:sp modelId="{4B4DF9B5-7334-47CA-B0DA-23AB9363611F}">
      <dsp:nvSpPr>
        <dsp:cNvPr id="0" name=""/>
        <dsp:cNvSpPr/>
      </dsp:nvSpPr>
      <dsp:spPr>
        <a:xfrm>
          <a:off x="0" y="1866657"/>
          <a:ext cx="82153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206610"/>
              <a:satOff val="-2163"/>
              <a:lumOff val="-9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F84955-1C0D-4AF1-A5C6-47A21CCA25ED}">
      <dsp:nvSpPr>
        <dsp:cNvPr id="0" name=""/>
        <dsp:cNvSpPr/>
      </dsp:nvSpPr>
      <dsp:spPr>
        <a:xfrm>
          <a:off x="401141" y="1468137"/>
          <a:ext cx="7809744" cy="797040"/>
        </a:xfrm>
        <a:prstGeom prst="roundRect">
          <a:avLst/>
        </a:prstGeom>
        <a:solidFill>
          <a:schemeClr val="accent3">
            <a:hueOff val="-4206610"/>
            <a:satOff val="-2163"/>
            <a:lumOff val="-9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تستنتج القاعدة الخاصة بالدرس .</a:t>
          </a:r>
          <a:endParaRPr lang="ar-SA" sz="4000" kern="1200" dirty="0"/>
        </a:p>
      </dsp:txBody>
      <dsp:txXfrm>
        <a:off x="401141" y="1468137"/>
        <a:ext cx="7809744" cy="797040"/>
      </dsp:txXfrm>
    </dsp:sp>
    <dsp:sp modelId="{AEED80D5-5D31-4183-AD06-D07A21F0A604}">
      <dsp:nvSpPr>
        <dsp:cNvPr id="0" name=""/>
        <dsp:cNvSpPr/>
      </dsp:nvSpPr>
      <dsp:spPr>
        <a:xfrm>
          <a:off x="0" y="3091377"/>
          <a:ext cx="82153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8413219"/>
              <a:satOff val="-432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692B3-148B-49A5-82A5-6ACE9BB1A8A3}">
      <dsp:nvSpPr>
        <dsp:cNvPr id="0" name=""/>
        <dsp:cNvSpPr/>
      </dsp:nvSpPr>
      <dsp:spPr>
        <a:xfrm>
          <a:off x="392316" y="2692857"/>
          <a:ext cx="7821871" cy="797040"/>
        </a:xfrm>
        <a:prstGeom prst="roundRect">
          <a:avLst/>
        </a:prstGeom>
        <a:solidFill>
          <a:schemeClr val="accent3">
            <a:hueOff val="-8413219"/>
            <a:satOff val="-4326"/>
            <a:lumOff val="-1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تكتب ما يملى عليها كتابة صحيحة .</a:t>
          </a:r>
          <a:endParaRPr lang="ar-SA" sz="4000" kern="1200" dirty="0"/>
        </a:p>
      </dsp:txBody>
      <dsp:txXfrm>
        <a:off x="392316" y="2692857"/>
        <a:ext cx="7821871" cy="797040"/>
      </dsp:txXfrm>
    </dsp:sp>
    <dsp:sp modelId="{0FBE31EE-A594-4897-B0F2-7BD2189E1A61}">
      <dsp:nvSpPr>
        <dsp:cNvPr id="0" name=""/>
        <dsp:cNvSpPr/>
      </dsp:nvSpPr>
      <dsp:spPr>
        <a:xfrm>
          <a:off x="0" y="4316097"/>
          <a:ext cx="82153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2619828"/>
              <a:satOff val="-6489"/>
              <a:lumOff val="-27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DB819F-CBAE-4CCB-8342-D441074F6C08}">
      <dsp:nvSpPr>
        <dsp:cNvPr id="0" name=""/>
        <dsp:cNvSpPr/>
      </dsp:nvSpPr>
      <dsp:spPr>
        <a:xfrm>
          <a:off x="391112" y="3917577"/>
          <a:ext cx="7822243" cy="797040"/>
        </a:xfrm>
        <a:prstGeom prst="roundRect">
          <a:avLst/>
        </a:prstGeom>
        <a:solidFill>
          <a:schemeClr val="accent3">
            <a:hueOff val="-12619828"/>
            <a:satOff val="-6489"/>
            <a:lumOff val="-27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تقارن بين اللام المكسورة والباء والفاء والكاف .</a:t>
          </a:r>
          <a:endParaRPr lang="ar-SA" sz="3600" kern="1200" dirty="0"/>
        </a:p>
      </dsp:txBody>
      <dsp:txXfrm>
        <a:off x="391112" y="3917577"/>
        <a:ext cx="7822243" cy="797040"/>
      </dsp:txXfrm>
    </dsp:sp>
    <dsp:sp modelId="{B7BD1E15-4B74-4E68-97AC-DEB94611107A}">
      <dsp:nvSpPr>
        <dsp:cNvPr id="0" name=""/>
        <dsp:cNvSpPr/>
      </dsp:nvSpPr>
      <dsp:spPr>
        <a:xfrm>
          <a:off x="0" y="5540817"/>
          <a:ext cx="821537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6826439"/>
              <a:satOff val="-865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EF202-FECD-47E6-8CB6-72EF06BF21E7}">
      <dsp:nvSpPr>
        <dsp:cNvPr id="0" name=""/>
        <dsp:cNvSpPr/>
      </dsp:nvSpPr>
      <dsp:spPr>
        <a:xfrm>
          <a:off x="391112" y="5142297"/>
          <a:ext cx="7822243" cy="797040"/>
        </a:xfrm>
        <a:prstGeom prst="roundRect">
          <a:avLst/>
        </a:prstGeom>
        <a:solidFill>
          <a:schemeClr val="accent3">
            <a:hueOff val="-16826439"/>
            <a:satOff val="-8652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365" tIns="0" rIns="217365" bIns="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أن تحل التدريبات حلًا صحيحًا .</a:t>
          </a:r>
          <a:endParaRPr lang="ar-SA" sz="4000" kern="1200" dirty="0"/>
        </a:p>
      </dsp:txBody>
      <dsp:txXfrm>
        <a:off x="391112" y="5142297"/>
        <a:ext cx="7822243" cy="79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3FFFE38-7888-45FC-9A24-2AA94B19D6DD}" type="datetimeFigureOut">
              <a:rPr lang="ar-SA" smtClean="0"/>
              <a:pPr/>
              <a:t>25/03/34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DE7F779-5B3A-4383-AD21-402827FC91A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510E-0B1D-4EAA-B890-7B92BE4338C3}" type="slidenum">
              <a:rPr lang="ar-SA" smtClean="0">
                <a:solidFill>
                  <a:prstClr val="black"/>
                </a:solidFill>
              </a:rPr>
              <a:pPr/>
              <a:t>3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510E-0B1D-4EAA-B890-7B92BE4338C3}" type="slidenum">
              <a:rPr lang="ar-SA" smtClean="0">
                <a:solidFill>
                  <a:prstClr val="black"/>
                </a:solidFill>
              </a:rPr>
              <a:pPr/>
              <a:t>6</a:t>
            </a:fld>
            <a:endParaRPr lang="ar-SA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C5510E-0B1D-4EAA-B890-7B92BE4338C3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ثلث متساوي الساقين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371CFCE-7427-4DDA-B4C9-7BFF93FC1E3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ثلث قائم الزاوية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1CFCE-7427-4DDA-B4C9-7BFF93FC1E38}" type="slidenum">
              <a:rPr lang="ar-SA" smtClean="0">
                <a:solidFill>
                  <a:prstClr val="white"/>
                </a:solidFill>
              </a:rPr>
              <a:pPr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44A2E-4F44-4BFB-9892-991EF214F6D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DBC28-1F7F-4F69-BC2D-F44AB4F546D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10AC4-42C0-4321-8329-D120AE50CC5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D514-3C7B-4E2C-8C36-541FAAF011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C0481-97FD-466A-B134-38B39768D9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9814-CC0C-4E56-8CBC-3CCCE6D2FE6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31DCC-CA88-40D3-BEFF-2023AC799BF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B95BE-E7F7-49C9-9229-9E9F203A6E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81C9-0B1C-48C6-8F42-C9557514746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8FC75-CC97-4C19-BF00-BA66CE447AB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3A64D-69C6-4C9F-823D-CA74555F227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41F008-015D-4422-A3F4-C7DD9F6C3AD3}" type="datetimeFigureOut">
              <a:rPr lang="en-US" smtClean="0"/>
              <a:pPr/>
              <a:t>2/5/2013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504AD69-FE3B-41CF-A0ED-A1974B29AD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ثلث قائم الزاوية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 rtl="1"/>
            <a:fld id="{DD2D8046-0235-438E-BF30-70DCECED96B2}" type="datetimeFigureOut">
              <a:rPr lang="ar-SA" smtClean="0">
                <a:solidFill>
                  <a:prstClr val="white"/>
                </a:solidFill>
              </a:rPr>
              <a:pPr rtl="1"/>
              <a:t>25/03/34</a:t>
            </a:fld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rtl="1"/>
            <a:fld id="{0371CFCE-7427-4DDA-B4C9-7BFF93FC1E38}" type="slidenum">
              <a:rPr lang="ar-SA" smtClean="0">
                <a:solidFill>
                  <a:prstClr val="white"/>
                </a:solidFill>
              </a:rPr>
              <a:pPr rtl="1"/>
              <a:t>‹#›</a:t>
            </a:fld>
            <a:endParaRPr lang="ar-SA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1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r" rtl="1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r" rtl="1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r" rtl="1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60B81425-2C6F-4282-A67C-4C6D0A768D9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25/03/34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3996F715-29DC-4E65-97C2-A1B106AC12BC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accent1"/>
            </a:gs>
            <a:gs pos="100000">
              <a:srgbClr val="00472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39939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3994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4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4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</p:grpSp>
        <p:sp>
          <p:nvSpPr>
            <p:cNvPr id="3994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39946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47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48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49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50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grpSp>
            <p:nvGrpSpPr>
              <p:cNvPr id="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39952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</a:endParaRPr>
                </a:p>
              </p:txBody>
            </p:sp>
            <p:sp>
              <p:nvSpPr>
                <p:cNvPr id="39953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</a:endParaRPr>
                </a:p>
              </p:txBody>
            </p:sp>
            <p:sp>
              <p:nvSpPr>
                <p:cNvPr id="39954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89" y="1723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ar-SA"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39956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57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58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</p:grpSp>
        <p:grpSp>
          <p:nvGrpSpPr>
            <p:cNvPr id="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39960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61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39964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65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  <p:sp>
            <p:nvSpPr>
              <p:cNvPr id="39966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>
                  <a:latin typeface="Arial" pitchFamily="34" charset="0"/>
                </a:endParaRPr>
              </a:p>
            </p:txBody>
          </p:sp>
        </p:grpSp>
        <p:sp>
          <p:nvSpPr>
            <p:cNvPr id="39967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68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69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1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2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3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4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5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6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7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79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  <p:sp>
          <p:nvSpPr>
            <p:cNvPr id="39980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>
                <a:latin typeface="Arial" pitchFamily="34" charset="0"/>
              </a:endParaRPr>
            </a:p>
          </p:txBody>
        </p:sp>
      </p:grpSp>
      <p:sp>
        <p:nvSpPr>
          <p:cNvPr id="307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307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3998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8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8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latin typeface="+mn-lt"/>
              </a:defRPr>
            </a:lvl1pPr>
          </a:lstStyle>
          <a:p>
            <a:pPr>
              <a:defRPr/>
            </a:pPr>
            <a:fld id="{4EC7BD0F-E691-4D66-832D-A4E7708ED8F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2pPr>
      <a:lvl3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3pPr>
      <a:lvl4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4pPr>
      <a:lvl5pPr algn="ctr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5pPr>
      <a:lvl6pPr marL="4572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6pPr>
      <a:lvl7pPr marL="9144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7pPr>
      <a:lvl8pPr marL="13716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8pPr>
      <a:lvl9pPr marL="1828800" algn="ctr" rtl="1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40.xml"/><Relationship Id="rId1" Type="http://schemas.openxmlformats.org/officeDocument/2006/relationships/audio" Target="file:///C:\Users\ethihad\Desktop\&#1583;&#1582;&#1608;&#1604;%20&#1575;&#1604;&#1576;&#1575;&#1569;%20&#1608;&#1575;&#1604;&#1601;&#1575;&#1569;%20%20&#1608;&#1575;&#1604;&#1603;&#1575;&#1601;\&#1610;&#1575;&#1587;&#1604;&#1575;&#1605;%20.mp3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ethihad\Desktop\&#1583;&#1582;&#1608;&#1604;%20&#1575;&#1604;&#1576;&#1575;&#1569;%20&#1608;&#1575;&#1604;&#1601;&#1575;&#1569;%20%20&#1608;&#1575;&#1604;&#1603;&#1575;&#1601;\&#1575;&#1580;&#1575;&#1576;&#1578;&#1603;%20%20&#1584;&#1603;&#1610;&#1577;%20.mp3" TargetMode="Externa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4.png"/><Relationship Id="rId4" Type="http://schemas.openxmlformats.org/officeDocument/2006/relationships/package" Target="../embeddings/Microsoft_Office_Word_Document2.doc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ethihad\Desktop\&#1583;&#1582;&#1608;&#1604;%20&#1575;&#1604;&#1576;&#1575;&#1569;%20&#1608;&#1575;&#1604;&#1601;&#1575;&#1569;%20%20&#1608;&#1575;&#1604;&#1603;&#1575;&#1601;\10.mp3" TargetMode="Externa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ethihad\Desktop\&#1583;&#1582;&#1608;&#1604;%20&#1575;&#1604;&#1576;&#1575;&#1569;%20&#1608;&#1575;&#1604;&#1601;&#1575;&#1569;%20%20&#1608;&#1575;&#1604;&#1603;&#1575;&#1601;\&#1594;&#1586;&#1610;&#1604;%20&#1575;&#1604;&#1605;&#1591;&#1585;&#1601;&#1610;.wmv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C:\Users\ethihad\Desktop\&#1583;&#1582;&#1608;&#1604;%20&#1575;&#1604;&#1576;&#1575;&#1569;%20&#1608;&#1575;&#1604;&#1601;&#1575;&#1569;%20%20&#1608;&#1575;&#1604;&#1603;&#1575;&#1601;\&#1594;&#1586;&#1608;&#1604;&#1577;%20&#1608;&#1604;&#1610;&#1606;&#1575;%20%20&#1575;&#1604;&#1581;&#1604;&#1608;&#1577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عنصر نائب للمحتوى 6" descr="321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 rot="20952622">
            <a:off x="1251879" y="2416031"/>
            <a:ext cx="7072362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prstClr val="white"/>
                </a:solidFill>
              </a:rPr>
              <a:t>مراجعة ما</a:t>
            </a:r>
          </a:p>
          <a:p>
            <a:pPr algn="ctr"/>
            <a:r>
              <a:rPr lang="ar-SA" sz="6600" dirty="0" smtClean="0">
                <a:solidFill>
                  <a:prstClr val="white"/>
                </a:solidFill>
              </a:rPr>
              <a:t> سبق دراسته </a:t>
            </a:r>
            <a:endParaRPr lang="ar-SA" sz="66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AutoShape 2"/>
          <p:cNvSpPr>
            <a:spLocks noChangeArrowheads="1"/>
          </p:cNvSpPr>
          <p:nvPr/>
        </p:nvSpPr>
        <p:spPr bwMode="auto">
          <a:xfrm>
            <a:off x="251520" y="1052736"/>
            <a:ext cx="8352928" cy="5544615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CCCC"/>
              </a:gs>
              <a:gs pos="50000">
                <a:srgbClr val="DDDEC0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SA" sz="6000" b="1" dirty="0" smtClean="0">
                <a:solidFill>
                  <a:srgbClr val="CC0099"/>
                </a:solidFill>
                <a:latin typeface="Times New Roman" pitchFamily="18" charset="0"/>
                <a:cs typeface="Monotype Koufi" pitchFamily="2" charset="-78"/>
              </a:rPr>
              <a:t>افتحي كتاب الطالبة </a:t>
            </a:r>
            <a:r>
              <a:rPr lang="ar-SA" sz="6000" b="1" dirty="0" err="1" smtClean="0">
                <a:solidFill>
                  <a:srgbClr val="CC0099"/>
                </a:solidFill>
                <a:latin typeface="Times New Roman" pitchFamily="18" charset="0"/>
                <a:cs typeface="Monotype Koufi" pitchFamily="2" charset="-78"/>
              </a:rPr>
              <a:t>ص</a:t>
            </a:r>
            <a:r>
              <a:rPr lang="ar-SA" sz="6000" b="1" dirty="0" smtClean="0">
                <a:solidFill>
                  <a:srgbClr val="CC0099"/>
                </a:solidFill>
                <a:latin typeface="Times New Roman" pitchFamily="18" charset="0"/>
                <a:cs typeface="Monotype Koufi" pitchFamily="2" charset="-78"/>
              </a:rPr>
              <a:t> </a:t>
            </a:r>
            <a:r>
              <a:rPr lang="ar-SA" sz="6000" b="1" dirty="0" smtClean="0">
                <a:solidFill>
                  <a:srgbClr val="CC0099"/>
                </a:solidFill>
                <a:latin typeface="Times New Roman" pitchFamily="18" charset="0"/>
                <a:cs typeface="Monotype Koufi" pitchFamily="2" charset="-78"/>
              </a:rPr>
              <a:t>27</a:t>
            </a: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857488" y="571480"/>
            <a:ext cx="495143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باستخدام </a:t>
            </a:r>
            <a:r>
              <a:rPr lang="ar-SA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مهارة </a:t>
            </a:r>
            <a:r>
              <a:rPr lang="ar-SA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الملاحظة :</a:t>
            </a:r>
            <a:endParaRPr lang="ar-SA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Dusky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85918" y="2714620"/>
            <a:ext cx="6951698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أقرأ وألاحظ رسم </a:t>
            </a:r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الكلمات </a:t>
            </a:r>
            <a:r>
              <a:rPr lang="en-US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   </a:t>
            </a:r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الملونة</a:t>
            </a:r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:</a:t>
            </a:r>
            <a:endParaRPr lang="ar-SA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6" name="صورة 5" descr="868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4953" y="289223"/>
            <a:ext cx="1440160" cy="1296144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979" y="1268760"/>
            <a:ext cx="6087021" cy="45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4653136"/>
            <a:ext cx="3929090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شكل بيضاوي 11"/>
          <p:cNvSpPr/>
          <p:nvPr/>
        </p:nvSpPr>
        <p:spPr>
          <a:xfrm>
            <a:off x="7668344" y="0"/>
            <a:ext cx="1475656" cy="1052736"/>
          </a:xfrm>
          <a:prstGeom prst="ellipse">
            <a:avLst/>
          </a:prstGeom>
          <a:ln/>
          <a:scene3d>
            <a:camera prst="perspectiveHeroicExtremeLeftFacing"/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الظاهرةُ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الإملائيةُ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899592" y="188640"/>
            <a:ext cx="69516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8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أقرأ وألاحظ رسم الكلمات الملونة:</a:t>
            </a:r>
            <a:endParaRPr lang="ar-SA" sz="48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79613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196752"/>
            <a:ext cx="504056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0"/>
            <a:ext cx="579613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75464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340768"/>
            <a:ext cx="5472608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ستطيل 5"/>
          <p:cNvSpPr/>
          <p:nvPr/>
        </p:nvSpPr>
        <p:spPr>
          <a:xfrm>
            <a:off x="6228184" y="1340768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ar-SA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بالسيارة.</a:t>
            </a:r>
            <a:endParaRPr lang="ar-SA" sz="40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699792" y="1628800"/>
            <a:ext cx="17281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بالمفتاح</a:t>
            </a:r>
            <a:endParaRPr lang="ar-SA" sz="40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508376" y="1637184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ar-SA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كالأسد</a:t>
            </a:r>
            <a:endParaRPr lang="ar-SA" sz="40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364088" y="2348880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ar-SA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فالسائق</a:t>
            </a:r>
            <a:endParaRPr lang="ar-SA" sz="40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635896" y="2348880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ar-SA" sz="28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بالوقود</a:t>
            </a:r>
            <a:endParaRPr lang="ar-SA" sz="4000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6786578" y="500042"/>
            <a:ext cx="2071702" cy="5078313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أملأ </a:t>
            </a: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الجدول</a:t>
            </a: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 التالي </a:t>
            </a: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باستخدام </a:t>
            </a: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cs typeface="PT Bold Heading" pitchFamily="2" charset="-78"/>
              </a:rPr>
              <a:t>مهارة</a:t>
            </a:r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 </a:t>
            </a:r>
            <a:endParaRPr lang="ar-SA" sz="3600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cs typeface="PT Bold Heading" pitchFamily="2" charset="-78"/>
            </a:endParaRP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cs typeface="PT Bold Heading" pitchFamily="2" charset="-78"/>
              </a:rPr>
              <a:t>الملاحظة</a:t>
            </a:r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 </a:t>
            </a:r>
          </a:p>
          <a:p>
            <a:pPr algn="ctr"/>
            <a:r>
              <a:rPr lang="ar-SA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  <a:cs typeface="PT Bold Heading" pitchFamily="2" charset="-78"/>
              </a:rPr>
              <a:t> مع الاستعانة بالنموذج</a:t>
            </a:r>
            <a:endParaRPr lang="ar-SA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  <a:cs typeface="PT Bold Heading" pitchFamily="2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00034" y="500042"/>
          <a:ext cx="8215370" cy="582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444"/>
                <a:gridCol w="2664444"/>
                <a:gridCol w="1924321"/>
                <a:gridCol w="962161"/>
              </a:tblGrid>
              <a:tr h="92869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كتابتهـا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الكلمة بعد دخول الحرف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>
                          <a:solidFill>
                            <a:schemeClr val="tx1"/>
                          </a:solidFill>
                          <a:cs typeface="PT Bold Heading" pitchFamily="2" charset="-78"/>
                        </a:rPr>
                        <a:t>أصل الكلمة</a:t>
                      </a:r>
                      <a:endParaRPr lang="en-US" sz="2000" b="0" dirty="0">
                        <a:solidFill>
                          <a:schemeClr val="tx1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2400" b="1" dirty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F1FF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 rtl="1"/>
                      <a:r>
                        <a:rPr lang="ar-SA" sz="3600" b="1" dirty="0" smtClean="0">
                          <a:solidFill>
                            <a:srgbClr val="0070C0"/>
                          </a:solidFill>
                          <a:cs typeface="+mj-cs"/>
                        </a:rPr>
                        <a:t>بــالسيارة</a:t>
                      </a:r>
                      <a:endParaRPr lang="en-US" sz="3600" b="1" dirty="0">
                        <a:solidFill>
                          <a:srgbClr val="0070C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err="1" smtClean="0">
                          <a:solidFill>
                            <a:srgbClr val="00B050"/>
                          </a:solidFill>
                          <a:cs typeface="+mj-cs"/>
                        </a:rPr>
                        <a:t>بــ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cs typeface="+mj-cs"/>
                        </a:rPr>
                        <a:t> +</a:t>
                      </a:r>
                      <a:r>
                        <a:rPr lang="ar-SA" sz="3200" b="1" baseline="0" dirty="0" smtClean="0">
                          <a:solidFill>
                            <a:srgbClr val="00B050"/>
                          </a:solidFill>
                          <a:cs typeface="+mj-cs"/>
                        </a:rPr>
                        <a:t> </a:t>
                      </a:r>
                      <a:r>
                        <a:rPr lang="ar-SA" sz="44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السيـارة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السيارة</a:t>
                      </a:r>
                      <a:endParaRPr lang="en-US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>
                          <a:latin typeface="Arabic Typesetting" pitchFamily="66" charset="-78"/>
                          <a:cs typeface="PT Bold Heading" pitchFamily="2" charset="-78"/>
                        </a:rPr>
                        <a:t>(ال)</a:t>
                      </a:r>
                    </a:p>
                    <a:p>
                      <a:pPr algn="ctr" rtl="1"/>
                      <a:r>
                        <a:rPr lang="ar-SA" sz="2000" b="0" dirty="0" smtClean="0">
                          <a:latin typeface="Arabic Typesetting" pitchFamily="66" charset="-78"/>
                          <a:cs typeface="PT Bold Heading" pitchFamily="2" charset="-78"/>
                        </a:rPr>
                        <a:t>الشمسية</a:t>
                      </a:r>
                      <a:endParaRPr lang="en-US" sz="2000" b="0" dirty="0" smtClean="0">
                        <a:latin typeface="Arabic Typesetting" pitchFamily="66" charset="-78"/>
                        <a:cs typeface="PT Bold Heading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 rtl="1"/>
                      <a:endParaRPr lang="en-US" sz="3600" b="1" dirty="0">
                        <a:solidFill>
                          <a:srgbClr val="0070C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smtClean="0">
                          <a:solidFill>
                            <a:srgbClr val="00B050"/>
                          </a:solidFill>
                          <a:cs typeface="+mj-cs"/>
                        </a:rPr>
                        <a:t>فــ +</a:t>
                      </a:r>
                      <a:r>
                        <a:rPr lang="ar-SA" sz="3200" b="1" baseline="0" dirty="0" smtClean="0">
                          <a:solidFill>
                            <a:srgbClr val="0070C0"/>
                          </a:solidFill>
                          <a:cs typeface="+mj-cs"/>
                        </a:rPr>
                        <a:t> </a:t>
                      </a:r>
                      <a:r>
                        <a:rPr lang="ar-SA" sz="44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السائـــق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السائق</a:t>
                      </a:r>
                      <a:endParaRPr lang="en-US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0070C0"/>
                          </a:solidFill>
                          <a:cs typeface="+mj-cs"/>
                        </a:rPr>
                        <a:t>كــالأسد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err="1" smtClean="0">
                          <a:solidFill>
                            <a:srgbClr val="00B050"/>
                          </a:solidFill>
                          <a:cs typeface="+mj-cs"/>
                        </a:rPr>
                        <a:t>كــ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cs typeface="+mj-cs"/>
                        </a:rPr>
                        <a:t> +</a:t>
                      </a:r>
                      <a:r>
                        <a:rPr lang="ar-SA" sz="3200" b="1" baseline="0" dirty="0" smtClean="0">
                          <a:solidFill>
                            <a:srgbClr val="0070C0"/>
                          </a:solidFill>
                          <a:cs typeface="+mj-cs"/>
                        </a:rPr>
                        <a:t> </a:t>
                      </a:r>
                      <a:r>
                        <a:rPr lang="ar-SA" sz="4400" b="1" baseline="0" dirty="0" smtClean="0">
                          <a:solidFill>
                            <a:schemeClr val="tx1"/>
                          </a:solidFill>
                          <a:cs typeface="+mj-cs"/>
                        </a:rPr>
                        <a:t>الأســـد</a:t>
                      </a:r>
                      <a:endParaRPr lang="en-US" sz="4400" b="1" dirty="0" smtClean="0">
                        <a:solidFill>
                          <a:schemeClr val="tx1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الأسد</a:t>
                      </a:r>
                      <a:endParaRPr lang="en-US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1"/>
                      <a:r>
                        <a:rPr lang="ar-SA" sz="2000" b="0" dirty="0" smtClean="0">
                          <a:latin typeface="Arabic Typesetting" pitchFamily="66" charset="-78"/>
                          <a:cs typeface="PT Bold Heading" pitchFamily="2" charset="-78"/>
                        </a:rPr>
                        <a:t>(ال)</a:t>
                      </a:r>
                    </a:p>
                    <a:p>
                      <a:pPr algn="ctr" rtl="1"/>
                      <a:r>
                        <a:rPr lang="ar-SA" sz="2000" b="0" dirty="0" smtClean="0">
                          <a:latin typeface="Arabic Typesetting" pitchFamily="66" charset="-78"/>
                          <a:cs typeface="PT Bold Heading" pitchFamily="2" charset="-78"/>
                        </a:rPr>
                        <a:t>القمرية</a:t>
                      </a:r>
                      <a:endParaRPr lang="en-US" sz="2000" b="0" dirty="0">
                        <a:latin typeface="Arabic Typesetting" pitchFamily="66" charset="-78"/>
                        <a:cs typeface="PT Bold Heading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</a:tr>
              <a:tr h="89916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0070C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b="1" dirty="0" err="1" smtClean="0">
                          <a:solidFill>
                            <a:srgbClr val="00B050"/>
                          </a:solidFill>
                          <a:cs typeface="+mj-cs"/>
                        </a:rPr>
                        <a:t>بــ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cs typeface="+mj-cs"/>
                        </a:rPr>
                        <a:t> +</a:t>
                      </a:r>
                      <a:endParaRPr lang="en-US" sz="3200" b="1" dirty="0" smtClean="0">
                        <a:solidFill>
                          <a:srgbClr val="00B05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المفتاح</a:t>
                      </a:r>
                      <a:endParaRPr lang="en-US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954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rgbClr val="0070C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 err="1" smtClean="0">
                          <a:solidFill>
                            <a:srgbClr val="00B050"/>
                          </a:solidFill>
                          <a:cs typeface="+mj-cs"/>
                        </a:rPr>
                        <a:t>بــ</a:t>
                      </a:r>
                      <a:r>
                        <a:rPr lang="ar-SA" sz="3200" b="1" dirty="0" smtClean="0">
                          <a:solidFill>
                            <a:srgbClr val="00B050"/>
                          </a:solidFill>
                          <a:cs typeface="+mj-cs"/>
                        </a:rPr>
                        <a:t> +</a:t>
                      </a:r>
                      <a:endParaRPr lang="en-US" sz="3200" b="1" dirty="0">
                        <a:solidFill>
                          <a:srgbClr val="00B050"/>
                        </a:solidFill>
                        <a:cs typeface="+mj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 smtClean="0">
                          <a:solidFill>
                            <a:srgbClr val="7030A0"/>
                          </a:solidFill>
                          <a:cs typeface="PT Bold Heading" pitchFamily="2" charset="-78"/>
                        </a:rPr>
                        <a:t>الوقود</a:t>
                      </a:r>
                      <a:endParaRPr lang="en-US" sz="3200" b="1" dirty="0">
                        <a:solidFill>
                          <a:srgbClr val="7030A0"/>
                        </a:solidFill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مستطيل 6"/>
          <p:cNvSpPr/>
          <p:nvPr/>
        </p:nvSpPr>
        <p:spPr>
          <a:xfrm>
            <a:off x="928662" y="2285992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فالسائق</a:t>
            </a:r>
            <a:endParaRPr lang="ar-SA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3243417" y="4143380"/>
            <a:ext cx="1757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المفتاح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714348" y="4143380"/>
            <a:ext cx="1955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بالمفتاح</a:t>
            </a:r>
            <a:endParaRPr lang="ar-SA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86488" y="5220314"/>
            <a:ext cx="15712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الوقود</a:t>
            </a:r>
            <a:endParaRPr lang="ar-SA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28662" y="5214950"/>
            <a:ext cx="1770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بالوقود</a:t>
            </a:r>
            <a:endParaRPr lang="ar-SA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857488" y="571480"/>
            <a:ext cx="4951434" cy="175432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باستخدام </a:t>
            </a:r>
            <a:r>
              <a:rPr lang="ar-SA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مهارة </a:t>
            </a:r>
            <a:r>
              <a:rPr lang="ar-SA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PT Bold Dusky" pitchFamily="2" charset="-78"/>
              </a:rPr>
              <a:t>الملاحظة :</a:t>
            </a:r>
            <a:endParaRPr lang="ar-SA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PT Bold Dusky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85918" y="2714620"/>
            <a:ext cx="695169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الاحظ</a:t>
            </a:r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+mj-cs"/>
              </a:rPr>
              <a:t> رسم الكلمات </a:t>
            </a:r>
            <a:endParaRPr lang="ar-SA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j-cs"/>
            </a:endParaRPr>
          </a:p>
        </p:txBody>
      </p:sp>
      <p:pic>
        <p:nvPicPr>
          <p:cNvPr id="6" name="صورة 5" descr="868im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4953" y="289223"/>
            <a:ext cx="1440160" cy="1296144"/>
          </a:xfrm>
          <a:prstGeom prst="ellipse">
            <a:avLst/>
          </a:prstGeom>
          <a:ln w="952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485804" y="571481"/>
          <a:ext cx="7943848" cy="6118102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916536"/>
                <a:gridCol w="6027312"/>
              </a:tblGrid>
              <a:tr h="10006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الكلمات</a:t>
                      </a:r>
                      <a:endParaRPr lang="ar-SA" sz="24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2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 بعد دخول  </a:t>
                      </a:r>
                      <a:r>
                        <a:rPr lang="ar-SA" sz="3200" u="none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حرف </a:t>
                      </a:r>
                      <a:r>
                        <a:rPr lang="ar-SA" sz="32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( ب, </a:t>
                      </a:r>
                      <a:r>
                        <a:rPr lang="ar-SA" sz="3200" u="none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ف </a:t>
                      </a:r>
                      <a:r>
                        <a:rPr lang="ar-SA" sz="32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, ك) </a:t>
                      </a:r>
                      <a:r>
                        <a:rPr lang="ar-SA" sz="32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عليها</a:t>
                      </a:r>
                      <a:endParaRPr lang="ar-SA" sz="32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309"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 سيارة</a:t>
                      </a:r>
                      <a:endParaRPr lang="ar-SA" sz="48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5235">
                <a:tc>
                  <a:txBody>
                    <a:bodyPr/>
                    <a:lstStyle/>
                    <a:p>
                      <a:pPr algn="ctr"/>
                      <a:r>
                        <a:rPr lang="ar-SA" sz="4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سائق</a:t>
                      </a:r>
                      <a:endParaRPr lang="ar-SA" sz="48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0803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8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4800" b="1" dirty="0" smtClean="0">
                          <a:solidFill>
                            <a:schemeClr val="tx1"/>
                          </a:solidFill>
                        </a:rPr>
                        <a:t> مفتاح</a:t>
                      </a:r>
                      <a:endParaRPr lang="ar-SA" sz="48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1130"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ar-SA" sz="4400" b="1" dirty="0" smtClean="0">
                          <a:solidFill>
                            <a:schemeClr val="tx1"/>
                          </a:solidFill>
                        </a:rPr>
                        <a:t>وقود</a:t>
                      </a:r>
                      <a:endParaRPr lang="ar-SA" sz="44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500694" y="1285860"/>
            <a:ext cx="851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714348" y="1357298"/>
            <a:ext cx="19288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سيارة</a:t>
            </a:r>
            <a:endParaRPr lang="ar-SA" sz="72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4214810" y="1785926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428860" y="1357298"/>
            <a:ext cx="7858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الـ</a:t>
            </a:r>
            <a:endParaRPr lang="ar-SA" sz="72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000364" y="1371415"/>
            <a:ext cx="61747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بـ</a:t>
            </a:r>
            <a:endParaRPr lang="ar-SA" sz="72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928662" y="2643182"/>
            <a:ext cx="20002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سائق</a:t>
            </a:r>
            <a:endParaRPr lang="ar-SA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2500298" y="2643182"/>
            <a:ext cx="12858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الـ</a:t>
            </a:r>
            <a:endParaRPr lang="ar-SA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572132" y="2643182"/>
            <a:ext cx="962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سهم إلى اليسار 13"/>
          <p:cNvSpPr/>
          <p:nvPr/>
        </p:nvSpPr>
        <p:spPr>
          <a:xfrm>
            <a:off x="4286248" y="3143248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3286116" y="2643182"/>
            <a:ext cx="7008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فـ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785786" y="4034387"/>
            <a:ext cx="228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مفتاح</a:t>
            </a:r>
            <a:endParaRPr lang="ar-SA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2714612" y="4034387"/>
            <a:ext cx="1000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الـ</a:t>
            </a:r>
            <a:endParaRPr lang="ar-SA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429256" y="4000504"/>
            <a:ext cx="851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سهم إلى اليسار 18"/>
          <p:cNvSpPr/>
          <p:nvPr/>
        </p:nvSpPr>
        <p:spPr>
          <a:xfrm>
            <a:off x="4286248" y="4500570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3428992" y="4034387"/>
            <a:ext cx="6671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بـ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71472" y="5357826"/>
            <a:ext cx="22860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وقود</a:t>
            </a:r>
            <a:endParaRPr lang="ar-SA" sz="80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مستطيل 21"/>
          <p:cNvSpPr/>
          <p:nvPr/>
        </p:nvSpPr>
        <p:spPr>
          <a:xfrm>
            <a:off x="2214546" y="5357826"/>
            <a:ext cx="12144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8000" b="1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الـ</a:t>
            </a:r>
            <a:endParaRPr lang="ar-SA" sz="8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540665" y="5248833"/>
            <a:ext cx="739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سهم إلى اليسار 23"/>
          <p:cNvSpPr/>
          <p:nvPr/>
        </p:nvSpPr>
        <p:spPr>
          <a:xfrm>
            <a:off x="4286248" y="5786454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2971510" y="5357826"/>
            <a:ext cx="7585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كـ</a:t>
            </a:r>
            <a:endParaRPr lang="ar-SA" sz="8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1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allAtOnce"/>
      <p:bldP spid="8" grpId="0" animBg="1"/>
      <p:bldP spid="8" grpId="1" animBg="1"/>
      <p:bldP spid="9" grpId="0"/>
      <p:bldP spid="10" grpId="0"/>
      <p:bldP spid="11" grpId="0" build="allAtOnce"/>
      <p:bldP spid="12" grpId="0"/>
      <p:bldP spid="13" grpId="0"/>
      <p:bldP spid="14" grpId="0" animBg="1"/>
      <p:bldP spid="14" grpId="1" animBg="1"/>
      <p:bldP spid="15" grpId="0"/>
      <p:bldP spid="16" grpId="0" build="allAtOnce"/>
      <p:bldP spid="17" grpId="0"/>
      <p:bldP spid="18" grpId="0"/>
      <p:bldP spid="19" grpId="0" animBg="1"/>
      <p:bldP spid="19" grpId="1" animBg="1"/>
      <p:bldP spid="20" grpId="0"/>
      <p:bldP spid="21" grpId="0" build="allAtOnce"/>
      <p:bldP spid="22" grpId="0"/>
      <p:bldP spid="23" grpId="0"/>
      <p:bldP spid="24" grpId="0" animBg="1"/>
      <p:bldP spid="24" grpId="1" animBg="1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RA\Pictures\صور متحركة\3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571744"/>
            <a:ext cx="2206890" cy="250033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357290" y="571480"/>
            <a:ext cx="6311344" cy="923330"/>
          </a:xfrm>
          <a:prstGeom prst="rect">
            <a:avLst/>
          </a:prstGeom>
          <a:solidFill>
            <a:srgbClr val="B3F1FF"/>
          </a:solidFill>
          <a:ln w="38100"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نستنتج قاعدة درسنا وهي :</a:t>
            </a:r>
            <a:endParaRPr lang="ar-SA" sz="5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4348" y="2071678"/>
            <a:ext cx="5731056" cy="3477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إذا دخلت الكاف ، الباء ، الفاء </a:t>
            </a:r>
          </a:p>
          <a:p>
            <a:pPr algn="ctr"/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على اسم مبدوء </a:t>
            </a:r>
            <a:r>
              <a:rPr lang="ar-SA" sz="44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بـ</a:t>
            </a:r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 ال )</a:t>
            </a:r>
          </a:p>
          <a:p>
            <a:pPr algn="ctr"/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فإنه </a:t>
            </a:r>
            <a:r>
              <a:rPr lang="ar-SA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لا يُحذف منه </a:t>
            </a:r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شيءٌ </a:t>
            </a:r>
          </a:p>
          <a:p>
            <a:pPr algn="ctr"/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سواء أكانت اللام </a:t>
            </a:r>
          </a:p>
          <a:p>
            <a:pPr algn="ctr"/>
            <a:r>
              <a:rPr lang="ar-SA" sz="4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شمسية أم قمرية . </a:t>
            </a:r>
            <a:endParaRPr lang="ar-SA" sz="4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3528" y="332656"/>
          <a:ext cx="8496944" cy="6048672"/>
        </p:xfrm>
        <a:graphic>
          <a:graphicData uri="http://schemas.openxmlformats.org/presentationml/2006/ole">
            <p:oleObj spid="_x0000_s3074" name="Slide" r:id="rId3" imgW="3775010" imgH="2831479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6" name="صورة 5" descr="3ZLS2CA3BL6STCADZP02VCAOHMRR0CAD6CJHHCASVA07OCAXJ5EA2CALPF5DDCAXZPX6ECAF5JMTRCALFAAJDCAGJDG6TCADH06M5CAKRFJLGCAQS3FFGCA43D3VVCAFDRPK2CAY3JEULCA86SX4WCAB28YV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714753"/>
            <a:ext cx="2057400" cy="3143248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285720" y="3714752"/>
            <a:ext cx="6643734" cy="132343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FFFF00"/>
                </a:solidFill>
                <a:latin typeface="Arial"/>
                <a:ea typeface="Times New Roman"/>
                <a:cs typeface="Mudir MT"/>
              </a:rPr>
              <a:t>هاتي كلمة تبدأ باللام القمرية...وأخرى تبدأ باللام</a:t>
            </a:r>
            <a:r>
              <a:rPr lang="ar-SA" sz="3200" dirty="0" smtClean="0">
                <a:solidFill>
                  <a:srgbClr val="FFFF00"/>
                </a:solidFill>
                <a:ea typeface="Times New Roman"/>
                <a:cs typeface="Arial"/>
              </a:rPr>
              <a:t> </a:t>
            </a:r>
            <a:r>
              <a:rPr lang="ar-SA" sz="4800" b="1" dirty="0" smtClean="0">
                <a:solidFill>
                  <a:srgbClr val="FFFF00"/>
                </a:solidFill>
                <a:latin typeface="Arial"/>
                <a:ea typeface="Times New Roman"/>
                <a:cs typeface="Mudir MT"/>
              </a:rPr>
              <a:t>الشمسية؟</a:t>
            </a:r>
            <a:endParaRPr lang="ar-SA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14282" y="5214950"/>
            <a:ext cx="692945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>
                <a:solidFill>
                  <a:schemeClr val="tx1"/>
                </a:solidFill>
                <a:latin typeface="Arabic Transparent"/>
                <a:ea typeface="Times New Roman"/>
                <a:cs typeface="Mudir MT"/>
              </a:rPr>
              <a:t>أدخلي اللام المكسورة على هذه الكلمات </a:t>
            </a:r>
            <a:r>
              <a:rPr lang="ar-SA" sz="3600" dirty="0" smtClean="0">
                <a:solidFill>
                  <a:schemeClr val="tx1"/>
                </a:solidFill>
                <a:latin typeface="Arabic Transparent"/>
                <a:ea typeface="Times New Roman"/>
                <a:cs typeface="Mudir MT"/>
              </a:rPr>
              <a:t>     الكتاب </a:t>
            </a:r>
            <a:r>
              <a:rPr lang="ar-SA" sz="3600" dirty="0" smtClean="0">
                <a:solidFill>
                  <a:schemeClr val="tx1"/>
                </a:solidFill>
                <a:latin typeface="Arabic Transparent"/>
                <a:ea typeface="Times New Roman"/>
                <a:cs typeface="Mudir MT"/>
              </a:rPr>
              <a:t>ــ</a:t>
            </a:r>
            <a:r>
              <a:rPr lang="ar-SA" sz="3600" dirty="0" smtClean="0">
                <a:solidFill>
                  <a:schemeClr val="tx1"/>
                </a:solidFill>
                <a:ea typeface="Times New Roman"/>
                <a:cs typeface="Arabic Transparent"/>
              </a:rPr>
              <a:t> </a:t>
            </a:r>
            <a:r>
              <a:rPr lang="ar-SA" sz="3600" dirty="0" smtClean="0">
                <a:solidFill>
                  <a:schemeClr val="tx1"/>
                </a:solidFill>
                <a:latin typeface="Arabic Transparent"/>
                <a:ea typeface="Times New Roman"/>
                <a:cs typeface="Mudir MT"/>
              </a:rPr>
              <a:t>اللبن</a:t>
            </a:r>
            <a:endParaRPr lang="ar-SA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/>
        </p:nvGraphicFramePr>
        <p:xfrm>
          <a:off x="323528" y="2519934"/>
          <a:ext cx="8568952" cy="2670285"/>
        </p:xfrm>
        <a:graphic>
          <a:graphicData uri="http://schemas.openxmlformats.org/drawingml/2006/table">
            <a:tbl>
              <a:tblPr rtl="1"/>
              <a:tblGrid>
                <a:gridCol w="437526"/>
                <a:gridCol w="4193696"/>
                <a:gridCol w="1866180"/>
                <a:gridCol w="2071550"/>
              </a:tblGrid>
              <a:tr h="56642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الجملة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الخطأ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الصواب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47342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Times New Roman"/>
                          <a:cs typeface="Arial"/>
                        </a:rPr>
                        <a:t>1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Calibri"/>
                          <a:ea typeface="Times New Roman"/>
                          <a:cs typeface="Arial"/>
                        </a:rPr>
                        <a:t>أمرنا الإسلام </a:t>
                      </a:r>
                      <a:r>
                        <a:rPr lang="ar-SA" sz="2800" b="1" dirty="0" err="1">
                          <a:latin typeface="Calibri"/>
                          <a:ea typeface="Times New Roman"/>
                          <a:cs typeface="Arial"/>
                        </a:rPr>
                        <a:t>باالسواك0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489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Calibri"/>
                          <a:ea typeface="Times New Roman"/>
                          <a:cs typeface="Arial"/>
                        </a:rPr>
                        <a:t>اقرئي كالمعلمة واكتبي </a:t>
                      </a:r>
                      <a:r>
                        <a:rPr lang="ar-SA" sz="2800" b="1" dirty="0" err="1">
                          <a:latin typeface="Calibri"/>
                          <a:ea typeface="Times New Roman"/>
                          <a:cs typeface="Arial"/>
                        </a:rPr>
                        <a:t>باالقلم0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803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1100" b="1">
                          <a:latin typeface="Calibri"/>
                          <a:ea typeface="Times New Roman"/>
                          <a:cs typeface="Arial"/>
                        </a:rPr>
                        <a:t>3</a:t>
                      </a:r>
                      <a:endParaRPr lang="en-U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800" b="1" dirty="0">
                          <a:latin typeface="Calibri"/>
                          <a:ea typeface="Times New Roman"/>
                          <a:cs typeface="Arial"/>
                        </a:rPr>
                        <a:t>حافظي على </a:t>
                      </a:r>
                      <a:r>
                        <a:rPr lang="ar-SA" sz="2800" b="1" dirty="0" err="1">
                          <a:latin typeface="Calibri"/>
                          <a:ea typeface="Times New Roman"/>
                          <a:cs typeface="Arial"/>
                        </a:rPr>
                        <a:t>الورد </a:t>
                      </a:r>
                      <a:r>
                        <a:rPr lang="ar-SA" sz="2800" b="1" dirty="0">
                          <a:latin typeface="Calibri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ar-SA" sz="2800" b="1" dirty="0" err="1" smtClean="0">
                          <a:latin typeface="Calibri"/>
                          <a:ea typeface="Times New Roman"/>
                          <a:cs typeface="Arial"/>
                        </a:rPr>
                        <a:t>فاالورد</a:t>
                      </a:r>
                      <a:r>
                        <a:rPr lang="ar-SA" sz="2800" b="1" dirty="0" smtClean="0"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ar-SA" sz="2800" b="1" dirty="0" err="1">
                          <a:latin typeface="Calibri"/>
                          <a:ea typeface="Times New Roman"/>
                          <a:cs typeface="Arial"/>
                        </a:rPr>
                        <a:t>جميل0</a:t>
                      </a:r>
                      <a:endParaRPr lang="en-US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u-ES" sz="11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827584" y="1004394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der"/>
                <a:ea typeface="Times New Roman" pitchFamily="18" charset="0"/>
                <a:cs typeface="Arial" pitchFamily="34" charset="0"/>
              </a:rPr>
              <a:t>اكتشفي موقع الخطأ بنفسكِ </a:t>
            </a:r>
            <a:r>
              <a:rPr kumimoji="0" lang="ar-SA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der"/>
                <a:ea typeface="Times New Roman" pitchFamily="18" charset="0"/>
                <a:cs typeface="Arial" pitchFamily="34" charset="0"/>
              </a:rPr>
              <a:t>وصححيه :-</a:t>
            </a:r>
            <a:endParaRPr kumimoji="0" lang="ar-SA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m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16113"/>
            <a:ext cx="547211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5040312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5481"/>
              </a:avLst>
            </a:prstTxWarp>
          </a:bodyPr>
          <a:lstStyle/>
          <a:p>
            <a:pPr algn="ctr"/>
            <a:r>
              <a:rPr lang="ar-S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ممتاااااااااااااااااااااازة</a:t>
            </a:r>
          </a:p>
        </p:txBody>
      </p:sp>
      <p:sp>
        <p:nvSpPr>
          <p:cNvPr id="50180" name="WordArt 4"/>
          <p:cNvSpPr>
            <a:spLocks noChangeArrowheads="1" noChangeShapeType="1" noTextEdit="1"/>
          </p:cNvSpPr>
          <p:nvPr/>
        </p:nvSpPr>
        <p:spPr bwMode="auto">
          <a:xfrm>
            <a:off x="2555875" y="5084763"/>
            <a:ext cx="4537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2301"/>
              </a:avLst>
            </a:prstTxWarp>
          </a:bodyPr>
          <a:lstStyle/>
          <a:p>
            <a:pPr algn="ctr"/>
            <a:r>
              <a:rPr lang="ar-SA" sz="3600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2700000">
                    <a:srgbClr val="59008E"/>
                  </a:prstShdw>
                </a:effectLst>
                <a:latin typeface="Arial"/>
                <a:cs typeface="Arial"/>
              </a:rPr>
              <a:t>وفقك الله</a:t>
            </a:r>
          </a:p>
        </p:txBody>
      </p:sp>
      <p:pic>
        <p:nvPicPr>
          <p:cNvPr id="50181" name="Picture 5" descr="7_5_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868863"/>
            <a:ext cx="1692275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7_5_13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4797425"/>
            <a:ext cx="16922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star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60350"/>
            <a:ext cx="53292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stars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35150" y="6237288"/>
            <a:ext cx="532923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ياسلام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0" name="Picture 4" descr="PAPER1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29" name="Picture 5" descr="مجموعة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2275" y="981075"/>
            <a:ext cx="5364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9552" y="620688"/>
          <a:ext cx="8136904" cy="5976664"/>
        </p:xfrm>
        <a:graphic>
          <a:graphicData uri="http://schemas.openxmlformats.org/presentationml/2006/ole">
            <p:oleObj spid="_x0000_s2050" name="Slide" r:id="rId3" imgW="4571948" imgH="3429155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F:\صور للحوادث\imagesCA1AZEKي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429000"/>
          </a:xfrm>
          <a:prstGeom prst="rect">
            <a:avLst/>
          </a:prstGeom>
          <a:noFill/>
        </p:spPr>
      </p:pic>
      <p:pic>
        <p:nvPicPr>
          <p:cNvPr id="72707" name="Picture 3" descr="F:\صور للحوادث\images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429000"/>
          </a:xfrm>
          <a:prstGeom prst="rect">
            <a:avLst/>
          </a:prstGeom>
          <a:noFill/>
        </p:spPr>
      </p:pic>
      <p:pic>
        <p:nvPicPr>
          <p:cNvPr id="72708" name="Picture 4" descr="F:\صور للحوادث\imagesش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72709" name="Picture 5" descr="F:\صور للحوادث\بدون ؤؤعنوان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357562"/>
            <a:ext cx="4643438" cy="350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F:\صور للحوادث\filemana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F:\صور للحوادث\بدون عنوان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2666978"/>
          </a:xfrm>
          <a:prstGeom prst="rect">
            <a:avLst/>
          </a:prstGeom>
          <a:noFill/>
        </p:spPr>
      </p:pic>
      <p:pic>
        <p:nvPicPr>
          <p:cNvPr id="74755" name="Picture 3" descr="F:\صور للحوادث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صور للحوادث\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79512" y="260648"/>
          <a:ext cx="8640960" cy="6597352"/>
        </p:xfrm>
        <a:graphic>
          <a:graphicData uri="http://schemas.openxmlformats.org/presentationml/2006/ole">
            <p:oleObj spid="_x0000_s4098" name="Slide" r:id="rId3" imgW="3989736" imgH="2993072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115616" y="1412776"/>
          <a:ext cx="7632848" cy="5112568"/>
        </p:xfrm>
        <a:graphic>
          <a:graphicData uri="http://schemas.openxmlformats.org/presentationml/2006/ole">
            <p:oleObj spid="_x0000_s71682" name="مستند" r:id="rId3" imgW="5621082" imgH="489070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642910" y="928669"/>
          <a:ext cx="7715304" cy="5476786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1987822"/>
                <a:gridCol w="5727482"/>
              </a:tblGrid>
              <a:tr h="107904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الكلمة </a:t>
                      </a:r>
                      <a:endParaRPr lang="ar-SA" sz="28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ar-SA" sz="28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5"/>
                          </a:solidFill>
                        </a:rPr>
                        <a:t>ماذا</a:t>
                      </a:r>
                      <a:r>
                        <a:rPr lang="ar-SA" sz="28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5"/>
                          </a:solidFill>
                        </a:rPr>
                        <a:t> أريد أن </a:t>
                      </a:r>
                      <a:r>
                        <a:rPr lang="ar-SA" sz="2800" u="none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5"/>
                          </a:solidFill>
                        </a:rPr>
                        <a:t>أتعلم ؟</a:t>
                      </a:r>
                      <a:endParaRPr lang="ar-SA" sz="2800" u="none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5"/>
                        </a:solidFill>
                      </a:endParaRPr>
                    </a:p>
                    <a:p>
                      <a:pPr rtl="1"/>
                      <a:endParaRPr lang="ar-SA" sz="28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3782"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المفتاح</a:t>
                      </a:r>
                      <a:endParaRPr lang="ar-SA" sz="44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4964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القلم </a:t>
                      </a:r>
                      <a:endParaRPr lang="ar-SA" sz="44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2431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القمر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مستطيل 9"/>
          <p:cNvSpPr/>
          <p:nvPr/>
        </p:nvSpPr>
        <p:spPr>
          <a:xfrm>
            <a:off x="2627784" y="1340768"/>
            <a:ext cx="936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sz="7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115616" y="1412776"/>
          <a:ext cx="7632848" cy="5112568"/>
        </p:xfrm>
        <a:graphic>
          <a:graphicData uri="http://schemas.openxmlformats.org/presentationml/2006/ole">
            <p:oleObj spid="_x0000_s72706" name="مستند" r:id="rId4" imgW="5621082" imgH="4890704" progId="Word.Document.12">
              <p:embed/>
            </p:oleObj>
          </a:graphicData>
        </a:graphic>
      </p:graphicFrame>
      <p:pic>
        <p:nvPicPr>
          <p:cNvPr id="3" name="اجابتك  ذكية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00166" y="2714620"/>
            <a:ext cx="628654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143240" y="2214554"/>
            <a:ext cx="3929090" cy="4001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ar-SA" sz="14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>
              <a:defRPr/>
            </a:pPr>
            <a:r>
              <a:rPr lang="ar-SA" sz="7200" b="1" dirty="0" smtClean="0">
                <a:ln w="1905"/>
                <a:solidFill>
                  <a:srgbClr val="009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باستخدام مهارة التطبيق :</a:t>
            </a: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5373216"/>
            <a:ext cx="2699792" cy="11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940152" y="476672"/>
            <a:ext cx="2699792" cy="11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987824" y="404664"/>
            <a:ext cx="2699792" cy="113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871543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وسيلة شرح مستطيلة مستديرة الزوايا 2"/>
          <p:cNvSpPr/>
          <p:nvPr/>
        </p:nvSpPr>
        <p:spPr>
          <a:xfrm>
            <a:off x="0" y="-285776"/>
            <a:ext cx="8929718" cy="2643206"/>
          </a:xfrm>
          <a:prstGeom prst="wedgeRoundRectCallout">
            <a:avLst>
              <a:gd name="adj1" fmla="val -50123"/>
              <a:gd name="adj2" fmla="val 26395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3200" b="1" dirty="0" smtClean="0">
                <a:solidFill>
                  <a:srgbClr val="0070C0"/>
                </a:solidFill>
              </a:rPr>
              <a:t>1- أقرأ الكلمات على نوافذ الطائرة قراءة صحيحة .</a:t>
            </a:r>
          </a:p>
          <a:p>
            <a:pPr algn="r"/>
            <a:r>
              <a:rPr lang="ar-SA" sz="3200" b="1" dirty="0" smtClean="0">
                <a:solidFill>
                  <a:srgbClr val="00B050"/>
                </a:solidFill>
              </a:rPr>
              <a:t>2- أدخل ( الباء </a:t>
            </a:r>
            <a:r>
              <a:rPr lang="ar-SA" sz="3200" b="1" dirty="0" err="1" smtClean="0">
                <a:solidFill>
                  <a:srgbClr val="00B050"/>
                </a:solidFill>
              </a:rPr>
              <a:t>و</a:t>
            </a:r>
            <a:r>
              <a:rPr lang="ar-SA" sz="3200" b="1" dirty="0" smtClean="0">
                <a:solidFill>
                  <a:srgbClr val="00B050"/>
                </a:solidFill>
              </a:rPr>
              <a:t> الفاء </a:t>
            </a:r>
            <a:r>
              <a:rPr lang="ar-SA" sz="3200" b="1" dirty="0" err="1" smtClean="0">
                <a:solidFill>
                  <a:srgbClr val="00B050"/>
                </a:solidFill>
              </a:rPr>
              <a:t>و</a:t>
            </a:r>
            <a:r>
              <a:rPr lang="ar-SA" sz="3200" b="1" dirty="0" smtClean="0">
                <a:solidFill>
                  <a:srgbClr val="00B050"/>
                </a:solidFill>
              </a:rPr>
              <a:t> الكاف ) على هذه الكلمات و أقرؤها .</a:t>
            </a:r>
          </a:p>
          <a:p>
            <a:pPr algn="r"/>
            <a:r>
              <a:rPr lang="ar-SA" sz="3200" b="1" dirty="0" smtClean="0">
                <a:solidFill>
                  <a:srgbClr val="FF0000"/>
                </a:solidFill>
              </a:rPr>
              <a:t>3-أضع كل كلمة منها في جملة مفيدة (بعد دخول الحرف عليها) 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مخطط انسيابي: رابط 7"/>
          <p:cNvSpPr/>
          <p:nvPr/>
        </p:nvSpPr>
        <p:spPr>
          <a:xfrm rot="20780594">
            <a:off x="5141036" y="4230140"/>
            <a:ext cx="1468359" cy="10715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القطار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مخطط انسيابي: رابط 8"/>
          <p:cNvSpPr/>
          <p:nvPr/>
        </p:nvSpPr>
        <p:spPr>
          <a:xfrm rot="20780594">
            <a:off x="6473028" y="3570117"/>
            <a:ext cx="1928826" cy="10715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الطائرة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0" name="مخطط انسيابي: رابط 9"/>
          <p:cNvSpPr/>
          <p:nvPr/>
        </p:nvSpPr>
        <p:spPr>
          <a:xfrm rot="20780594">
            <a:off x="3350462" y="4693536"/>
            <a:ext cx="1762899" cy="10715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الرحلات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مخطط انسيابي: رابط 10"/>
          <p:cNvSpPr/>
          <p:nvPr/>
        </p:nvSpPr>
        <p:spPr>
          <a:xfrm rot="20780594">
            <a:off x="1602728" y="4971094"/>
            <a:ext cx="1693478" cy="107157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الباخرة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SARA\Pictures\صور متحركة\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642918"/>
            <a:ext cx="5643602" cy="5715040"/>
          </a:xfrm>
          <a:prstGeom prst="rect">
            <a:avLst/>
          </a:prstGeom>
          <a:noFill/>
        </p:spPr>
      </p:pic>
      <p:pic>
        <p:nvPicPr>
          <p:cNvPr id="14" name="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51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7158" y="3143248"/>
            <a:ext cx="8643998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مستدير الزوايا 2"/>
          <p:cNvSpPr/>
          <p:nvPr/>
        </p:nvSpPr>
        <p:spPr>
          <a:xfrm>
            <a:off x="285720" y="214290"/>
            <a:ext cx="4000528" cy="30003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buFont typeface="Wingdings" pitchFamily="2" charset="2"/>
              <a:buChar char="§"/>
            </a:pPr>
            <a:r>
              <a:rPr lang="ar-SA" sz="3600" b="1" dirty="0" smtClean="0">
                <a:solidFill>
                  <a:schemeClr val="tx1"/>
                </a:solidFill>
              </a:rPr>
              <a:t> السيارات الرياضية .</a:t>
            </a:r>
          </a:p>
          <a:p>
            <a:pPr algn="r" rtl="1">
              <a:buFont typeface="Wingdings" pitchFamily="2" charset="2"/>
              <a:buChar char="§"/>
            </a:pPr>
            <a:endParaRPr lang="ar-SA" sz="1600" b="1" dirty="0" smtClean="0">
              <a:solidFill>
                <a:schemeClr val="tx1"/>
              </a:solidFill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SA" sz="3600" b="1" dirty="0">
                <a:solidFill>
                  <a:schemeClr val="tx1"/>
                </a:solidFill>
              </a:rPr>
              <a:t> </a:t>
            </a:r>
            <a:r>
              <a:rPr lang="ar-SA" sz="3600" b="1" dirty="0" smtClean="0">
                <a:solidFill>
                  <a:schemeClr val="tx1"/>
                </a:solidFill>
              </a:rPr>
              <a:t>الدراجات الهوائية .</a:t>
            </a:r>
          </a:p>
          <a:p>
            <a:pPr algn="r" rtl="1">
              <a:buFont typeface="Wingdings" pitchFamily="2" charset="2"/>
              <a:buChar char="§"/>
            </a:pPr>
            <a:endParaRPr lang="ar-SA" sz="1600" b="1" dirty="0" smtClean="0">
              <a:solidFill>
                <a:schemeClr val="tx1"/>
              </a:solidFill>
            </a:endParaRPr>
          </a:p>
          <a:p>
            <a:pPr algn="r" rtl="1">
              <a:buFont typeface="Wingdings" pitchFamily="2" charset="2"/>
              <a:buChar char="§"/>
            </a:pPr>
            <a:r>
              <a:rPr lang="ar-SA" sz="3600" b="1" dirty="0" smtClean="0">
                <a:solidFill>
                  <a:schemeClr val="tx1"/>
                </a:solidFill>
              </a:rPr>
              <a:t> الشاحنات .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598781" y="214290"/>
            <a:ext cx="425949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4000" b="1" cap="none" spc="0" dirty="0" smtClean="0">
                <a:ln/>
                <a:solidFill>
                  <a:srgbClr val="0070C0"/>
                </a:solidFill>
                <a:effectLst/>
              </a:rPr>
              <a:t>باستخدام مهارة التطبيق </a:t>
            </a:r>
          </a:p>
          <a:p>
            <a:pPr algn="ctr"/>
            <a:r>
              <a:rPr lang="ar-SA" sz="4000" b="1" cap="none" spc="0" dirty="0" smtClean="0">
                <a:ln/>
                <a:solidFill>
                  <a:srgbClr val="FF0000"/>
                </a:solidFill>
                <a:effectLst/>
              </a:rPr>
              <a:t>أرتب المركبات من حيث </a:t>
            </a:r>
          </a:p>
          <a:p>
            <a:pPr algn="ctr"/>
            <a:r>
              <a:rPr lang="ar-SA" sz="4000" b="1" cap="none" spc="0" dirty="0" smtClean="0">
                <a:ln/>
                <a:solidFill>
                  <a:srgbClr val="FF0000"/>
                </a:solidFill>
                <a:effectLst/>
              </a:rPr>
              <a:t>السرعة، وأستخدم </a:t>
            </a:r>
          </a:p>
          <a:p>
            <a:pPr algn="ctr"/>
            <a:r>
              <a:rPr lang="ar-SA" sz="4000" b="1" cap="none" spc="0" dirty="0" smtClean="0">
                <a:ln/>
                <a:solidFill>
                  <a:srgbClr val="FF0000"/>
                </a:solidFill>
                <a:effectLst/>
              </a:rPr>
              <a:t>حرف الفاء.</a:t>
            </a:r>
            <a:endParaRPr lang="ar-SA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85720" y="214290"/>
            <a:ext cx="4000528" cy="300039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sz="3600" dirty="0" smtClean="0">
                <a:solidFill>
                  <a:schemeClr val="tx1"/>
                </a:solidFill>
                <a:cs typeface="PT Bold Heading" pitchFamily="2" charset="-78"/>
              </a:rPr>
              <a:t> السيارات الرياضية ،</a:t>
            </a:r>
          </a:p>
          <a:p>
            <a:pPr algn="r" rtl="1">
              <a:lnSpc>
                <a:spcPct val="150000"/>
              </a:lnSpc>
            </a:pPr>
            <a:r>
              <a:rPr lang="ar-SA" sz="3600" dirty="0" smtClean="0">
                <a:solidFill>
                  <a:schemeClr val="tx1"/>
                </a:solidFill>
                <a:cs typeface="PT Bold Heading" pitchFamily="2" charset="-78"/>
              </a:rPr>
              <a:t>فالشاحنات ، فالدراجة الهوائية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714348" y="785794"/>
            <a:ext cx="8001056" cy="517064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باستخدام </a:t>
            </a:r>
            <a:r>
              <a:rPr lang="ar-SA" sz="6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مهارة المقارنة </a:t>
            </a:r>
            <a:r>
              <a:rPr lang="ar-SA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قارني بين لام الجر</a:t>
            </a:r>
          </a:p>
          <a:p>
            <a:pPr algn="ctr" rtl="1"/>
            <a:r>
              <a:rPr lang="ar-SA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وبين الحروف الفاء و الباء </a:t>
            </a:r>
            <a:r>
              <a:rPr lang="ar-SA" sz="6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</a:t>
            </a:r>
            <a:r>
              <a:rPr lang="ar-SA" sz="6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الكاف عند دخولهما على كلمات مبدوءة </a:t>
            </a:r>
            <a:r>
              <a:rPr lang="ar-SA" sz="66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بأل</a:t>
            </a:r>
            <a:endParaRPr lang="ar-SA" sz="6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28596" y="214290"/>
            <a:ext cx="80010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باستخدام مهارة المقارنة 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قارني بين 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لام الجر</a:t>
            </a:r>
          </a:p>
          <a:p>
            <a:pPr algn="ctr" rtl="1"/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وبين الحروف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الفاء و الباء </a:t>
            </a:r>
            <a:r>
              <a:rPr lang="ar-S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و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الكاف </a:t>
            </a:r>
            <a:r>
              <a:rPr lang="ar-S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عند دخولهما على كلمات </a:t>
            </a:r>
            <a:r>
              <a:rPr lang="ar-S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مبدوءة </a:t>
            </a:r>
            <a:r>
              <a:rPr lang="ar-SA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بأل</a:t>
            </a:r>
            <a:endParaRPr lang="ar-SA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57158" y="357165"/>
          <a:ext cx="8143932" cy="6182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24"/>
                <a:gridCol w="3857652"/>
                <a:gridCol w="857256"/>
              </a:tblGrid>
              <a:tr h="747102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الفاء </a:t>
                      </a:r>
                      <a:r>
                        <a:rPr lang="ar-SA" sz="28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و</a:t>
                      </a:r>
                      <a:r>
                        <a:rPr lang="ar-SA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 الباء والكاف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اللام الجر  المكسورة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1842743">
                <a:tc gridSpan="2"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التشابه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267940">
                <a:tc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الاختلاف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1324504">
                <a:tc gridSpan="2">
                  <a:txBody>
                    <a:bodyPr/>
                    <a:lstStyle/>
                    <a:p>
                      <a:pPr algn="ctr" rtl="1"/>
                      <a:endParaRPr lang="en-US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8F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الاستنتاج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000364" y="1214422"/>
            <a:ext cx="27510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هم حروف 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00363" y="1928802"/>
            <a:ext cx="40575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تدخل على الكلمات 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888374" y="3000372"/>
            <a:ext cx="33634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حركتها الكسرة.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490087" y="3071810"/>
            <a:ext cx="32960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1-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ليس لها حركة.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428992" y="3857628"/>
            <a:ext cx="40719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تحذف همزة(</a:t>
            </a:r>
            <a:r>
              <a:rPr lang="ar-SA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).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57190" y="3857628"/>
            <a:ext cx="36433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لا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تحذف شيء.</a:t>
            </a:r>
            <a:endParaRPr lang="ar-SA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571604" y="5500702"/>
            <a:ext cx="492922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مكملان </a:t>
            </a:r>
            <a:r>
              <a:rPr lang="ar-SA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لمعنى الجملة 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500166" y="2714620"/>
            <a:ext cx="628654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143240" y="2214554"/>
            <a:ext cx="3929090" cy="40010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ar-SA" sz="14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>
              <a:defRPr/>
            </a:pPr>
            <a:r>
              <a:rPr lang="ar-SA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لننتقل</a:t>
            </a:r>
          </a:p>
          <a:p>
            <a:pPr algn="ctr">
              <a:defRPr/>
            </a:pPr>
            <a:r>
              <a:rPr lang="ar-SA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إلى كتاب</a:t>
            </a:r>
          </a:p>
          <a:p>
            <a:pPr algn="ctr">
              <a:defRPr/>
            </a:pPr>
            <a:r>
              <a:rPr lang="ar-SA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النشاط :</a:t>
            </a: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  <p:pic>
        <p:nvPicPr>
          <p:cNvPr id="5" name="صورة 4" descr="2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214422"/>
            <a:ext cx="2500330" cy="180023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5589240"/>
            <a:ext cx="2555776" cy="9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339752" y="260648"/>
            <a:ext cx="2555776" cy="9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332656"/>
            <a:ext cx="2555776" cy="9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3EBB33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6091" t="48967" r="17415" b="30206"/>
          <a:stretch>
            <a:fillRect/>
          </a:stretch>
        </p:blipFill>
        <p:spPr>
          <a:xfrm>
            <a:off x="285720" y="500042"/>
            <a:ext cx="8572560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A3EBB33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6290" t="52091" r="17415" b="43744"/>
          <a:stretch>
            <a:fillRect/>
          </a:stretch>
        </p:blipFill>
        <p:spPr>
          <a:xfrm>
            <a:off x="571472" y="571480"/>
            <a:ext cx="821537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صورة 2" descr="A3EBB333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4378" t="71136" r="21240" b="21528"/>
          <a:stretch>
            <a:fillRect/>
          </a:stretch>
        </p:blipFill>
        <p:spPr>
          <a:xfrm>
            <a:off x="928662" y="3000372"/>
            <a:ext cx="7215238" cy="1509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نجمة مكونة من 7 نقاط 3"/>
          <p:cNvSpPr/>
          <p:nvPr/>
        </p:nvSpPr>
        <p:spPr>
          <a:xfrm>
            <a:off x="5429256" y="2000240"/>
            <a:ext cx="3429024" cy="2286016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بالسلامة</a:t>
            </a:r>
            <a:endParaRPr lang="en-US" sz="4800" b="1" dirty="0">
              <a:cs typeface="+mj-cs"/>
            </a:endParaRPr>
          </a:p>
        </p:txBody>
      </p:sp>
      <p:sp>
        <p:nvSpPr>
          <p:cNvPr id="5" name="نجمة مكونة من 7 نقاط 4"/>
          <p:cNvSpPr/>
          <p:nvPr/>
        </p:nvSpPr>
        <p:spPr>
          <a:xfrm>
            <a:off x="2643174" y="1643050"/>
            <a:ext cx="3429024" cy="2286016"/>
          </a:xfrm>
          <a:prstGeom prst="star7">
            <a:avLst/>
          </a:prstGeom>
          <a:solidFill>
            <a:srgbClr val="FFD13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بالفرحة</a:t>
            </a:r>
            <a:endParaRPr lang="en-US" sz="4800" b="1" dirty="0">
              <a:cs typeface="+mj-cs"/>
            </a:endParaRPr>
          </a:p>
        </p:txBody>
      </p:sp>
      <p:sp>
        <p:nvSpPr>
          <p:cNvPr id="6" name="نجمة مكونة من 7 نقاط 5"/>
          <p:cNvSpPr/>
          <p:nvPr/>
        </p:nvSpPr>
        <p:spPr>
          <a:xfrm>
            <a:off x="0" y="1357298"/>
            <a:ext cx="3429024" cy="2286016"/>
          </a:xfrm>
          <a:prstGeom prst="star7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كالقلادة</a:t>
            </a:r>
            <a:endParaRPr lang="en-US" sz="4800" b="1" dirty="0">
              <a:cs typeface="+mj-cs"/>
            </a:endParaRPr>
          </a:p>
        </p:txBody>
      </p:sp>
      <p:sp>
        <p:nvSpPr>
          <p:cNvPr id="7" name="نجمة مكونة من 7 نقاط 6"/>
          <p:cNvSpPr/>
          <p:nvPr/>
        </p:nvSpPr>
        <p:spPr>
          <a:xfrm>
            <a:off x="5500694" y="3571876"/>
            <a:ext cx="3429024" cy="2286016"/>
          </a:xfrm>
          <a:prstGeom prst="star7">
            <a:avLst/>
          </a:prstGeom>
          <a:solidFill>
            <a:srgbClr val="8FEAFF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بالعنق</a:t>
            </a:r>
            <a:endParaRPr lang="en-US" sz="4800" b="1" dirty="0">
              <a:cs typeface="+mj-cs"/>
            </a:endParaRPr>
          </a:p>
        </p:txBody>
      </p:sp>
      <p:sp>
        <p:nvSpPr>
          <p:cNvPr id="8" name="نجمة مكونة من 7 نقاط 7"/>
          <p:cNvSpPr/>
          <p:nvPr/>
        </p:nvSpPr>
        <p:spPr>
          <a:xfrm>
            <a:off x="2786050" y="3071810"/>
            <a:ext cx="3429024" cy="2286016"/>
          </a:xfrm>
          <a:prstGeom prst="star7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كالخيال</a:t>
            </a:r>
            <a:endParaRPr lang="en-US" sz="4800" b="1" dirty="0">
              <a:cs typeface="+mj-cs"/>
            </a:endParaRPr>
          </a:p>
        </p:txBody>
      </p:sp>
      <p:sp>
        <p:nvSpPr>
          <p:cNvPr id="9" name="نجمة مكونة من 7 نقاط 8"/>
          <p:cNvSpPr/>
          <p:nvPr/>
        </p:nvSpPr>
        <p:spPr>
          <a:xfrm>
            <a:off x="0" y="2857496"/>
            <a:ext cx="3429024" cy="2286016"/>
          </a:xfrm>
          <a:prstGeom prst="star7">
            <a:avLst/>
          </a:prstGeom>
          <a:solidFill>
            <a:srgbClr val="75FF75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cs typeface="+mj-cs"/>
              </a:rPr>
              <a:t>فاليمنى</a:t>
            </a:r>
            <a:endParaRPr lang="en-US" sz="4800" b="1" dirty="0">
              <a:cs typeface="+mj-cs"/>
            </a:endParaRPr>
          </a:p>
        </p:txBody>
      </p:sp>
      <p:sp>
        <p:nvSpPr>
          <p:cNvPr id="10" name="نجمة مكونة من 7 نقاط 9"/>
          <p:cNvSpPr/>
          <p:nvPr/>
        </p:nvSpPr>
        <p:spPr>
          <a:xfrm>
            <a:off x="2214546" y="4500570"/>
            <a:ext cx="3429024" cy="2286016"/>
          </a:xfrm>
          <a:prstGeom prst="star7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800" b="1" dirty="0" err="1" smtClean="0">
                <a:cs typeface="+mj-cs"/>
              </a:rPr>
              <a:t>فاليسرى</a:t>
            </a:r>
            <a:endParaRPr lang="en-US" sz="4800" b="1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غزيل المطرفي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857232"/>
            <a:ext cx="842968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34106B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9485" t="8893" r="16851" b="63542"/>
          <a:stretch>
            <a:fillRect/>
          </a:stretch>
        </p:blipFill>
        <p:spPr>
          <a:xfrm>
            <a:off x="428596" y="928670"/>
            <a:ext cx="8501122" cy="5214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2"/>
          <p:cNvSpPr/>
          <p:nvPr/>
        </p:nvSpPr>
        <p:spPr>
          <a:xfrm>
            <a:off x="3643306" y="2071678"/>
            <a:ext cx="157447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للفتاة</a:t>
            </a:r>
            <a:endParaRPr lang="ar-SA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00034" y="2077042"/>
            <a:ext cx="229582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كالجوهرة</a:t>
            </a:r>
            <a:endParaRPr lang="ar-SA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00364" y="3429000"/>
            <a:ext cx="2000869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بالذوق</a:t>
            </a:r>
            <a:endParaRPr lang="ar-SA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29124" y="4749896"/>
            <a:ext cx="2549096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بالاحترام</a:t>
            </a:r>
            <a:endParaRPr lang="ar-SA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B34106B9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10713" t="35417" r="9485" b="37500"/>
          <a:stretch>
            <a:fillRect/>
          </a:stretch>
        </p:blipFill>
        <p:spPr>
          <a:xfrm>
            <a:off x="714348" y="642918"/>
            <a:ext cx="8072494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ستطيل مستدير الزوايا 2"/>
          <p:cNvSpPr/>
          <p:nvPr/>
        </p:nvSpPr>
        <p:spPr>
          <a:xfrm>
            <a:off x="1214414" y="642918"/>
            <a:ext cx="6643734" cy="5214974"/>
          </a:xfrm>
          <a:prstGeom prst="roundRect">
            <a:avLst>
              <a:gd name="adj" fmla="val 47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400" b="1" dirty="0" smtClean="0">
                <a:solidFill>
                  <a:schemeClr val="tx1"/>
                </a:solidFill>
              </a:rPr>
              <a:t>قبيل إجازة الصيف، جلس الأب مع أبنائه ؛ ليتحدثوا عن السفر اليوم ، وعن وسائله الميسرة كالمركبات فالطائرات، مروراً بالسفن، </a:t>
            </a:r>
            <a:r>
              <a:rPr lang="ar-SA" sz="4400" b="1" dirty="0" err="1" smtClean="0">
                <a:solidFill>
                  <a:schemeClr val="tx1"/>
                </a:solidFill>
              </a:rPr>
              <a:t>وحكى</a:t>
            </a:r>
            <a:r>
              <a:rPr lang="ar-SA" sz="4400" b="1" dirty="0" smtClean="0">
                <a:solidFill>
                  <a:schemeClr val="tx1"/>
                </a:solidFill>
              </a:rPr>
              <a:t> عما كان يعانيه الآباء أثناء السفـر قديماً، وقال الأب: إنها نعم تحتاج إلى الشكر. فبالشكر تدوم النعـم . 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2571736" y="2786058"/>
            <a:ext cx="6072230" cy="1500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صورة 5" descr="0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3071834" cy="41434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3143277" y="2716219"/>
            <a:ext cx="5456943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000" b="1" dirty="0">
                <a:ln w="1905"/>
                <a:solidFill>
                  <a:srgbClr val="00B050"/>
                </a:solidFill>
                <a:cs typeface="PT Bold Heading" pitchFamily="2" charset="-78"/>
              </a:rPr>
              <a:t>انتهى الدرس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غزولة ولينا  الحلوة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8429684" cy="4791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395536" y="404664"/>
          <a:ext cx="8504286" cy="6000791"/>
        </p:xfrm>
        <a:graphic>
          <a:graphicData uri="http://schemas.openxmlformats.org/drawingml/2006/table">
            <a:tbl>
              <a:tblPr rtl="1" firstRow="1" bandRow="1">
                <a:tableStyleId>{69012ECD-51FC-41F1-AA8D-1B2483CD663E}</a:tableStyleId>
              </a:tblPr>
              <a:tblGrid>
                <a:gridCol w="2191100"/>
                <a:gridCol w="6313186"/>
              </a:tblGrid>
              <a:tr h="1182285">
                <a:tc>
                  <a:txBody>
                    <a:bodyPr/>
                    <a:lstStyle/>
                    <a:p>
                      <a:pPr algn="ctr" rtl="1"/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الكلمة </a:t>
                      </a:r>
                      <a:endParaRPr lang="ar-SA" sz="28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ar-SA" sz="28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ar-SA" sz="2800" u="none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ماذا</a:t>
                      </a:r>
                      <a:r>
                        <a:rPr lang="ar-SA" sz="2800" u="none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أريد أن </a:t>
                      </a:r>
                      <a:r>
                        <a:rPr lang="ar-SA" sz="2800" u="none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أتعلم ؟</a:t>
                      </a:r>
                      <a:endParaRPr lang="ar-SA" sz="2800" u="none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  <a:p>
                      <a:pPr rtl="1"/>
                      <a:endParaRPr lang="ar-SA" sz="2800" u="none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0006">
                <a:tc>
                  <a:txBody>
                    <a:bodyPr/>
                    <a:lstStyle/>
                    <a:p>
                      <a:pPr algn="ctr"/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المفتاح</a:t>
                      </a:r>
                      <a:endParaRPr lang="ar-SA" sz="44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9791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القلم </a:t>
                      </a:r>
                      <a:endParaRPr lang="ar-SA" sz="4400" dirty="0" smtClean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PT Bold Heading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60590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dirty="0" smtClean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0070C0"/>
                          </a:solidFill>
                          <a:latin typeface="Times New Roman" pitchFamily="18" charset="0"/>
                          <a:cs typeface="PT Bold Heading" pitchFamily="2" charset="-78"/>
                        </a:rPr>
                        <a:t>القمر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sz="24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5113152" y="1428736"/>
            <a:ext cx="8515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8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ب</a:t>
            </a:r>
            <a:endParaRPr lang="ar-SA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سهم إلى اليسار 7"/>
          <p:cNvSpPr/>
          <p:nvPr/>
        </p:nvSpPr>
        <p:spPr>
          <a:xfrm>
            <a:off x="3857620" y="1928802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627784" y="1340768"/>
            <a:ext cx="9361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SA" sz="72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ar-SA" sz="72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5292080" y="3212976"/>
            <a:ext cx="9621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8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ف</a:t>
            </a:r>
            <a:endParaRPr lang="ar-SA" sz="8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سهم إلى اليسار 13"/>
          <p:cNvSpPr/>
          <p:nvPr/>
        </p:nvSpPr>
        <p:spPr>
          <a:xfrm>
            <a:off x="3995936" y="3645024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5691521" y="4941168"/>
            <a:ext cx="73930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/>
            <a:r>
              <a:rPr lang="ar-SA" sz="8000" b="1" dirty="0" smtClean="0">
                <a:ln w="1905"/>
                <a:solidFill>
                  <a:srgbClr val="FF99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ك</a:t>
            </a:r>
            <a:endParaRPr lang="ar-SA" sz="8000" b="1" dirty="0">
              <a:ln w="1905"/>
              <a:solidFill>
                <a:srgbClr val="FF99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سهم إلى اليسار 10"/>
          <p:cNvSpPr/>
          <p:nvPr/>
        </p:nvSpPr>
        <p:spPr>
          <a:xfrm>
            <a:off x="4427984" y="5373216"/>
            <a:ext cx="978408" cy="484632"/>
          </a:xfrm>
          <a:prstGeom prst="lef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0" grpId="0"/>
      <p:bldP spid="13" grpId="0"/>
      <p:bldP spid="14" grpId="0" animBg="1"/>
      <p:bldP spid="14" grpId="1" animBg="1"/>
      <p:bldP spid="9" grpId="0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714348" y="500042"/>
          <a:ext cx="778674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395B2E9E-1496-42E5-93EE-DF66B75B47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84575DB8-04AB-44E6-A0BA-8777AF3EB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B9B3CE3D-298F-4AE3-B8A6-258BD5307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A635D137-8D2D-4167-912A-7328370E66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49755B59-B726-4709-B47A-23F43B648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9E5C3018-C5F1-4E1F-A1BC-882930051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6345738-9DD5-4DE2-99FE-9220BCE80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 rev="1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500166" y="2714620"/>
            <a:ext cx="6286544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1"/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صورة 3" descr="BAB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214290"/>
            <a:ext cx="2143108" cy="21431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ستطيل 4"/>
          <p:cNvSpPr/>
          <p:nvPr/>
        </p:nvSpPr>
        <p:spPr>
          <a:xfrm>
            <a:off x="2786050" y="3071810"/>
            <a:ext cx="3929090" cy="2893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ar-SA" sz="14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>
              <a:defRPr/>
            </a:pPr>
            <a:r>
              <a:rPr lang="ar-SA" sz="7200" b="1" dirty="0" smtClean="0">
                <a:ln w="1905"/>
                <a:solidFill>
                  <a:srgbClr val="009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أهداف </a:t>
            </a:r>
            <a:endParaRPr lang="en-US" sz="72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r>
              <a:rPr lang="ar-SA" sz="7200" b="1" dirty="0" smtClean="0">
                <a:ln w="1905"/>
                <a:solidFill>
                  <a:srgbClr val="0097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PT Bold Heading" pitchFamily="2" charset="-78"/>
              </a:rPr>
              <a:t>الدرس :</a:t>
            </a: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 smtClean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  <a:p>
            <a:pPr algn="ctr" rtl="1">
              <a:defRPr/>
            </a:pPr>
            <a:endParaRPr lang="ar-SA" sz="800" b="1" dirty="0">
              <a:ln w="1905"/>
              <a:solidFill>
                <a:srgbClr val="0097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PT Bold Heading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رسم تخطيطي 1"/>
          <p:cNvGraphicFramePr/>
          <p:nvPr/>
        </p:nvGraphicFramePr>
        <p:xfrm>
          <a:off x="357158" y="285728"/>
          <a:ext cx="821537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65F7F5-489F-49FC-BC64-4F8978B41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965F7F5-489F-49FC-BC64-4F8978B41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A6F95D-8F03-4DE6-B845-5EB8E2B07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B6A6F95D-8F03-4DE6-B845-5EB8E2B07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F84955-1C0D-4AF1-A5C6-47A21CCA2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B4F84955-1C0D-4AF1-A5C6-47A21CCA25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4DF9B5-7334-47CA-B0DA-23AB93636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4B4DF9B5-7334-47CA-B0DA-23AB93636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3692B3-148B-49A5-82A5-6ACE9BB1A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153692B3-148B-49A5-82A5-6ACE9BB1A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ED80D5-5D31-4183-AD06-D07A21F0A6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AEED80D5-5D31-4183-AD06-D07A21F0A6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DB819F-CBAE-4CCB-8342-D441074F6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CEDB819F-CBAE-4CCB-8342-D441074F6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BE31EE-A594-4897-B0F2-7BD2189E1A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FBE31EE-A594-4897-B0F2-7BD2189E1A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EF202-FECD-47E6-8CB6-72EF06BF2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9BEF202-FECD-47E6-8CB6-72EF06BF2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BD1E15-4B74-4E68-97AC-DEB946111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B7BD1E15-4B74-4E68-97AC-DEB946111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حيوية">
  <a:themeElements>
    <a:clrScheme name="حيوية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حيوية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حيوية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تكريم المتفوقات">
  <a:themeElements>
    <a:clrScheme name="تكريم المتفوقات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تكريم المتفوقات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كريم المتفوقات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كريم المتفوقات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كريم المتفوقات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كريم المتفوقات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700</TotalTime>
  <Words>531</Words>
  <Application>Microsoft Office PowerPoint</Application>
  <PresentationFormat>عرض على الشاشة (3:4)‏</PresentationFormat>
  <Paragraphs>177</Paragraphs>
  <Slides>42</Slides>
  <Notes>3</Notes>
  <HiddenSlides>0</HiddenSlides>
  <MMClips>5</MMClips>
  <ScaleCrop>false</ScaleCrop>
  <HeadingPairs>
    <vt:vector size="6" baseType="variant">
      <vt:variant>
        <vt:lpstr>سمة</vt:lpstr>
      </vt:variant>
      <vt:variant>
        <vt:i4>4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42</vt:i4>
      </vt:variant>
    </vt:vector>
  </HeadingPairs>
  <TitlesOfParts>
    <vt:vector size="48" baseType="lpstr">
      <vt:lpstr>انقلاب</vt:lpstr>
      <vt:lpstr>1_حيوية</vt:lpstr>
      <vt:lpstr>سمة Office</vt:lpstr>
      <vt:lpstr>تكريم المتفوقات</vt:lpstr>
      <vt:lpstr>Slide</vt:lpstr>
      <vt:lpstr>مستند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SARA</dc:creator>
  <cp:lastModifiedBy>ethihad</cp:lastModifiedBy>
  <cp:revision>56</cp:revision>
  <dcterms:created xsi:type="dcterms:W3CDTF">2009-03-04T21:46:15Z</dcterms:created>
  <dcterms:modified xsi:type="dcterms:W3CDTF">2013-02-05T16:13:51Z</dcterms:modified>
</cp:coreProperties>
</file>