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"/>
  </p:notesMasterIdLst>
  <p:sldIdLst>
    <p:sldId id="280" r:id="rId2"/>
    <p:sldId id="321" r:id="rId3"/>
    <p:sldId id="324" r:id="rId4"/>
    <p:sldId id="323" r:id="rId5"/>
    <p:sldId id="281" r:id="rId6"/>
    <p:sldId id="325" r:id="rId7"/>
    <p:sldId id="293" r:id="rId8"/>
    <p:sldId id="309" r:id="rId9"/>
    <p:sldId id="288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AC7586-E18A-44B0-B4E3-E4C4920FB36B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351607-A237-4FBD-94E7-2BFFE8A9DA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1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92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46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261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23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57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19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5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46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7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172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54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5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3llm.net/contents/myuppic/050b51eb0959c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500166" y="142852"/>
            <a:ext cx="614366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العــــــواصف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6944" cy="5688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صورة 3" descr="اطلاق شعار وزارة التربية والتعليم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30243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ما الذي يسبب العواصف ؟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4797152"/>
            <a:ext cx="835292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تنشأ العواصف بسبب تصادم كتلتين هوائيتين مختلفتين في خصائصهما .</a:t>
            </a:r>
            <a:endParaRPr lang="ar-SA" sz="4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7606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العواصف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2562225" cy="2088232"/>
          </a:xfrm>
          <a:prstGeom prst="rect">
            <a:avLst/>
          </a:prstGeom>
        </p:spPr>
      </p:pic>
      <p:pic>
        <p:nvPicPr>
          <p:cNvPr id="5" name="صورة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34" y="1988840"/>
            <a:ext cx="2276174" cy="2088232"/>
          </a:xfrm>
          <a:prstGeom prst="rect">
            <a:avLst/>
          </a:prstGeom>
        </p:spPr>
      </p:pic>
      <p:pic>
        <p:nvPicPr>
          <p:cNvPr id="6" name="صورة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1972298" cy="2088232"/>
          </a:xfrm>
          <a:prstGeom prst="rect">
            <a:avLst/>
          </a:prstGeom>
        </p:spPr>
      </p:pic>
      <p:pic>
        <p:nvPicPr>
          <p:cNvPr id="7" name="صورة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2088232" cy="208823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660232" y="4221088"/>
            <a:ext cx="23462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الرعدية </a:t>
            </a:r>
            <a:endParaRPr lang="ar-SA" sz="32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427984" y="4221088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الجليدية </a:t>
            </a:r>
            <a:endParaRPr lang="ar-SA" sz="32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339752" y="4221088"/>
            <a:ext cx="18282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الثلجية </a:t>
            </a:r>
            <a:endParaRPr lang="ar-SA" sz="36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07504" y="4221088"/>
            <a:ext cx="2088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الرملية</a:t>
            </a:r>
            <a:r>
              <a:rPr lang="ar-S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18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051720" y="260648"/>
            <a:ext cx="51125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العواصف الرعدية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87824" y="1030089"/>
            <a:ext cx="51845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عاصفة ممطرة فيها برق و رعد </a:t>
            </a:r>
            <a:r>
              <a:rPr lang="ar-SA" sz="3600" b="1" dirty="0" smtClean="0"/>
              <a:t>.</a:t>
            </a:r>
            <a:endParaRPr lang="ar-SA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49" t="10465" r="-331" b="-9690"/>
          <a:stretch/>
        </p:blipFill>
        <p:spPr bwMode="auto">
          <a:xfrm>
            <a:off x="3995936" y="2060848"/>
            <a:ext cx="5003912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0" y="5157192"/>
            <a:ext cx="39959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الهواء البارد يدفع الهواء الدافئ الرطب إلى أعلى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فيبرد بخار الماء ويتكثف .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(تيارات صاعدة )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3573016"/>
            <a:ext cx="36358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ترتفع الغيوم إلى أعلى مكونة غيمة طويلة تسمى قمة العاصفة .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79512" y="2060848"/>
            <a:ext cx="34563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تسقط الأمطار ويندفع الهواء البارد إلى أسفل (تيارات هابطة )</a:t>
            </a:r>
            <a:endParaRPr lang="ar-S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195736" y="929"/>
            <a:ext cx="614366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البرق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والرعد 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97479" y="857243"/>
            <a:ext cx="88569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البرق</a:t>
            </a:r>
            <a:r>
              <a:rPr lang="ar-SA" sz="3200" b="1" dirty="0" smtClean="0"/>
              <a:t> </a:t>
            </a:r>
            <a:r>
              <a:rPr lang="ar-SA" sz="3200" b="1" dirty="0"/>
              <a:t>وميض يحدث عندما تفرغ قمة العاصفة شحنتها </a:t>
            </a:r>
            <a:r>
              <a:rPr lang="ar-SA" sz="3200" b="1" dirty="0" smtClean="0"/>
              <a:t>الكهربائية. </a:t>
            </a:r>
            <a:endParaRPr lang="ar-SA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9600"/>
            <a:ext cx="5251479" cy="4214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5796134" y="2958574"/>
            <a:ext cx="325832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احتكاك جسيمات الثلج وقطرات المطر الموجودة في التيارات الهابطة </a:t>
            </a:r>
            <a:r>
              <a:rPr lang="ar-SA" sz="2800" b="1" dirty="0" smtClean="0">
                <a:solidFill>
                  <a:srgbClr val="FF0000"/>
                </a:solidFill>
              </a:rPr>
              <a:t>مع </a:t>
            </a:r>
            <a:r>
              <a:rPr lang="ar-SA" sz="2800" b="1" dirty="0" smtClean="0"/>
              <a:t>الجسيمات الموجودة في التيارات الصاعدة .</a:t>
            </a:r>
            <a:endParaRPr lang="ar-SA" sz="2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796135" y="2429600"/>
            <a:ext cx="3258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كيف يحدث البرق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796134" y="5444057"/>
            <a:ext cx="32583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يؤدي البرق إلى رفع درجة حرارة الهواء إلى خمسة أمثال درجة حرارة سطح الشمس 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97479" y="1442018"/>
            <a:ext cx="87309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الرعد</a:t>
            </a:r>
            <a:r>
              <a:rPr lang="ar-SA" sz="3200" b="1" dirty="0" smtClean="0"/>
              <a:t> هو صوت التمدد الفجائي العنيف الذي يحدث للهواء .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111371" y="332656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a typeface="+mj-ea"/>
                <a:cs typeface="Times New Roman"/>
              </a:rPr>
              <a:t>العواصف الثلجية 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284466" y="1916832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a typeface="+mj-ea"/>
                <a:cs typeface="Times New Roman"/>
              </a:rPr>
              <a:t>العواصف </a:t>
            </a:r>
            <a:r>
              <a:rPr lang="ar-SA" sz="3600" b="1" dirty="0" smtClean="0">
                <a:solidFill>
                  <a:srgbClr val="FF0000"/>
                </a:solidFill>
                <a:ea typeface="+mj-ea"/>
                <a:cs typeface="Times New Roman"/>
              </a:rPr>
              <a:t>الجليدية  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0" y="377010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a typeface="+mj-ea"/>
                <a:cs typeface="Times New Roman"/>
              </a:rPr>
              <a:t>العواصف </a:t>
            </a:r>
            <a:r>
              <a:rPr lang="ar-SA" sz="3600" b="1" dirty="0" smtClean="0">
                <a:solidFill>
                  <a:srgbClr val="FF0000"/>
                </a:solidFill>
                <a:ea typeface="+mj-ea"/>
                <a:cs typeface="Times New Roman"/>
              </a:rPr>
              <a:t>الرملية  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588224" y="978987"/>
            <a:ext cx="230425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ea typeface="Calibri"/>
              </a:rPr>
              <a:t>تنشأ عندما تتلاقى كتلتان من الهواء مختلفتان في درجة الحرارة ونسبة الرطوبة </a:t>
            </a:r>
            <a:r>
              <a:rPr lang="ar-SA" sz="2800" b="1" dirty="0" smtClean="0">
                <a:solidFill>
                  <a:srgbClr val="0070C0"/>
                </a:solidFill>
                <a:ea typeface="Calibri"/>
              </a:rPr>
              <a:t>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68352" y="2664494"/>
            <a:ext cx="309634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عاصفة يشكل فيها المطر المتجمد طبقة من الجليد على سطح الأرض . </a:t>
            </a:r>
            <a:endParaRPr lang="ar-S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76256" y="3356992"/>
            <a:ext cx="201622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تسبب تساقط الثلوج أو البرد و انخفاضا في درجة الحرارة . </a:t>
            </a:r>
            <a:endParaRPr lang="ar-S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3003" y="1139138"/>
            <a:ext cx="316835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>تحدث عندما تهب الرياح فوق المناطق التي لا يغطيها غطاء نباتي فتحمل معها الغبار والرمال المفككة 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ea typeface="Calibri"/>
              </a:rPr>
              <a:t>.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13003" y="3573016"/>
            <a:ext cx="30553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ea typeface="Calibri"/>
              </a:rPr>
              <a:t>تصنف العواصف الرملية المؤثرة في المملكة إلى نوعين </a:t>
            </a:r>
            <a:r>
              <a:rPr lang="ar-SA" sz="2800" b="1" dirty="0" smtClean="0">
                <a:ea typeface="Calibri"/>
              </a:rPr>
              <a:t>: </a:t>
            </a:r>
            <a:endParaRPr lang="ar-SA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-17062" y="5172874"/>
            <a:ext cx="3240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1- الرملية الشتوية – الربيعية </a:t>
            </a:r>
            <a:endParaRPr lang="ar-SA" sz="24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95536" y="5733256"/>
            <a:ext cx="2827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2- الرملية الصيفية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2081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ny\Desktop\497ce55ba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674" y="1052736"/>
            <a:ext cx="3999388" cy="254875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052736"/>
            <a:ext cx="4358857" cy="2552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288565" y="3800145"/>
            <a:ext cx="3528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الإعصار القمعي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4389" y="3673346"/>
            <a:ext cx="3528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الإعصار الحلزوني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292080" y="4509120"/>
            <a:ext cx="35283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ea typeface="Calibri"/>
              </a:rPr>
              <a:t>دوران سحابة على شكل قمع يصاحبه رياح شديدة تزيد سرعتها عن 500 كم /ساعة 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57159" y="5657671"/>
            <a:ext cx="43228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العاصفة المدارية : </a:t>
            </a:r>
            <a:r>
              <a:rPr lang="ar-SA" sz="2400" b="1" dirty="0" smtClean="0"/>
              <a:t>رياح </a:t>
            </a:r>
            <a:r>
              <a:rPr lang="ar-SA" sz="2400" b="1" dirty="0"/>
              <a:t>دوارة مع ضغط جوي منخفض في مركزها وتنشأ بالقرب من خط الاستواء </a:t>
            </a:r>
            <a:r>
              <a:rPr lang="ar-SA" sz="2400" b="1" dirty="0" smtClean="0"/>
              <a:t>.</a:t>
            </a:r>
            <a:endParaRPr lang="ar-SA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57159" y="4385350"/>
            <a:ext cx="42124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تتحول العاصفة المدارية إلى إعصار حلزوني عندما تزيد سرعة الرياح فيها على 119 كم / ساعة .</a:t>
            </a:r>
            <a:endParaRPr lang="ar-S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3792" y="0"/>
            <a:ext cx="85324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الإعصار الدوار : </a:t>
            </a:r>
          </a:p>
          <a:p>
            <a:r>
              <a:rPr lang="ar-SA" sz="2800" dirty="0" smtClean="0"/>
              <a:t>أي عاصفة ذات ضغط منخفض في مركزها وتسبب نمطاَ دورانيا , ومنها :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500166" y="142852"/>
            <a:ext cx="614366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الأمـــواج العـــاتية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sony\Desktop\1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595"/>
            <a:ext cx="7200800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1451907" y="843419"/>
            <a:ext cx="66722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ea typeface="Calibri"/>
              </a:rPr>
              <a:t>ارتفاع مفاجئ  لمستوى الماء قد يصل ارتفاعها إلى عدة أمتار </a:t>
            </a:r>
            <a:r>
              <a:rPr lang="ar-SA" sz="2400" b="1" dirty="0" smtClean="0">
                <a:ea typeface="Calibri"/>
              </a:rPr>
              <a:t> .</a:t>
            </a:r>
            <a:endParaRPr lang="ar-SA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11560" y="5943703"/>
            <a:ext cx="82809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تسبب الأعاصير الحلزونية أمواجا كبيرة في المحيطات مسببة ارتفاعا مفاجئا لمستوى الماء . </a:t>
            </a:r>
            <a:endParaRPr lang="ar-SA" sz="2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835696" y="5301027"/>
            <a:ext cx="5400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ما الذي يسبب الأمواج العاتية ؟ 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500166" y="142852"/>
            <a:ext cx="614366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وســــائل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تتبـــع الأعــــاصير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4429156" cy="271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571900" cy="5643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4521211" cy="264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305</Words>
  <Application>Microsoft Office PowerPoint</Application>
  <PresentationFormat>عرض على الشاشة (3:4)‏</PresentationFormat>
  <Paragraphs>43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ما الذي يسبب العواصف ؟ </vt:lpstr>
      <vt:lpstr>العواصف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75</cp:revision>
  <dcterms:created xsi:type="dcterms:W3CDTF">2010-09-26T15:29:41Z</dcterms:created>
  <dcterms:modified xsi:type="dcterms:W3CDTF">2015-02-09T20:04:10Z</dcterms:modified>
</cp:coreProperties>
</file>