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70" r:id="rId2"/>
    <p:sldId id="287" r:id="rId3"/>
    <p:sldId id="403" r:id="rId4"/>
    <p:sldId id="381" r:id="rId5"/>
    <p:sldId id="382" r:id="rId6"/>
    <p:sldId id="369" r:id="rId7"/>
    <p:sldId id="348" r:id="rId8"/>
    <p:sldId id="389" r:id="rId9"/>
    <p:sldId id="390" r:id="rId10"/>
    <p:sldId id="350" r:id="rId11"/>
    <p:sldId id="383" r:id="rId12"/>
    <p:sldId id="307" r:id="rId13"/>
    <p:sldId id="404" r:id="rId14"/>
    <p:sldId id="308" r:id="rId15"/>
    <p:sldId id="309" r:id="rId16"/>
    <p:sldId id="384" r:id="rId17"/>
    <p:sldId id="311" r:id="rId18"/>
    <p:sldId id="376" r:id="rId19"/>
    <p:sldId id="312" r:id="rId20"/>
    <p:sldId id="378" r:id="rId21"/>
    <p:sldId id="360" r:id="rId22"/>
    <p:sldId id="379" r:id="rId23"/>
    <p:sldId id="271" r:id="rId24"/>
    <p:sldId id="370" r:id="rId25"/>
    <p:sldId id="361" r:id="rId26"/>
    <p:sldId id="329" r:id="rId27"/>
    <p:sldId id="362" r:id="rId28"/>
    <p:sldId id="367" r:id="rId29"/>
    <p:sldId id="335" r:id="rId30"/>
    <p:sldId id="391" r:id="rId31"/>
    <p:sldId id="396" r:id="rId32"/>
    <p:sldId id="395" r:id="rId33"/>
    <p:sldId id="397" r:id="rId34"/>
    <p:sldId id="363" r:id="rId35"/>
    <p:sldId id="371" r:id="rId36"/>
    <p:sldId id="372" r:id="rId37"/>
    <p:sldId id="393" r:id="rId38"/>
    <p:sldId id="351" r:id="rId39"/>
    <p:sldId id="365" r:id="rId40"/>
    <p:sldId id="386" r:id="rId41"/>
    <p:sldId id="373" r:id="rId42"/>
    <p:sldId id="399" r:id="rId43"/>
    <p:sldId id="364" r:id="rId44"/>
    <p:sldId id="402" r:id="rId45"/>
    <p:sldId id="401" r:id="rId46"/>
    <p:sldId id="400" r:id="rId47"/>
    <p:sldId id="374" r:id="rId48"/>
    <p:sldId id="352" r:id="rId49"/>
    <p:sldId id="366" r:id="rId50"/>
    <p:sldId id="330" r:id="rId51"/>
    <p:sldId id="387" r:id="rId52"/>
    <p:sldId id="385" r:id="rId53"/>
    <p:sldId id="353" r:id="rId54"/>
    <p:sldId id="394" r:id="rId55"/>
    <p:sldId id="405" r:id="rId56"/>
    <p:sldId id="285" r:id="rId57"/>
    <p:sldId id="368" r:id="rId58"/>
    <p:sldId id="356" r:id="rId59"/>
    <p:sldId id="357" r:id="rId60"/>
    <p:sldId id="339" r:id="rId61"/>
    <p:sldId id="342" r:id="rId62"/>
    <p:sldId id="358" r:id="rId63"/>
    <p:sldId id="340" r:id="rId64"/>
    <p:sldId id="283" r:id="rId65"/>
  </p:sldIdLst>
  <p:sldSz cx="9144000" cy="6858000" type="screen4x3"/>
  <p:notesSz cx="6881813" cy="97107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E0062"/>
    <a:srgbClr val="D60093"/>
    <a:srgbClr val="FF3399"/>
    <a:srgbClr val="D60057"/>
    <a:srgbClr val="F6B8D7"/>
    <a:srgbClr val="660033"/>
    <a:srgbClr val="FFCCFF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91ABF-6EC2-46B1-94EF-276D8DBDCCC2}" type="doc">
      <dgm:prSet loTypeId="urn:microsoft.com/office/officeart/2005/8/layout/cycle2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191E126-6F74-42AB-B9FA-A8591B37736B}">
      <dgm:prSet phldrT="[نص]" custT="1"/>
      <dgm:spPr/>
      <dgm:t>
        <a:bodyPr/>
        <a:lstStyle/>
        <a:p>
          <a:pPr rtl="1"/>
          <a:r>
            <a:rPr lang="ar-SA" sz="1000" b="1" dirty="0" smtClean="0"/>
            <a:t>التهيئة</a:t>
          </a:r>
          <a:endParaRPr lang="ar-SA" sz="700" b="1" dirty="0"/>
        </a:p>
      </dgm:t>
    </dgm:pt>
    <dgm:pt modelId="{4739F24C-6AAB-452F-938A-8E0E96E5381B}" type="parTrans" cxnId="{95EA6B4E-1BCA-4265-BC34-77F3D58FBAE2}">
      <dgm:prSet/>
      <dgm:spPr/>
      <dgm:t>
        <a:bodyPr/>
        <a:lstStyle/>
        <a:p>
          <a:pPr rtl="1"/>
          <a:endParaRPr lang="ar-SA"/>
        </a:p>
      </dgm:t>
    </dgm:pt>
    <dgm:pt modelId="{2D843AA9-0461-4DD7-9B03-1EF83F31E871}" type="sibTrans" cxnId="{95EA6B4E-1BCA-4265-BC34-77F3D58FBAE2}">
      <dgm:prSet/>
      <dgm:spPr/>
      <dgm:t>
        <a:bodyPr/>
        <a:lstStyle/>
        <a:p>
          <a:pPr rtl="1"/>
          <a:endParaRPr lang="ar-SA"/>
        </a:p>
      </dgm:t>
    </dgm:pt>
    <dgm:pt modelId="{E373283B-BC17-48A4-95CD-51D8D158D790}">
      <dgm:prSet phldrT="[نص]" custT="1"/>
      <dgm:spPr/>
      <dgm:t>
        <a:bodyPr/>
        <a:lstStyle/>
        <a:p>
          <a:pPr rtl="1"/>
          <a:r>
            <a:rPr lang="ar-SA" sz="1050" b="1" dirty="0" smtClean="0"/>
            <a:t>ا</a:t>
          </a:r>
          <a:r>
            <a:rPr lang="ar-SA" sz="600" b="1" dirty="0" smtClean="0"/>
            <a:t>لاستكشاف</a:t>
          </a:r>
          <a:endParaRPr lang="ar-SA" sz="1050" b="1" dirty="0"/>
        </a:p>
      </dgm:t>
    </dgm:pt>
    <dgm:pt modelId="{E6EAFB1B-D0B5-4085-8EAF-9D19B23DDF81}" type="parTrans" cxnId="{1D6BCE93-9CDA-48F0-8D00-9E02A74114D3}">
      <dgm:prSet/>
      <dgm:spPr/>
      <dgm:t>
        <a:bodyPr/>
        <a:lstStyle/>
        <a:p>
          <a:pPr rtl="1"/>
          <a:endParaRPr lang="ar-SA"/>
        </a:p>
      </dgm:t>
    </dgm:pt>
    <dgm:pt modelId="{8E9F7094-E82C-4DF0-90A9-A57A2C47F988}" type="sibTrans" cxnId="{1D6BCE93-9CDA-48F0-8D00-9E02A74114D3}">
      <dgm:prSet/>
      <dgm:spPr/>
      <dgm:t>
        <a:bodyPr/>
        <a:lstStyle/>
        <a:p>
          <a:pPr rtl="1"/>
          <a:endParaRPr lang="ar-SA"/>
        </a:p>
      </dgm:t>
    </dgm:pt>
    <dgm:pt modelId="{CFB63034-ACD0-434D-B48D-DB92D6870FE9}">
      <dgm:prSet phldrT="[نص]"/>
      <dgm:spPr/>
      <dgm:t>
        <a:bodyPr/>
        <a:lstStyle/>
        <a:p>
          <a:pPr rtl="1"/>
          <a:r>
            <a:rPr lang="ar-SA" b="1" dirty="0" smtClean="0"/>
            <a:t>الشرح</a:t>
          </a:r>
          <a:endParaRPr lang="ar-SA" b="1" dirty="0"/>
        </a:p>
      </dgm:t>
    </dgm:pt>
    <dgm:pt modelId="{40787B70-D4AD-4C96-A8C5-FAE3B9C0B403}" type="parTrans" cxnId="{89082B31-8F84-488C-98FF-8F391ADEC257}">
      <dgm:prSet/>
      <dgm:spPr/>
      <dgm:t>
        <a:bodyPr/>
        <a:lstStyle/>
        <a:p>
          <a:pPr rtl="1"/>
          <a:endParaRPr lang="ar-SA"/>
        </a:p>
      </dgm:t>
    </dgm:pt>
    <dgm:pt modelId="{2F7A7E5E-AB00-4407-82AB-118CE65D891B}" type="sibTrans" cxnId="{89082B31-8F84-488C-98FF-8F391ADEC257}">
      <dgm:prSet/>
      <dgm:spPr/>
      <dgm:t>
        <a:bodyPr/>
        <a:lstStyle/>
        <a:p>
          <a:pPr rtl="1"/>
          <a:endParaRPr lang="ar-SA"/>
        </a:p>
      </dgm:t>
    </dgm:pt>
    <dgm:pt modelId="{B2D67DF6-4F82-4E16-ACD8-3F02583ED036}">
      <dgm:prSet phldrT="[نص]"/>
      <dgm:spPr/>
      <dgm:t>
        <a:bodyPr/>
        <a:lstStyle/>
        <a:p>
          <a:pPr rtl="1"/>
          <a:r>
            <a:rPr lang="ar-SA" b="1" dirty="0" smtClean="0"/>
            <a:t>التقويم</a:t>
          </a:r>
          <a:endParaRPr lang="ar-SA" b="1" dirty="0"/>
        </a:p>
      </dgm:t>
    </dgm:pt>
    <dgm:pt modelId="{3E8B5184-B94F-48A4-BCC5-CE9355F07E88}" type="parTrans" cxnId="{24233C38-76A9-490D-B36F-481D5DA0FAB7}">
      <dgm:prSet/>
      <dgm:spPr/>
      <dgm:t>
        <a:bodyPr/>
        <a:lstStyle/>
        <a:p>
          <a:pPr rtl="1"/>
          <a:endParaRPr lang="ar-SA"/>
        </a:p>
      </dgm:t>
    </dgm:pt>
    <dgm:pt modelId="{E263F4D7-A274-48C9-9D1A-891ED384835F}" type="sibTrans" cxnId="{24233C38-76A9-490D-B36F-481D5DA0FAB7}">
      <dgm:prSet custT="1"/>
      <dgm:spPr/>
      <dgm:t>
        <a:bodyPr/>
        <a:lstStyle/>
        <a:p>
          <a:pPr rtl="1"/>
          <a:endParaRPr lang="ar-SA" sz="3200"/>
        </a:p>
      </dgm:t>
    </dgm:pt>
    <dgm:pt modelId="{4F7BA6E3-5EAA-4E64-82F9-A2835ACE0FA3}">
      <dgm:prSet phldrT="[نص]"/>
      <dgm:spPr/>
      <dgm:t>
        <a:bodyPr/>
        <a:lstStyle/>
        <a:p>
          <a:pPr rtl="1"/>
          <a:r>
            <a:rPr lang="ar-SA" dirty="0" smtClean="0"/>
            <a:t>ا</a:t>
          </a:r>
          <a:r>
            <a:rPr lang="ar-SA" b="1" dirty="0" smtClean="0"/>
            <a:t>لتوسع</a:t>
          </a:r>
          <a:endParaRPr lang="ar-SA" b="1" dirty="0"/>
        </a:p>
      </dgm:t>
    </dgm:pt>
    <dgm:pt modelId="{7BF7F28D-3E6E-4BC1-81CD-0435B31BB85F}" type="parTrans" cxnId="{2DC661AF-AEED-474B-8602-82E510DE0030}">
      <dgm:prSet/>
      <dgm:spPr/>
      <dgm:t>
        <a:bodyPr/>
        <a:lstStyle/>
        <a:p>
          <a:pPr rtl="1"/>
          <a:endParaRPr lang="ar-SA"/>
        </a:p>
      </dgm:t>
    </dgm:pt>
    <dgm:pt modelId="{2FE8FFE8-631A-4113-8139-E94549A66394}" type="sibTrans" cxnId="{2DC661AF-AEED-474B-8602-82E510DE0030}">
      <dgm:prSet/>
      <dgm:spPr/>
      <dgm:t>
        <a:bodyPr/>
        <a:lstStyle/>
        <a:p>
          <a:pPr rtl="1"/>
          <a:endParaRPr lang="ar-SA"/>
        </a:p>
      </dgm:t>
    </dgm:pt>
    <dgm:pt modelId="{2339AA6C-90DD-4720-A3A5-F90DED9F8BD8}" type="pres">
      <dgm:prSet presAssocID="{98691ABF-6EC2-46B1-94EF-276D8DBDCC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E17882F-2103-432C-B78A-57AD848ABA37}" type="pres">
      <dgm:prSet presAssocID="{A191E126-6F74-42AB-B9FA-A8591B37736B}" presName="node" presStyleLbl="node1" presStyleIdx="0" presStyleCnt="5" custRadScaleRad="97571" custRadScaleInc="-29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1029BF-A8BC-401F-8418-5FA5137A7377}" type="pres">
      <dgm:prSet presAssocID="{2D843AA9-0461-4DD7-9B03-1EF83F31E871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FC10E36D-E0DD-4BFC-89BC-88D1826E553C}" type="pres">
      <dgm:prSet presAssocID="{2D843AA9-0461-4DD7-9B03-1EF83F31E871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C44457EA-2B21-470C-B533-A7B04B378C17}" type="pres">
      <dgm:prSet presAssocID="{E373283B-BC17-48A4-95CD-51D8D158D790}" presName="node" presStyleLbl="node1" presStyleIdx="1" presStyleCnt="5" custRadScaleRad="130765" custRadScaleInc="166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8377AE-2CE0-4324-8BCD-A3AAB760D896}" type="pres">
      <dgm:prSet presAssocID="{8E9F7094-E82C-4DF0-90A9-A57A2C47F988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6F9458DD-D775-48C0-B930-EF65D7DE9299}" type="pres">
      <dgm:prSet presAssocID="{8E9F7094-E82C-4DF0-90A9-A57A2C47F988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23000071-D26C-47B0-B7ED-560296E47C8A}" type="pres">
      <dgm:prSet presAssocID="{CFB63034-ACD0-434D-B48D-DB92D6870FE9}" presName="node" presStyleLbl="node1" presStyleIdx="2" presStyleCnt="5" custRadScaleRad="109955" custRadScaleInc="-1614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33FE6F-8E5D-4CB9-8CC5-0E748C2D4C0C}" type="pres">
      <dgm:prSet presAssocID="{2F7A7E5E-AB00-4407-82AB-118CE65D891B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97C2A5F3-0521-4A33-9303-7878950CAD0A}" type="pres">
      <dgm:prSet presAssocID="{2F7A7E5E-AB00-4407-82AB-118CE65D891B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9418ACA2-37B6-459F-B66E-2BD0D09C3082}" type="pres">
      <dgm:prSet presAssocID="{B2D67DF6-4F82-4E16-ACD8-3F02583ED036}" presName="node" presStyleLbl="node1" presStyleIdx="3" presStyleCnt="5" custRadScaleRad="115491" custRadScaleInc="244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B81B7CB-2044-4BEC-964D-B8D7DAA2BF75}" type="pres">
      <dgm:prSet presAssocID="{E263F4D7-A274-48C9-9D1A-891ED384835F}" presName="sibTrans" presStyleLbl="sibTrans2D1" presStyleIdx="3" presStyleCnt="5" custLinFactNeighborX="-53593" custLinFactNeighborY="22166"/>
      <dgm:spPr/>
      <dgm:t>
        <a:bodyPr/>
        <a:lstStyle/>
        <a:p>
          <a:pPr rtl="1"/>
          <a:endParaRPr lang="ar-SA"/>
        </a:p>
      </dgm:t>
    </dgm:pt>
    <dgm:pt modelId="{0C24D475-7DCA-4190-9965-6404EF03B8A5}" type="pres">
      <dgm:prSet presAssocID="{E263F4D7-A274-48C9-9D1A-891ED384835F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E6AD7F11-4697-4493-9228-5FB24D1CA527}" type="pres">
      <dgm:prSet presAssocID="{4F7BA6E3-5EAA-4E64-82F9-A2835ACE0FA3}" presName="node" presStyleLbl="node1" presStyleIdx="4" presStyleCnt="5" custRadScaleRad="145136" custRadScaleInc="-97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D905B0-9DAE-45CE-8E43-6EB0A3E8F797}" type="pres">
      <dgm:prSet presAssocID="{2FE8FFE8-631A-4113-8139-E94549A66394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3B998FE8-6D7A-4473-9571-354E78905329}" type="pres">
      <dgm:prSet presAssocID="{2FE8FFE8-631A-4113-8139-E94549A66394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C6A39776-273F-4671-96E4-A3064E2A9FD7}" type="presOf" srcId="{98691ABF-6EC2-46B1-94EF-276D8DBDCCC2}" destId="{2339AA6C-90DD-4720-A3A5-F90DED9F8BD8}" srcOrd="0" destOrd="0" presId="urn:microsoft.com/office/officeart/2005/8/layout/cycle2"/>
    <dgm:cxn modelId="{1346394A-1AED-4090-AA23-32F5AD7542CD}" type="presOf" srcId="{E263F4D7-A274-48C9-9D1A-891ED384835F}" destId="{CB81B7CB-2044-4BEC-964D-B8D7DAA2BF75}" srcOrd="0" destOrd="0" presId="urn:microsoft.com/office/officeart/2005/8/layout/cycle2"/>
    <dgm:cxn modelId="{4548784C-C776-4A75-B1FE-01376C456F6F}" type="presOf" srcId="{4F7BA6E3-5EAA-4E64-82F9-A2835ACE0FA3}" destId="{E6AD7F11-4697-4493-9228-5FB24D1CA527}" srcOrd="0" destOrd="0" presId="urn:microsoft.com/office/officeart/2005/8/layout/cycle2"/>
    <dgm:cxn modelId="{24233C38-76A9-490D-B36F-481D5DA0FAB7}" srcId="{98691ABF-6EC2-46B1-94EF-276D8DBDCCC2}" destId="{B2D67DF6-4F82-4E16-ACD8-3F02583ED036}" srcOrd="3" destOrd="0" parTransId="{3E8B5184-B94F-48A4-BCC5-CE9355F07E88}" sibTransId="{E263F4D7-A274-48C9-9D1A-891ED384835F}"/>
    <dgm:cxn modelId="{F9D25172-352B-47B1-9186-9794398EFA78}" type="presOf" srcId="{8E9F7094-E82C-4DF0-90A9-A57A2C47F988}" destId="{7D8377AE-2CE0-4324-8BCD-A3AAB760D896}" srcOrd="0" destOrd="0" presId="urn:microsoft.com/office/officeart/2005/8/layout/cycle2"/>
    <dgm:cxn modelId="{C901A485-FD0F-416A-AF59-BF56C3897199}" type="presOf" srcId="{E263F4D7-A274-48C9-9D1A-891ED384835F}" destId="{0C24D475-7DCA-4190-9965-6404EF03B8A5}" srcOrd="1" destOrd="0" presId="urn:microsoft.com/office/officeart/2005/8/layout/cycle2"/>
    <dgm:cxn modelId="{F4101CBD-5CE2-461B-80BA-48BD22209A32}" type="presOf" srcId="{2F7A7E5E-AB00-4407-82AB-118CE65D891B}" destId="{97C2A5F3-0521-4A33-9303-7878950CAD0A}" srcOrd="1" destOrd="0" presId="urn:microsoft.com/office/officeart/2005/8/layout/cycle2"/>
    <dgm:cxn modelId="{9951C99A-C1E0-443D-93A5-B047C62DB77B}" type="presOf" srcId="{2D843AA9-0461-4DD7-9B03-1EF83F31E871}" destId="{FC10E36D-E0DD-4BFC-89BC-88D1826E553C}" srcOrd="1" destOrd="0" presId="urn:microsoft.com/office/officeart/2005/8/layout/cycle2"/>
    <dgm:cxn modelId="{45C47EA5-0CAD-4291-870E-A836271B65A8}" type="presOf" srcId="{2F7A7E5E-AB00-4407-82AB-118CE65D891B}" destId="{D733FE6F-8E5D-4CB9-8CC5-0E748C2D4C0C}" srcOrd="0" destOrd="0" presId="urn:microsoft.com/office/officeart/2005/8/layout/cycle2"/>
    <dgm:cxn modelId="{89082B31-8F84-488C-98FF-8F391ADEC257}" srcId="{98691ABF-6EC2-46B1-94EF-276D8DBDCCC2}" destId="{CFB63034-ACD0-434D-B48D-DB92D6870FE9}" srcOrd="2" destOrd="0" parTransId="{40787B70-D4AD-4C96-A8C5-FAE3B9C0B403}" sibTransId="{2F7A7E5E-AB00-4407-82AB-118CE65D891B}"/>
    <dgm:cxn modelId="{1D6BCE93-9CDA-48F0-8D00-9E02A74114D3}" srcId="{98691ABF-6EC2-46B1-94EF-276D8DBDCCC2}" destId="{E373283B-BC17-48A4-95CD-51D8D158D790}" srcOrd="1" destOrd="0" parTransId="{E6EAFB1B-D0B5-4085-8EAF-9D19B23DDF81}" sibTransId="{8E9F7094-E82C-4DF0-90A9-A57A2C47F988}"/>
    <dgm:cxn modelId="{CE78F352-32A4-4222-9573-D4B2C83D81F9}" type="presOf" srcId="{2D843AA9-0461-4DD7-9B03-1EF83F31E871}" destId="{B71029BF-A8BC-401F-8418-5FA5137A7377}" srcOrd="0" destOrd="0" presId="urn:microsoft.com/office/officeart/2005/8/layout/cycle2"/>
    <dgm:cxn modelId="{A56D1B8E-ECD4-4196-A746-F0073F193238}" type="presOf" srcId="{CFB63034-ACD0-434D-B48D-DB92D6870FE9}" destId="{23000071-D26C-47B0-B7ED-560296E47C8A}" srcOrd="0" destOrd="0" presId="urn:microsoft.com/office/officeart/2005/8/layout/cycle2"/>
    <dgm:cxn modelId="{9F3E94B8-B73C-46BF-AFF5-857ECC464A85}" type="presOf" srcId="{2FE8FFE8-631A-4113-8139-E94549A66394}" destId="{3B998FE8-6D7A-4473-9571-354E78905329}" srcOrd="1" destOrd="0" presId="urn:microsoft.com/office/officeart/2005/8/layout/cycle2"/>
    <dgm:cxn modelId="{2DC661AF-AEED-474B-8602-82E510DE0030}" srcId="{98691ABF-6EC2-46B1-94EF-276D8DBDCCC2}" destId="{4F7BA6E3-5EAA-4E64-82F9-A2835ACE0FA3}" srcOrd="4" destOrd="0" parTransId="{7BF7F28D-3E6E-4BC1-81CD-0435B31BB85F}" sibTransId="{2FE8FFE8-631A-4113-8139-E94549A66394}"/>
    <dgm:cxn modelId="{B638010D-294E-4D1F-BCBA-C9FD09DCAD1D}" type="presOf" srcId="{2FE8FFE8-631A-4113-8139-E94549A66394}" destId="{63D905B0-9DAE-45CE-8E43-6EB0A3E8F797}" srcOrd="0" destOrd="0" presId="urn:microsoft.com/office/officeart/2005/8/layout/cycle2"/>
    <dgm:cxn modelId="{F0C74FEA-6807-4567-BFBC-88D331D688C7}" type="presOf" srcId="{E373283B-BC17-48A4-95CD-51D8D158D790}" destId="{C44457EA-2B21-470C-B533-A7B04B378C17}" srcOrd="0" destOrd="0" presId="urn:microsoft.com/office/officeart/2005/8/layout/cycle2"/>
    <dgm:cxn modelId="{5880B71F-A4FA-4AC6-9111-E4E2243F6715}" type="presOf" srcId="{A191E126-6F74-42AB-B9FA-A8591B37736B}" destId="{BE17882F-2103-432C-B78A-57AD848ABA37}" srcOrd="0" destOrd="0" presId="urn:microsoft.com/office/officeart/2005/8/layout/cycle2"/>
    <dgm:cxn modelId="{F4A0EB34-AB56-49A1-B87E-619CEB7121A8}" type="presOf" srcId="{8E9F7094-E82C-4DF0-90A9-A57A2C47F988}" destId="{6F9458DD-D775-48C0-B930-EF65D7DE9299}" srcOrd="1" destOrd="0" presId="urn:microsoft.com/office/officeart/2005/8/layout/cycle2"/>
    <dgm:cxn modelId="{95EA6B4E-1BCA-4265-BC34-77F3D58FBAE2}" srcId="{98691ABF-6EC2-46B1-94EF-276D8DBDCCC2}" destId="{A191E126-6F74-42AB-B9FA-A8591B37736B}" srcOrd="0" destOrd="0" parTransId="{4739F24C-6AAB-452F-938A-8E0E96E5381B}" sibTransId="{2D843AA9-0461-4DD7-9B03-1EF83F31E871}"/>
    <dgm:cxn modelId="{55D01C49-49D2-4CA4-A641-6D885D4328F0}" type="presOf" srcId="{B2D67DF6-4F82-4E16-ACD8-3F02583ED036}" destId="{9418ACA2-37B6-459F-B66E-2BD0D09C3082}" srcOrd="0" destOrd="0" presId="urn:microsoft.com/office/officeart/2005/8/layout/cycle2"/>
    <dgm:cxn modelId="{EF243460-CF64-46AE-BEB7-1BDC19B534F3}" type="presParOf" srcId="{2339AA6C-90DD-4720-A3A5-F90DED9F8BD8}" destId="{BE17882F-2103-432C-B78A-57AD848ABA37}" srcOrd="0" destOrd="0" presId="urn:microsoft.com/office/officeart/2005/8/layout/cycle2"/>
    <dgm:cxn modelId="{6148F078-F059-409F-AC0E-1447FB08B91B}" type="presParOf" srcId="{2339AA6C-90DD-4720-A3A5-F90DED9F8BD8}" destId="{B71029BF-A8BC-401F-8418-5FA5137A7377}" srcOrd="1" destOrd="0" presId="urn:microsoft.com/office/officeart/2005/8/layout/cycle2"/>
    <dgm:cxn modelId="{3D41891D-3D2E-4F76-A7B6-CBD144B089EF}" type="presParOf" srcId="{B71029BF-A8BC-401F-8418-5FA5137A7377}" destId="{FC10E36D-E0DD-4BFC-89BC-88D1826E553C}" srcOrd="0" destOrd="0" presId="urn:microsoft.com/office/officeart/2005/8/layout/cycle2"/>
    <dgm:cxn modelId="{B262FF10-13FF-412E-9F93-661564FFFE19}" type="presParOf" srcId="{2339AA6C-90DD-4720-A3A5-F90DED9F8BD8}" destId="{C44457EA-2B21-470C-B533-A7B04B378C17}" srcOrd="2" destOrd="0" presId="urn:microsoft.com/office/officeart/2005/8/layout/cycle2"/>
    <dgm:cxn modelId="{3C1AC07E-6520-41D3-ADED-E7EF4D4769D6}" type="presParOf" srcId="{2339AA6C-90DD-4720-A3A5-F90DED9F8BD8}" destId="{7D8377AE-2CE0-4324-8BCD-A3AAB760D896}" srcOrd="3" destOrd="0" presId="urn:microsoft.com/office/officeart/2005/8/layout/cycle2"/>
    <dgm:cxn modelId="{50F00D9C-8E36-48A1-B61D-0D23E9428FF6}" type="presParOf" srcId="{7D8377AE-2CE0-4324-8BCD-A3AAB760D896}" destId="{6F9458DD-D775-48C0-B930-EF65D7DE9299}" srcOrd="0" destOrd="0" presId="urn:microsoft.com/office/officeart/2005/8/layout/cycle2"/>
    <dgm:cxn modelId="{331829E8-87F7-41FE-97E3-1AC29DDED026}" type="presParOf" srcId="{2339AA6C-90DD-4720-A3A5-F90DED9F8BD8}" destId="{23000071-D26C-47B0-B7ED-560296E47C8A}" srcOrd="4" destOrd="0" presId="urn:microsoft.com/office/officeart/2005/8/layout/cycle2"/>
    <dgm:cxn modelId="{9E277A03-5132-4F07-A58A-4163456B4987}" type="presParOf" srcId="{2339AA6C-90DD-4720-A3A5-F90DED9F8BD8}" destId="{D733FE6F-8E5D-4CB9-8CC5-0E748C2D4C0C}" srcOrd="5" destOrd="0" presId="urn:microsoft.com/office/officeart/2005/8/layout/cycle2"/>
    <dgm:cxn modelId="{781713E3-B7AB-4622-A045-9C144420D378}" type="presParOf" srcId="{D733FE6F-8E5D-4CB9-8CC5-0E748C2D4C0C}" destId="{97C2A5F3-0521-4A33-9303-7878950CAD0A}" srcOrd="0" destOrd="0" presId="urn:microsoft.com/office/officeart/2005/8/layout/cycle2"/>
    <dgm:cxn modelId="{B7B31AD8-5036-4576-AE26-5C4A75D3D64F}" type="presParOf" srcId="{2339AA6C-90DD-4720-A3A5-F90DED9F8BD8}" destId="{9418ACA2-37B6-459F-B66E-2BD0D09C3082}" srcOrd="6" destOrd="0" presId="urn:microsoft.com/office/officeart/2005/8/layout/cycle2"/>
    <dgm:cxn modelId="{DA86B1BF-A6D2-4CDB-A4F8-C83B0AE025FB}" type="presParOf" srcId="{2339AA6C-90DD-4720-A3A5-F90DED9F8BD8}" destId="{CB81B7CB-2044-4BEC-964D-B8D7DAA2BF75}" srcOrd="7" destOrd="0" presId="urn:microsoft.com/office/officeart/2005/8/layout/cycle2"/>
    <dgm:cxn modelId="{409ABDB0-9B79-4316-B251-C63A47333090}" type="presParOf" srcId="{CB81B7CB-2044-4BEC-964D-B8D7DAA2BF75}" destId="{0C24D475-7DCA-4190-9965-6404EF03B8A5}" srcOrd="0" destOrd="0" presId="urn:microsoft.com/office/officeart/2005/8/layout/cycle2"/>
    <dgm:cxn modelId="{F5A2FFDF-AA7F-4D08-9DDF-9145E0477022}" type="presParOf" srcId="{2339AA6C-90DD-4720-A3A5-F90DED9F8BD8}" destId="{E6AD7F11-4697-4493-9228-5FB24D1CA527}" srcOrd="8" destOrd="0" presId="urn:microsoft.com/office/officeart/2005/8/layout/cycle2"/>
    <dgm:cxn modelId="{CACB8308-A399-4EF7-B9A6-4F12E359669C}" type="presParOf" srcId="{2339AA6C-90DD-4720-A3A5-F90DED9F8BD8}" destId="{63D905B0-9DAE-45CE-8E43-6EB0A3E8F797}" srcOrd="9" destOrd="0" presId="urn:microsoft.com/office/officeart/2005/8/layout/cycle2"/>
    <dgm:cxn modelId="{A0DB7625-C83D-4BF8-9384-2E074B88AAF1}" type="presParOf" srcId="{63D905B0-9DAE-45CE-8E43-6EB0A3E8F797}" destId="{3B998FE8-6D7A-4473-9571-354E78905329}" srcOrd="0" destOrd="0" presId="urn:microsoft.com/office/officeart/2005/8/layout/cycle2"/>
  </dgm:cxnLst>
  <dgm:bg>
    <a:noFill/>
    <a:effectLst/>
  </dgm:bg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68B1B-67B9-453E-8C1B-9663C97E684D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40F4D812-78CC-4D46-9A3B-ED6E417F484F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b="1" dirty="0" smtClean="0"/>
            <a:t>3- الشرح والتفسير</a:t>
          </a:r>
          <a:endParaRPr lang="ar-SA" b="1" dirty="0"/>
        </a:p>
      </dgm:t>
    </dgm:pt>
    <dgm:pt modelId="{3591B2AF-8826-4CC3-AB37-347C44C195E0}" type="parTrans" cxnId="{08E73DDD-658C-4F44-8D1D-6FA65E71A10A}">
      <dgm:prSet/>
      <dgm:spPr/>
      <dgm:t>
        <a:bodyPr/>
        <a:lstStyle/>
        <a:p>
          <a:pPr rtl="1"/>
          <a:endParaRPr lang="ar-SA"/>
        </a:p>
      </dgm:t>
    </dgm:pt>
    <dgm:pt modelId="{ABCEFF7A-5CD5-4D24-B5BC-FD86B8DDE03F}" type="sibTrans" cxnId="{08E73DDD-658C-4F44-8D1D-6FA65E71A10A}">
      <dgm:prSet/>
      <dgm:spPr/>
      <dgm:t>
        <a:bodyPr/>
        <a:lstStyle/>
        <a:p>
          <a:pPr rtl="1"/>
          <a:endParaRPr lang="ar-SA"/>
        </a:p>
      </dgm:t>
    </dgm:pt>
    <dgm:pt modelId="{D88CC8D5-714E-4F20-8EA1-D4AA99F62B78}">
      <dgm:prSet phldrT="[نص]" custT="1"/>
      <dgm:spPr/>
      <dgm:t>
        <a:bodyPr/>
        <a:lstStyle/>
        <a:p>
          <a:pPr rtl="1"/>
          <a:r>
            <a:rPr lang="ar-SA" sz="1600" b="1" dirty="0" smtClean="0">
              <a:solidFill>
                <a:srgbClr val="C00000"/>
              </a:solidFill>
            </a:rPr>
            <a:t>مناقشة الفكرة الرئيسية</a:t>
          </a:r>
        </a:p>
        <a:p>
          <a:pPr rtl="1"/>
          <a:r>
            <a:rPr lang="ar-SA" sz="1100" b="1" dirty="0" smtClean="0"/>
            <a:t>تتم عن طريق مسرح عرائس – حوار – مشهد – فيلم تعليمي- قصة</a:t>
          </a:r>
          <a:endParaRPr lang="ar-SA" sz="1100" b="1" dirty="0"/>
        </a:p>
      </dgm:t>
    </dgm:pt>
    <dgm:pt modelId="{44A9C22E-4DA5-4EE6-A329-5703C8413457}" type="parTrans" cxnId="{38451244-82AD-41B5-B710-A978EF6FBB6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939F3997-A607-470E-A96A-F043E3E04590}" type="sibTrans" cxnId="{38451244-82AD-41B5-B710-A978EF6FBB6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BA8ACBEC-8B77-402E-9BDA-F0C6ECE440AB}">
      <dgm:prSet phldrT="[نص]" custT="1"/>
      <dgm:spPr/>
      <dgm:t>
        <a:bodyPr/>
        <a:lstStyle/>
        <a:p>
          <a:pPr rtl="1"/>
          <a:r>
            <a:rPr lang="ar-SA" sz="1600" b="1" dirty="0" smtClean="0">
              <a:solidFill>
                <a:srgbClr val="C00000"/>
              </a:solidFill>
            </a:rPr>
            <a:t>قراءة الصور والأشكال</a:t>
          </a:r>
        </a:p>
        <a:p>
          <a:pPr rtl="1"/>
          <a:r>
            <a:rPr lang="ar-SA" sz="1600" b="1" dirty="0" smtClean="0"/>
            <a:t>( صور الكتاب المدرسي)</a:t>
          </a:r>
          <a:endParaRPr lang="ar-SA" sz="1600" b="1" dirty="0"/>
        </a:p>
      </dgm:t>
    </dgm:pt>
    <dgm:pt modelId="{0D1DBF1B-4B3C-4EA2-BC76-DC121349AD9F}" type="parTrans" cxnId="{A91D9E90-9479-49DD-9AC1-4358158532DF}">
      <dgm:prSet/>
      <dgm:spPr/>
      <dgm:t>
        <a:bodyPr/>
        <a:lstStyle/>
        <a:p>
          <a:pPr rtl="1"/>
          <a:endParaRPr lang="ar-SA"/>
        </a:p>
      </dgm:t>
    </dgm:pt>
    <dgm:pt modelId="{0A427CBB-BEC7-4A37-A1EF-0211E0EE5F56}" type="sibTrans" cxnId="{A91D9E90-9479-49DD-9AC1-4358158532D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8BFA19F-4140-4E49-829D-D90D61A0434F}">
      <dgm:prSet phldrT="[نص]" custT="1"/>
      <dgm:spPr/>
      <dgm:t>
        <a:bodyPr/>
        <a:lstStyle/>
        <a:p>
          <a:pPr rtl="1"/>
          <a:r>
            <a:rPr lang="ar-SA" sz="1400" b="1" dirty="0" smtClean="0">
              <a:solidFill>
                <a:srgbClr val="C00000"/>
              </a:solidFill>
            </a:rPr>
            <a:t>توضيح المفردات والمفاهيم</a:t>
          </a:r>
        </a:p>
      </dgm:t>
    </dgm:pt>
    <dgm:pt modelId="{6F050240-A977-4B7A-8D6C-0F9AABB1CCAA}" type="sibTrans" cxnId="{3F29E76A-CB1E-4DD4-9738-364650A3016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8C4B447-236C-415F-8DC2-B42251D8403A}" type="parTrans" cxnId="{3F29E76A-CB1E-4DD4-9738-364650A3016F}">
      <dgm:prSet/>
      <dgm:spPr/>
      <dgm:t>
        <a:bodyPr/>
        <a:lstStyle/>
        <a:p>
          <a:pPr rtl="1"/>
          <a:endParaRPr lang="ar-SA"/>
        </a:p>
      </dgm:t>
    </dgm:pt>
    <dgm:pt modelId="{D24E3AD9-E106-41B5-9FB3-1EF0666A4056}">
      <dgm:prSet phldrT="[نص]" custT="1"/>
      <dgm:spPr/>
      <dgm:t>
        <a:bodyPr/>
        <a:lstStyle/>
        <a:p>
          <a:pPr rtl="1"/>
          <a:r>
            <a:rPr lang="ar-SA" sz="1600" b="1" dirty="0" smtClean="0">
              <a:solidFill>
                <a:srgbClr val="C00000"/>
              </a:solidFill>
            </a:rPr>
            <a:t>تنفيذ نشاط</a:t>
          </a:r>
        </a:p>
        <a:p>
          <a:pPr rtl="1"/>
          <a:r>
            <a:rPr lang="ar-SA" sz="1400" b="1" dirty="0" smtClean="0"/>
            <a:t>هذا النشاط يساهم في توضيح المفردات والمفاهيم الجديدة في الدرس .</a:t>
          </a:r>
          <a:endParaRPr lang="ar-SA" sz="1400" b="1" dirty="0"/>
        </a:p>
      </dgm:t>
    </dgm:pt>
    <dgm:pt modelId="{F11011FC-0425-40DD-851F-B4EEA16541FD}" type="parTrans" cxnId="{FD23E79B-B532-4EC5-BD90-8C64AF331CB7}">
      <dgm:prSet/>
      <dgm:spPr/>
      <dgm:t>
        <a:bodyPr/>
        <a:lstStyle/>
        <a:p>
          <a:pPr rtl="1"/>
          <a:endParaRPr lang="ar-SA"/>
        </a:p>
      </dgm:t>
    </dgm:pt>
    <dgm:pt modelId="{4B014E6C-5968-4FAA-9EF3-92E15AEC31EC}" type="sibTrans" cxnId="{FD23E79B-B532-4EC5-BD90-8C64AF331CB7}">
      <dgm:prSet/>
      <dgm:spPr/>
      <dgm:t>
        <a:bodyPr/>
        <a:lstStyle/>
        <a:p>
          <a:pPr rtl="1"/>
          <a:endParaRPr lang="ar-SA"/>
        </a:p>
      </dgm:t>
    </dgm:pt>
    <dgm:pt modelId="{AF687C40-D394-4AB7-A17F-2A3BA799081E}" type="pres">
      <dgm:prSet presAssocID="{74A68B1B-67B9-453E-8C1B-9663C97E68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E3EF86-324C-4A55-8788-B1E047A1EDA1}" type="pres">
      <dgm:prSet presAssocID="{40F4D812-78CC-4D46-9A3B-ED6E417F484F}" presName="vertFlow" presStyleCnt="0"/>
      <dgm:spPr/>
      <dgm:t>
        <a:bodyPr/>
        <a:lstStyle/>
        <a:p>
          <a:pPr rtl="1"/>
          <a:endParaRPr lang="ar-SA"/>
        </a:p>
      </dgm:t>
    </dgm:pt>
    <dgm:pt modelId="{4A9ABA39-27F7-4915-8245-70E79B01A1EE}" type="pres">
      <dgm:prSet presAssocID="{40F4D812-78CC-4D46-9A3B-ED6E417F484F}" presName="header" presStyleLbl="node1" presStyleIdx="0" presStyleCnt="1" custScaleY="118601" custLinFactNeighborX="-260" custLinFactNeighborY="-2008"/>
      <dgm:spPr/>
      <dgm:t>
        <a:bodyPr/>
        <a:lstStyle/>
        <a:p>
          <a:pPr rtl="1"/>
          <a:endParaRPr lang="ar-SA"/>
        </a:p>
      </dgm:t>
    </dgm:pt>
    <dgm:pt modelId="{E532F425-DA0B-448E-887F-ED081F696C6A}" type="pres">
      <dgm:prSet presAssocID="{44A9C22E-4DA5-4EE6-A329-5703C8413457}" presName="parTrans" presStyleLbl="sibTrans2D1" presStyleIdx="0" presStyleCnt="4" custScaleX="137399" custScaleY="160673"/>
      <dgm:spPr/>
      <dgm:t>
        <a:bodyPr/>
        <a:lstStyle/>
        <a:p>
          <a:pPr rtl="1"/>
          <a:endParaRPr lang="ar-SA"/>
        </a:p>
      </dgm:t>
    </dgm:pt>
    <dgm:pt modelId="{0C3458ED-2666-49BB-A259-10AE3FA9E403}" type="pres">
      <dgm:prSet presAssocID="{D88CC8D5-714E-4F20-8EA1-D4AA99F62B78}" presName="child" presStyleLbl="alignAccFollowNode1" presStyleIdx="0" presStyleCnt="4" custScaleY="249305" custLinFactNeighborX="-260" custLinFactNeighborY="2735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AE1CCB9-425F-4B7C-B452-BDAFA9C8BA9A}" type="pres">
      <dgm:prSet presAssocID="{939F3997-A607-470E-A96A-F043E3E04590}" presName="sibTrans" presStyleLbl="sibTrans2D1" presStyleIdx="1" presStyleCnt="4" custAng="21399930" custScaleX="154365" custScaleY="290225"/>
      <dgm:spPr/>
      <dgm:t>
        <a:bodyPr/>
        <a:lstStyle/>
        <a:p>
          <a:pPr rtl="1"/>
          <a:endParaRPr lang="ar-SA"/>
        </a:p>
      </dgm:t>
    </dgm:pt>
    <dgm:pt modelId="{3120B63A-BE55-4F62-BA9C-D164BE06511B}" type="pres">
      <dgm:prSet presAssocID="{BA8ACBEC-8B77-402E-9BDA-F0C6ECE440AB}" presName="child" presStyleLbl="alignAccFollowNode1" presStyleIdx="1" presStyleCnt="4" custScaleY="203262" custLinFactY="5246" custLinFactNeighborX="-27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4DB914-6AA5-4084-A1BD-36F596463D45}" type="pres">
      <dgm:prSet presAssocID="{0A427CBB-BEC7-4A37-A1EF-0211E0EE5F56}" presName="sibTrans" presStyleLbl="sibTrans2D1" presStyleIdx="2" presStyleCnt="4" custScaleX="191162" custScaleY="201225"/>
      <dgm:spPr/>
      <dgm:t>
        <a:bodyPr/>
        <a:lstStyle/>
        <a:p>
          <a:pPr rtl="1"/>
          <a:endParaRPr lang="ar-SA"/>
        </a:p>
      </dgm:t>
    </dgm:pt>
    <dgm:pt modelId="{8AFAFB2F-1881-4795-9D52-D5AD9B2D2D00}" type="pres">
      <dgm:prSet presAssocID="{38BFA19F-4140-4E49-829D-D90D61A0434F}" presName="child" presStyleLbl="alignAccFollowNode1" presStyleIdx="2" presStyleCnt="4" custScaleY="133375" custLinFactY="6223" custLinFactNeighborX="-27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54C6032-5AF3-43C3-8724-4792C4A8014C}" type="pres">
      <dgm:prSet presAssocID="{6F050240-A977-4B7A-8D6C-0F9AABB1CCAA}" presName="sibTrans" presStyleLbl="sibTrans2D1" presStyleIdx="3" presStyleCnt="4" custScaleX="254748" custScaleY="252593" custLinFactNeighborX="-5463" custLinFactNeighborY="-46264"/>
      <dgm:spPr/>
      <dgm:t>
        <a:bodyPr/>
        <a:lstStyle/>
        <a:p>
          <a:pPr rtl="1"/>
          <a:endParaRPr lang="ar-SA"/>
        </a:p>
      </dgm:t>
    </dgm:pt>
    <dgm:pt modelId="{3FCE85CF-F6C3-49B0-9442-D323B29E1DC1}" type="pres">
      <dgm:prSet presAssocID="{D24E3AD9-E106-41B5-9FB3-1EF0666A4056}" presName="child" presStyleLbl="alignAccFollowNode1" presStyleIdx="3" presStyleCnt="4" custScaleY="308385" custLinFactY="3663" custLinFactNeighborX="2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D23E79B-B532-4EC5-BD90-8C64AF331CB7}" srcId="{40F4D812-78CC-4D46-9A3B-ED6E417F484F}" destId="{D24E3AD9-E106-41B5-9FB3-1EF0666A4056}" srcOrd="3" destOrd="0" parTransId="{F11011FC-0425-40DD-851F-B4EEA16541FD}" sibTransId="{4B014E6C-5968-4FAA-9EF3-92E15AEC31EC}"/>
    <dgm:cxn modelId="{29F4598C-7117-4670-8E5D-337ABB9CA26F}" type="presOf" srcId="{6F050240-A977-4B7A-8D6C-0F9AABB1CCAA}" destId="{054C6032-5AF3-43C3-8724-4792C4A8014C}" srcOrd="0" destOrd="0" presId="urn:microsoft.com/office/officeart/2005/8/layout/lProcess1"/>
    <dgm:cxn modelId="{8F35DD06-7473-42C9-A3DA-0A6625BFBCA9}" type="presOf" srcId="{74A68B1B-67B9-453E-8C1B-9663C97E684D}" destId="{AF687C40-D394-4AB7-A17F-2A3BA799081E}" srcOrd="0" destOrd="0" presId="urn:microsoft.com/office/officeart/2005/8/layout/lProcess1"/>
    <dgm:cxn modelId="{4C54BC37-AF59-41CF-9407-A126F661C456}" type="presOf" srcId="{D24E3AD9-E106-41B5-9FB3-1EF0666A4056}" destId="{3FCE85CF-F6C3-49B0-9442-D323B29E1DC1}" srcOrd="0" destOrd="0" presId="urn:microsoft.com/office/officeart/2005/8/layout/lProcess1"/>
    <dgm:cxn modelId="{A91D9E90-9479-49DD-9AC1-4358158532DF}" srcId="{40F4D812-78CC-4D46-9A3B-ED6E417F484F}" destId="{BA8ACBEC-8B77-402E-9BDA-F0C6ECE440AB}" srcOrd="1" destOrd="0" parTransId="{0D1DBF1B-4B3C-4EA2-BC76-DC121349AD9F}" sibTransId="{0A427CBB-BEC7-4A37-A1EF-0211E0EE5F56}"/>
    <dgm:cxn modelId="{08E73DDD-658C-4F44-8D1D-6FA65E71A10A}" srcId="{74A68B1B-67B9-453E-8C1B-9663C97E684D}" destId="{40F4D812-78CC-4D46-9A3B-ED6E417F484F}" srcOrd="0" destOrd="0" parTransId="{3591B2AF-8826-4CC3-AB37-347C44C195E0}" sibTransId="{ABCEFF7A-5CD5-4D24-B5BC-FD86B8DDE03F}"/>
    <dgm:cxn modelId="{536EC015-991C-4686-A8BF-AE9F685F2C2B}" type="presOf" srcId="{40F4D812-78CC-4D46-9A3B-ED6E417F484F}" destId="{4A9ABA39-27F7-4915-8245-70E79B01A1EE}" srcOrd="0" destOrd="0" presId="urn:microsoft.com/office/officeart/2005/8/layout/lProcess1"/>
    <dgm:cxn modelId="{1196ADFB-0EE6-4AA0-9310-15B957A27D57}" type="presOf" srcId="{939F3997-A607-470E-A96A-F043E3E04590}" destId="{5AE1CCB9-425F-4B7C-B452-BDAFA9C8BA9A}" srcOrd="0" destOrd="0" presId="urn:microsoft.com/office/officeart/2005/8/layout/lProcess1"/>
    <dgm:cxn modelId="{F55C81F4-5529-4ABC-9D29-EC135BA78C05}" type="presOf" srcId="{44A9C22E-4DA5-4EE6-A329-5703C8413457}" destId="{E532F425-DA0B-448E-887F-ED081F696C6A}" srcOrd="0" destOrd="0" presId="urn:microsoft.com/office/officeart/2005/8/layout/lProcess1"/>
    <dgm:cxn modelId="{38451244-82AD-41B5-B710-A978EF6FBB60}" srcId="{40F4D812-78CC-4D46-9A3B-ED6E417F484F}" destId="{D88CC8D5-714E-4F20-8EA1-D4AA99F62B78}" srcOrd="0" destOrd="0" parTransId="{44A9C22E-4DA5-4EE6-A329-5703C8413457}" sibTransId="{939F3997-A607-470E-A96A-F043E3E04590}"/>
    <dgm:cxn modelId="{3F29E76A-CB1E-4DD4-9738-364650A3016F}" srcId="{40F4D812-78CC-4D46-9A3B-ED6E417F484F}" destId="{38BFA19F-4140-4E49-829D-D90D61A0434F}" srcOrd="2" destOrd="0" parTransId="{D8C4B447-236C-415F-8DC2-B42251D8403A}" sibTransId="{6F050240-A977-4B7A-8D6C-0F9AABB1CCAA}"/>
    <dgm:cxn modelId="{93752254-7FCB-4186-BCE2-EE9B9B9C4EF4}" type="presOf" srcId="{38BFA19F-4140-4E49-829D-D90D61A0434F}" destId="{8AFAFB2F-1881-4795-9D52-D5AD9B2D2D00}" srcOrd="0" destOrd="0" presId="urn:microsoft.com/office/officeart/2005/8/layout/lProcess1"/>
    <dgm:cxn modelId="{4FDCA146-96C2-4752-B5EA-33ABDF66901E}" type="presOf" srcId="{0A427CBB-BEC7-4A37-A1EF-0211E0EE5F56}" destId="{5C4DB914-6AA5-4084-A1BD-36F596463D45}" srcOrd="0" destOrd="0" presId="urn:microsoft.com/office/officeart/2005/8/layout/lProcess1"/>
    <dgm:cxn modelId="{23484EBC-48A1-4187-8FF8-A5D36B705057}" type="presOf" srcId="{BA8ACBEC-8B77-402E-9BDA-F0C6ECE440AB}" destId="{3120B63A-BE55-4F62-BA9C-D164BE06511B}" srcOrd="0" destOrd="0" presId="urn:microsoft.com/office/officeart/2005/8/layout/lProcess1"/>
    <dgm:cxn modelId="{A5E1D012-344A-493B-94EB-AEE7BF1D2AFC}" type="presOf" srcId="{D88CC8D5-714E-4F20-8EA1-D4AA99F62B78}" destId="{0C3458ED-2666-49BB-A259-10AE3FA9E403}" srcOrd="0" destOrd="0" presId="urn:microsoft.com/office/officeart/2005/8/layout/lProcess1"/>
    <dgm:cxn modelId="{C0FBF82D-43CB-4AB3-A480-E6FABC729030}" type="presParOf" srcId="{AF687C40-D394-4AB7-A17F-2A3BA799081E}" destId="{7FE3EF86-324C-4A55-8788-B1E047A1EDA1}" srcOrd="0" destOrd="0" presId="urn:microsoft.com/office/officeart/2005/8/layout/lProcess1"/>
    <dgm:cxn modelId="{4DB1720E-4E9B-445B-A8C2-C6E6C68BB7A3}" type="presParOf" srcId="{7FE3EF86-324C-4A55-8788-B1E047A1EDA1}" destId="{4A9ABA39-27F7-4915-8245-70E79B01A1EE}" srcOrd="0" destOrd="0" presId="urn:microsoft.com/office/officeart/2005/8/layout/lProcess1"/>
    <dgm:cxn modelId="{AF7D97A0-45CF-460B-A6DF-7B2506B17C24}" type="presParOf" srcId="{7FE3EF86-324C-4A55-8788-B1E047A1EDA1}" destId="{E532F425-DA0B-448E-887F-ED081F696C6A}" srcOrd="1" destOrd="0" presId="urn:microsoft.com/office/officeart/2005/8/layout/lProcess1"/>
    <dgm:cxn modelId="{69C08BDD-21A3-41EE-9E82-567BAF2F0343}" type="presParOf" srcId="{7FE3EF86-324C-4A55-8788-B1E047A1EDA1}" destId="{0C3458ED-2666-49BB-A259-10AE3FA9E403}" srcOrd="2" destOrd="0" presId="urn:microsoft.com/office/officeart/2005/8/layout/lProcess1"/>
    <dgm:cxn modelId="{1366B6A7-C854-474B-8644-D2297072D622}" type="presParOf" srcId="{7FE3EF86-324C-4A55-8788-B1E047A1EDA1}" destId="{5AE1CCB9-425F-4B7C-B452-BDAFA9C8BA9A}" srcOrd="3" destOrd="0" presId="urn:microsoft.com/office/officeart/2005/8/layout/lProcess1"/>
    <dgm:cxn modelId="{AB6837C5-4C6F-4C04-B259-613BDC6AC302}" type="presParOf" srcId="{7FE3EF86-324C-4A55-8788-B1E047A1EDA1}" destId="{3120B63A-BE55-4F62-BA9C-D164BE06511B}" srcOrd="4" destOrd="0" presId="urn:microsoft.com/office/officeart/2005/8/layout/lProcess1"/>
    <dgm:cxn modelId="{3E067C82-447A-41C3-8C3F-20741EAF1058}" type="presParOf" srcId="{7FE3EF86-324C-4A55-8788-B1E047A1EDA1}" destId="{5C4DB914-6AA5-4084-A1BD-36F596463D45}" srcOrd="5" destOrd="0" presId="urn:microsoft.com/office/officeart/2005/8/layout/lProcess1"/>
    <dgm:cxn modelId="{BE9CA7A0-0014-43B9-ADFF-11FC2C879378}" type="presParOf" srcId="{7FE3EF86-324C-4A55-8788-B1E047A1EDA1}" destId="{8AFAFB2F-1881-4795-9D52-D5AD9B2D2D00}" srcOrd="6" destOrd="0" presId="urn:microsoft.com/office/officeart/2005/8/layout/lProcess1"/>
    <dgm:cxn modelId="{5F475B30-7F40-410B-A7C2-066F26AE5FB6}" type="presParOf" srcId="{7FE3EF86-324C-4A55-8788-B1E047A1EDA1}" destId="{054C6032-5AF3-43C3-8724-4792C4A8014C}" srcOrd="7" destOrd="0" presId="urn:microsoft.com/office/officeart/2005/8/layout/lProcess1"/>
    <dgm:cxn modelId="{8ADCB501-B518-489E-8FCC-3A32DC26BB40}" type="presParOf" srcId="{7FE3EF86-324C-4A55-8788-B1E047A1EDA1}" destId="{3FCE85CF-F6C3-49B0-9442-D323B29E1DC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68B1B-67B9-453E-8C1B-9663C97E684D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1C4DCF19-C425-47B2-9D57-8E6AE5CDF785}">
      <dgm:prSet phldrT="[نص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7033"/>
          </a:solidFill>
        </a:ln>
      </dgm:spPr>
      <dgm:t>
        <a:bodyPr/>
        <a:lstStyle/>
        <a:p>
          <a:pPr rtl="1"/>
          <a:r>
            <a:rPr lang="ar-SA" b="1" dirty="0" smtClean="0"/>
            <a:t>4- التقويم</a:t>
          </a:r>
          <a:endParaRPr lang="ar-SA" b="1" dirty="0"/>
        </a:p>
      </dgm:t>
    </dgm:pt>
    <dgm:pt modelId="{66DB508D-148A-4D72-9374-A00B466A6C04}" type="parTrans" cxnId="{E0938EC6-C29A-444F-9006-9375943C73BC}">
      <dgm:prSet/>
      <dgm:spPr/>
      <dgm:t>
        <a:bodyPr/>
        <a:lstStyle/>
        <a:p>
          <a:pPr rtl="1"/>
          <a:endParaRPr lang="ar-SA"/>
        </a:p>
      </dgm:t>
    </dgm:pt>
    <dgm:pt modelId="{1A0F2526-19B8-463C-8AF9-65CF04CCA421}" type="sibTrans" cxnId="{E0938EC6-C29A-444F-9006-9375943C73BC}">
      <dgm:prSet/>
      <dgm:spPr/>
      <dgm:t>
        <a:bodyPr/>
        <a:lstStyle/>
        <a:p>
          <a:pPr rtl="1"/>
          <a:endParaRPr lang="ar-SA"/>
        </a:p>
      </dgm:t>
    </dgm:pt>
    <dgm:pt modelId="{A381323C-B624-444F-A1CE-8A39703D1852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C00000"/>
              </a:solidFill>
            </a:rPr>
            <a:t>استخدام جدول التعلم </a:t>
          </a:r>
        </a:p>
        <a:p>
          <a:pPr rtl="1"/>
          <a:r>
            <a:rPr lang="ar-SA" sz="1600" b="1" dirty="0" smtClean="0">
              <a:solidFill>
                <a:srgbClr val="0070C0"/>
              </a:solidFill>
            </a:rPr>
            <a:t>(ماذا تعلمت؟) </a:t>
          </a:r>
          <a:endParaRPr lang="ar-SA" sz="1600" b="1" dirty="0">
            <a:solidFill>
              <a:srgbClr val="0070C0"/>
            </a:solidFill>
          </a:endParaRPr>
        </a:p>
      </dgm:t>
    </dgm:pt>
    <dgm:pt modelId="{45A27921-8540-4C7B-9667-8C7793733E38}" type="parTrans" cxnId="{D4E37E91-10F5-4BBA-991F-4642475B3B1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4086DD9-818E-427C-A199-915695F64447}" type="sibTrans" cxnId="{D4E37E91-10F5-4BBA-991F-4642475B3B1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C0EE130-FEF3-4E05-9C34-74BC719629B9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C00000"/>
              </a:solidFill>
            </a:rPr>
            <a:t>أفكر وأتحدث</a:t>
          </a:r>
        </a:p>
      </dgm:t>
    </dgm:pt>
    <dgm:pt modelId="{A2006A0E-D2E8-42F2-B2C1-06BC78908FD7}" type="parTrans" cxnId="{6DD46C5F-1988-4460-A9EA-4F0E1FE4DD41}">
      <dgm:prSet/>
      <dgm:spPr/>
      <dgm:t>
        <a:bodyPr/>
        <a:lstStyle/>
        <a:p>
          <a:pPr rtl="1"/>
          <a:endParaRPr lang="ar-SA"/>
        </a:p>
      </dgm:t>
    </dgm:pt>
    <dgm:pt modelId="{CF688198-8255-4F10-9D29-0A5B34037AA6}" type="sibTrans" cxnId="{6DD46C5F-1988-4460-A9EA-4F0E1FE4DD41}">
      <dgm:prSet/>
      <dgm:spPr/>
      <dgm:t>
        <a:bodyPr/>
        <a:lstStyle/>
        <a:p>
          <a:pPr rtl="1"/>
          <a:endParaRPr lang="ar-SA"/>
        </a:p>
      </dgm:t>
    </dgm:pt>
    <dgm:pt modelId="{D500E7BE-77C6-423B-A904-3DBD041EE31C}">
      <dgm:prSet custT="1"/>
      <dgm:spPr/>
      <dgm:t>
        <a:bodyPr/>
        <a:lstStyle/>
        <a:p>
          <a:pPr rtl="1"/>
          <a:r>
            <a:rPr lang="ar-SA" sz="1800" b="1" dirty="0" smtClean="0">
              <a:solidFill>
                <a:srgbClr val="C00000"/>
              </a:solidFill>
            </a:rPr>
            <a:t>منظم بياني</a:t>
          </a:r>
        </a:p>
      </dgm:t>
    </dgm:pt>
    <dgm:pt modelId="{F885F4D9-167B-4359-99E2-1C3571EF3BC7}" type="parTrans" cxnId="{97CC7FEB-FA4D-406D-9A91-8655941232A5}">
      <dgm:prSet/>
      <dgm:spPr/>
      <dgm:t>
        <a:bodyPr/>
        <a:lstStyle/>
        <a:p>
          <a:pPr rtl="1"/>
          <a:endParaRPr lang="ar-SA"/>
        </a:p>
      </dgm:t>
    </dgm:pt>
    <dgm:pt modelId="{5A4A0B7D-0081-4310-97C6-21EE9246E23A}" type="sibTrans" cxnId="{97CC7FEB-FA4D-406D-9A91-8655941232A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AF687C40-D394-4AB7-A17F-2A3BA799081E}" type="pres">
      <dgm:prSet presAssocID="{74A68B1B-67B9-453E-8C1B-9663C97E68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B6CB429-4075-4C15-A1A3-B42FAB38CA05}" type="pres">
      <dgm:prSet presAssocID="{1C4DCF19-C425-47B2-9D57-8E6AE5CDF785}" presName="vertFlow" presStyleCnt="0"/>
      <dgm:spPr/>
      <dgm:t>
        <a:bodyPr/>
        <a:lstStyle/>
        <a:p>
          <a:pPr rtl="1"/>
          <a:endParaRPr lang="ar-SA"/>
        </a:p>
      </dgm:t>
    </dgm:pt>
    <dgm:pt modelId="{B0B4356F-A7AC-4402-9EF1-56524EA3E762}" type="pres">
      <dgm:prSet presAssocID="{1C4DCF19-C425-47B2-9D57-8E6AE5CDF785}" presName="header" presStyleLbl="node1" presStyleIdx="0" presStyleCnt="1" custScaleY="118601" custLinFactNeighborX="-36" custLinFactNeighborY="-6143"/>
      <dgm:spPr/>
      <dgm:t>
        <a:bodyPr/>
        <a:lstStyle/>
        <a:p>
          <a:pPr rtl="1"/>
          <a:endParaRPr lang="ar-SA"/>
        </a:p>
      </dgm:t>
    </dgm:pt>
    <dgm:pt modelId="{2A7B1D68-2664-4603-9E8D-C59D422FA5C0}" type="pres">
      <dgm:prSet presAssocID="{45A27921-8540-4C7B-9667-8C7793733E38}" presName="parTrans" presStyleLbl="sibTrans2D1" presStyleIdx="0" presStyleCnt="3" custScaleX="178598" custScaleY="226932"/>
      <dgm:spPr/>
      <dgm:t>
        <a:bodyPr/>
        <a:lstStyle/>
        <a:p>
          <a:pPr rtl="1"/>
          <a:endParaRPr lang="ar-SA"/>
        </a:p>
      </dgm:t>
    </dgm:pt>
    <dgm:pt modelId="{C587C9F2-4849-45D8-9698-E1A71B1FC895}" type="pres">
      <dgm:prSet presAssocID="{A381323C-B624-444F-A1CE-8A39703D1852}" presName="child" presStyleLbl="alignAccFollowNode1" presStyleIdx="0" presStyleCnt="3" custScaleY="206149" custLinFactNeighborX="-66" custLinFactNeighborY="170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FC2EC7-5990-48A2-AB58-3DFFCBCACB64}" type="pres">
      <dgm:prSet presAssocID="{34086DD9-818E-427C-A199-915695F64447}" presName="sibTrans" presStyleLbl="sibTrans2D1" presStyleIdx="1" presStyleCnt="3" custScaleX="221645" custScaleY="186803"/>
      <dgm:spPr/>
      <dgm:t>
        <a:bodyPr/>
        <a:lstStyle/>
        <a:p>
          <a:pPr rtl="1"/>
          <a:endParaRPr lang="ar-SA"/>
        </a:p>
      </dgm:t>
    </dgm:pt>
    <dgm:pt modelId="{B3D40B38-1FD0-49AB-BF54-A67EC54480E5}" type="pres">
      <dgm:prSet presAssocID="{D500E7BE-77C6-423B-A904-3DBD041EE31C}" presName="child" presStyleLbl="alignAccFollowNode1" presStyleIdx="1" presStyleCnt="3" custScaleY="260099" custLinFactNeighborX="-36" custLinFactNeighborY="2905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FB16DB-2010-4068-9DC5-9DE68990B59C}" type="pres">
      <dgm:prSet presAssocID="{5A4A0B7D-0081-4310-97C6-21EE9246E23A}" presName="sibTrans" presStyleLbl="sibTrans2D1" presStyleIdx="2" presStyleCnt="3" custScaleX="117863" custScaleY="221719"/>
      <dgm:spPr/>
      <dgm:t>
        <a:bodyPr/>
        <a:lstStyle/>
        <a:p>
          <a:pPr rtl="1"/>
          <a:endParaRPr lang="ar-SA"/>
        </a:p>
      </dgm:t>
    </dgm:pt>
    <dgm:pt modelId="{F23B22C9-9CCA-42C8-99C0-5173C26E50C2}" type="pres">
      <dgm:prSet presAssocID="{CC0EE130-FEF3-4E05-9C34-74BC719629B9}" presName="child" presStyleLbl="alignAccFollowNode1" presStyleIdx="2" presStyleCnt="3" custScaleY="210543" custLinFactY="9720" custLinFactNeighborX="-1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938EC6-C29A-444F-9006-9375943C73BC}" srcId="{74A68B1B-67B9-453E-8C1B-9663C97E684D}" destId="{1C4DCF19-C425-47B2-9D57-8E6AE5CDF785}" srcOrd="0" destOrd="0" parTransId="{66DB508D-148A-4D72-9374-A00B466A6C04}" sibTransId="{1A0F2526-19B8-463C-8AF9-65CF04CCA421}"/>
    <dgm:cxn modelId="{89963731-4A48-4753-97CF-D06759D3DD37}" type="presOf" srcId="{5A4A0B7D-0081-4310-97C6-21EE9246E23A}" destId="{17FB16DB-2010-4068-9DC5-9DE68990B59C}" srcOrd="0" destOrd="0" presId="urn:microsoft.com/office/officeart/2005/8/layout/lProcess1"/>
    <dgm:cxn modelId="{D4E37E91-10F5-4BBA-991F-4642475B3B1C}" srcId="{1C4DCF19-C425-47B2-9D57-8E6AE5CDF785}" destId="{A381323C-B624-444F-A1CE-8A39703D1852}" srcOrd="0" destOrd="0" parTransId="{45A27921-8540-4C7B-9667-8C7793733E38}" sibTransId="{34086DD9-818E-427C-A199-915695F64447}"/>
    <dgm:cxn modelId="{93A3061C-2014-4878-809F-1179D5E800B8}" type="presOf" srcId="{45A27921-8540-4C7B-9667-8C7793733E38}" destId="{2A7B1D68-2664-4603-9E8D-C59D422FA5C0}" srcOrd="0" destOrd="0" presId="urn:microsoft.com/office/officeart/2005/8/layout/lProcess1"/>
    <dgm:cxn modelId="{97CC7FEB-FA4D-406D-9A91-8655941232A5}" srcId="{1C4DCF19-C425-47B2-9D57-8E6AE5CDF785}" destId="{D500E7BE-77C6-423B-A904-3DBD041EE31C}" srcOrd="1" destOrd="0" parTransId="{F885F4D9-167B-4359-99E2-1C3571EF3BC7}" sibTransId="{5A4A0B7D-0081-4310-97C6-21EE9246E23A}"/>
    <dgm:cxn modelId="{8C5E516D-E92A-4F24-A31B-66C64AD776EB}" type="presOf" srcId="{1C4DCF19-C425-47B2-9D57-8E6AE5CDF785}" destId="{B0B4356F-A7AC-4402-9EF1-56524EA3E762}" srcOrd="0" destOrd="0" presId="urn:microsoft.com/office/officeart/2005/8/layout/lProcess1"/>
    <dgm:cxn modelId="{CA8EE673-C39F-4346-960E-B99C902E4F01}" type="presOf" srcId="{A381323C-B624-444F-A1CE-8A39703D1852}" destId="{C587C9F2-4849-45D8-9698-E1A71B1FC895}" srcOrd="0" destOrd="0" presId="urn:microsoft.com/office/officeart/2005/8/layout/lProcess1"/>
    <dgm:cxn modelId="{A6B872CA-DBDB-4141-AEE0-A8B4288AF8FE}" type="presOf" srcId="{D500E7BE-77C6-423B-A904-3DBD041EE31C}" destId="{B3D40B38-1FD0-49AB-BF54-A67EC54480E5}" srcOrd="0" destOrd="0" presId="urn:microsoft.com/office/officeart/2005/8/layout/lProcess1"/>
    <dgm:cxn modelId="{121BEABB-4B23-4399-B721-A507527A9D67}" type="presOf" srcId="{CC0EE130-FEF3-4E05-9C34-74BC719629B9}" destId="{F23B22C9-9CCA-42C8-99C0-5173C26E50C2}" srcOrd="0" destOrd="0" presId="urn:microsoft.com/office/officeart/2005/8/layout/lProcess1"/>
    <dgm:cxn modelId="{6DD46C5F-1988-4460-A9EA-4F0E1FE4DD41}" srcId="{1C4DCF19-C425-47B2-9D57-8E6AE5CDF785}" destId="{CC0EE130-FEF3-4E05-9C34-74BC719629B9}" srcOrd="2" destOrd="0" parTransId="{A2006A0E-D2E8-42F2-B2C1-06BC78908FD7}" sibTransId="{CF688198-8255-4F10-9D29-0A5B34037AA6}"/>
    <dgm:cxn modelId="{D90A292B-2F53-4BB5-AF56-ED84AB8009E1}" type="presOf" srcId="{74A68B1B-67B9-453E-8C1B-9663C97E684D}" destId="{AF687C40-D394-4AB7-A17F-2A3BA799081E}" srcOrd="0" destOrd="0" presId="urn:microsoft.com/office/officeart/2005/8/layout/lProcess1"/>
    <dgm:cxn modelId="{C66D9389-E0E0-45B0-B620-6C0616E98C69}" type="presOf" srcId="{34086DD9-818E-427C-A199-915695F64447}" destId="{3BFC2EC7-5990-48A2-AB58-3DFFCBCACB64}" srcOrd="0" destOrd="0" presId="urn:microsoft.com/office/officeart/2005/8/layout/lProcess1"/>
    <dgm:cxn modelId="{9EB8481E-6035-41E0-98B8-376F107C0207}" type="presParOf" srcId="{AF687C40-D394-4AB7-A17F-2A3BA799081E}" destId="{BB6CB429-4075-4C15-A1A3-B42FAB38CA05}" srcOrd="0" destOrd="0" presId="urn:microsoft.com/office/officeart/2005/8/layout/lProcess1"/>
    <dgm:cxn modelId="{8D40C224-A9FD-4C36-AD62-8E07D8A7F190}" type="presParOf" srcId="{BB6CB429-4075-4C15-A1A3-B42FAB38CA05}" destId="{B0B4356F-A7AC-4402-9EF1-56524EA3E762}" srcOrd="0" destOrd="0" presId="urn:microsoft.com/office/officeart/2005/8/layout/lProcess1"/>
    <dgm:cxn modelId="{27432CD1-DCD7-4537-A29E-F85E5292F5A7}" type="presParOf" srcId="{BB6CB429-4075-4C15-A1A3-B42FAB38CA05}" destId="{2A7B1D68-2664-4603-9E8D-C59D422FA5C0}" srcOrd="1" destOrd="0" presId="urn:microsoft.com/office/officeart/2005/8/layout/lProcess1"/>
    <dgm:cxn modelId="{71213E44-CA29-4CA5-A606-BFFD6802EADF}" type="presParOf" srcId="{BB6CB429-4075-4C15-A1A3-B42FAB38CA05}" destId="{C587C9F2-4849-45D8-9698-E1A71B1FC895}" srcOrd="2" destOrd="0" presId="urn:microsoft.com/office/officeart/2005/8/layout/lProcess1"/>
    <dgm:cxn modelId="{75C508BC-2876-4F8D-9FC9-7AAAD2E91BC4}" type="presParOf" srcId="{BB6CB429-4075-4C15-A1A3-B42FAB38CA05}" destId="{3BFC2EC7-5990-48A2-AB58-3DFFCBCACB64}" srcOrd="3" destOrd="0" presId="urn:microsoft.com/office/officeart/2005/8/layout/lProcess1"/>
    <dgm:cxn modelId="{DB31B6EA-9759-4C1C-B203-457AAD8673A0}" type="presParOf" srcId="{BB6CB429-4075-4C15-A1A3-B42FAB38CA05}" destId="{B3D40B38-1FD0-49AB-BF54-A67EC54480E5}" srcOrd="4" destOrd="0" presId="urn:microsoft.com/office/officeart/2005/8/layout/lProcess1"/>
    <dgm:cxn modelId="{E0171F2C-A078-4928-8EF5-DFBFA2BD4E0E}" type="presParOf" srcId="{BB6CB429-4075-4C15-A1A3-B42FAB38CA05}" destId="{17FB16DB-2010-4068-9DC5-9DE68990B59C}" srcOrd="5" destOrd="0" presId="urn:microsoft.com/office/officeart/2005/8/layout/lProcess1"/>
    <dgm:cxn modelId="{82E6F367-4CD5-4806-AAC0-982ED31EC6CB}" type="presParOf" srcId="{BB6CB429-4075-4C15-A1A3-B42FAB38CA05}" destId="{F23B22C9-9CCA-42C8-99C0-5173C26E50C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BEF9FF-7562-4C1E-82BA-B15E8424C6F9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</dgm:pt>
    <dgm:pt modelId="{8FFCC42C-B5B0-44AD-9CB7-9959D375E945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C0000"/>
          </a:solidFill>
        </a:ln>
      </dgm:spPr>
      <dgm:t>
        <a:bodyPr/>
        <a:lstStyle/>
        <a:p>
          <a:pPr rtl="1"/>
          <a:r>
            <a:rPr lang="ar-SA" sz="2400" b="1" dirty="0" smtClean="0"/>
            <a:t>5- الإثراء</a:t>
          </a:r>
        </a:p>
        <a:p>
          <a:pPr rtl="1"/>
          <a:r>
            <a:rPr lang="ar-SA" sz="2400" b="1" dirty="0" smtClean="0"/>
            <a:t>( التوسع )</a:t>
          </a:r>
          <a:endParaRPr lang="ar-SA" sz="2400" b="1" dirty="0"/>
        </a:p>
      </dgm:t>
    </dgm:pt>
    <dgm:pt modelId="{AA5D83DE-1146-47DE-AC4D-EAC5B8A18FDF}" type="parTrans" cxnId="{342B8880-2BD3-4FE2-AA6F-2BE2ABF75E9E}">
      <dgm:prSet/>
      <dgm:spPr/>
      <dgm:t>
        <a:bodyPr/>
        <a:lstStyle/>
        <a:p>
          <a:pPr rtl="1"/>
          <a:endParaRPr lang="ar-SA"/>
        </a:p>
      </dgm:t>
    </dgm:pt>
    <dgm:pt modelId="{60180C5B-6CC9-4AD6-99BF-75EDBB80563D}" type="sibTrans" cxnId="{342B8880-2BD3-4FE2-AA6F-2BE2ABF75E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3B37DB6-E2FB-40D0-B565-BDCB0BEF369D}">
      <dgm:prSet phldrT="[نص]" custT="1"/>
      <dgm:spPr>
        <a:ln w="19050"/>
      </dgm:spPr>
      <dgm:t>
        <a:bodyPr/>
        <a:lstStyle/>
        <a:p>
          <a:pPr rtl="1"/>
          <a:r>
            <a:rPr lang="ar-SA" sz="1800" b="1" dirty="0" smtClean="0"/>
            <a:t>ربط العلوم بالحياة اليومية للتلميذة </a:t>
          </a:r>
        </a:p>
      </dgm:t>
    </dgm:pt>
    <dgm:pt modelId="{6550C60B-8E17-47DE-8310-C6CEDBA1DD78}" type="parTrans" cxnId="{FC6A0B3E-E08A-44E7-BB95-637C1EA4FD55}">
      <dgm:prSet/>
      <dgm:spPr/>
      <dgm:t>
        <a:bodyPr/>
        <a:lstStyle/>
        <a:p>
          <a:pPr rtl="1"/>
          <a:endParaRPr lang="ar-SA"/>
        </a:p>
      </dgm:t>
    </dgm:pt>
    <dgm:pt modelId="{693F7AD8-F003-4C65-AE3A-9A3B94E52130}" type="sibTrans" cxnId="{FC6A0B3E-E08A-44E7-BB95-637C1EA4FD5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C5C7D19-8AAD-4510-AC34-07F961BA05FD}">
      <dgm:prSet phldrT="[نص]" custT="1"/>
      <dgm:spPr>
        <a:ln w="19050"/>
      </dgm:spPr>
      <dgm:t>
        <a:bodyPr/>
        <a:lstStyle/>
        <a:p>
          <a:pPr rtl="1"/>
          <a:r>
            <a:rPr lang="ar-SA" sz="2000" b="1" dirty="0" smtClean="0"/>
            <a:t>عمل مطوية</a:t>
          </a:r>
          <a:endParaRPr lang="ar-SA" sz="2000" b="1" dirty="0"/>
        </a:p>
      </dgm:t>
    </dgm:pt>
    <dgm:pt modelId="{297F7341-F054-49B9-8DFA-B22897B2491E}" type="parTrans" cxnId="{3A1A6B90-8BB5-4345-87CE-161B201D4D93}">
      <dgm:prSet/>
      <dgm:spPr/>
      <dgm:t>
        <a:bodyPr/>
        <a:lstStyle/>
        <a:p>
          <a:pPr rtl="1"/>
          <a:endParaRPr lang="ar-SA"/>
        </a:p>
      </dgm:t>
    </dgm:pt>
    <dgm:pt modelId="{8F349D7D-7420-4B7E-BD37-15829EBE184D}" type="sibTrans" cxnId="{3A1A6B90-8BB5-4345-87CE-161B201D4D9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0E33F829-A00B-4410-95E1-34F9B05D39D6}">
      <dgm:prSet phldrT="[نص]" custT="1"/>
      <dgm:spPr>
        <a:ln w="19050"/>
      </dgm:spPr>
      <dgm:t>
        <a:bodyPr/>
        <a:lstStyle/>
        <a:p>
          <a:pPr rtl="1"/>
          <a:r>
            <a:rPr lang="ar-SA" sz="2000" b="1" dirty="0" smtClean="0"/>
            <a:t>رسم    -   جمع صور</a:t>
          </a:r>
          <a:endParaRPr lang="ar-SA" sz="2000" b="1" dirty="0"/>
        </a:p>
      </dgm:t>
    </dgm:pt>
    <dgm:pt modelId="{A729876F-0F8B-40E1-A9EB-86851BE39EB8}" type="parTrans" cxnId="{A3892960-D8F3-4836-A088-3ECA357F13BE}">
      <dgm:prSet/>
      <dgm:spPr/>
      <dgm:t>
        <a:bodyPr/>
        <a:lstStyle/>
        <a:p>
          <a:pPr rtl="1"/>
          <a:endParaRPr lang="ar-SA"/>
        </a:p>
      </dgm:t>
    </dgm:pt>
    <dgm:pt modelId="{CC5AA5E9-0761-4774-8C06-26A694090342}" type="sibTrans" cxnId="{A3892960-D8F3-4836-A088-3ECA357F13BE}">
      <dgm:prSet/>
      <dgm:spPr/>
      <dgm:t>
        <a:bodyPr/>
        <a:lstStyle/>
        <a:p>
          <a:pPr rtl="1"/>
          <a:endParaRPr lang="ar-SA"/>
        </a:p>
      </dgm:t>
    </dgm:pt>
    <dgm:pt modelId="{6B043436-C90F-4C59-93B2-63D7F73BD164}" type="pres">
      <dgm:prSet presAssocID="{2DBEF9FF-7562-4C1E-82BA-B15E8424C6F9}" presName="linearFlow" presStyleCnt="0">
        <dgm:presLayoutVars>
          <dgm:resizeHandles val="exact"/>
        </dgm:presLayoutVars>
      </dgm:prSet>
      <dgm:spPr/>
    </dgm:pt>
    <dgm:pt modelId="{3CF64A51-E0B6-47CC-8535-766D8A3AEA9B}" type="pres">
      <dgm:prSet presAssocID="{8FFCC42C-B5B0-44AD-9CB7-9959D375E945}" presName="node" presStyleLbl="node1" presStyleIdx="0" presStyleCnt="4" custScaleY="65328" custLinFactNeighborX="2381" custLinFactNeighborY="-87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128178-E2F8-41AE-8592-B32C7C6495B2}" type="pres">
      <dgm:prSet presAssocID="{60180C5B-6CC9-4AD6-99BF-75EDBB80563D}" presName="sibTrans" presStyleLbl="sibTrans2D1" presStyleIdx="0" presStyleCnt="3" custAng="0" custScaleY="42514" custLinFactNeighborX="-19435" custLinFactNeighborY="-337"/>
      <dgm:spPr/>
      <dgm:t>
        <a:bodyPr/>
        <a:lstStyle/>
        <a:p>
          <a:pPr rtl="1"/>
          <a:endParaRPr lang="ar-SA"/>
        </a:p>
      </dgm:t>
    </dgm:pt>
    <dgm:pt modelId="{F4CC92D3-5DBC-4ECF-9E4F-545A8BE07A61}" type="pres">
      <dgm:prSet presAssocID="{60180C5B-6CC9-4AD6-99BF-75EDBB80563D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B428D1B5-37AB-4E6F-8D90-C3BEA2BD1323}" type="pres">
      <dgm:prSet presAssocID="{D3B37DB6-E2FB-40D0-B565-BDCB0BEF369D}" presName="node" presStyleLbl="node1" presStyleIdx="1" presStyleCnt="4" custScaleY="51371" custLinFactNeighborY="-130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A8044A-2AF7-4D1F-A900-1CB53D69007D}" type="pres">
      <dgm:prSet presAssocID="{693F7AD8-F003-4C65-AE3A-9A3B94E52130}" presName="sibTrans" presStyleLbl="sibTrans2D1" presStyleIdx="1" presStyleCnt="3" custAng="0" custScaleX="123243" custScaleY="46338" custLinFactNeighborX="-21904" custLinFactNeighborY="0"/>
      <dgm:spPr/>
      <dgm:t>
        <a:bodyPr/>
        <a:lstStyle/>
        <a:p>
          <a:pPr rtl="1"/>
          <a:endParaRPr lang="ar-SA"/>
        </a:p>
      </dgm:t>
    </dgm:pt>
    <dgm:pt modelId="{A15B7DC4-26C4-4571-8EDB-881EB0072674}" type="pres">
      <dgm:prSet presAssocID="{693F7AD8-F003-4C65-AE3A-9A3B94E52130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2EADF146-611B-412D-83E4-73F890430E6E}" type="pres">
      <dgm:prSet presAssocID="{3C5C7D19-8AAD-4510-AC34-07F961BA05FD}" presName="node" presStyleLbl="node1" presStyleIdx="2" presStyleCnt="4" custScaleY="58072" custLinFactNeighborY="-2675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A98C8C-A06D-4B7D-9D30-EEE5DA9661B6}" type="pres">
      <dgm:prSet presAssocID="{8F349D7D-7420-4B7E-BD37-15829EBE184D}" presName="sibTrans" presStyleLbl="sibTrans2D1" presStyleIdx="2" presStyleCnt="3" custScaleY="36347" custLinFactNeighborX="-15346" custLinFactNeighborY="-493"/>
      <dgm:spPr/>
      <dgm:t>
        <a:bodyPr/>
        <a:lstStyle/>
        <a:p>
          <a:pPr rtl="1"/>
          <a:endParaRPr lang="ar-SA"/>
        </a:p>
      </dgm:t>
    </dgm:pt>
    <dgm:pt modelId="{C1DCD5DA-99FC-4CA4-A1F6-413D05F005D3}" type="pres">
      <dgm:prSet presAssocID="{8F349D7D-7420-4B7E-BD37-15829EBE184D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74BEFCA8-0262-463B-B9C5-B9DD23B6A931}" type="pres">
      <dgm:prSet presAssocID="{0E33F829-A00B-4410-95E1-34F9B05D39D6}" presName="node" presStyleLbl="node1" presStyleIdx="3" presStyleCnt="4" custScaleX="90476" custScaleY="49233" custLinFactNeighborY="-4468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A1A6B90-8BB5-4345-87CE-161B201D4D93}" srcId="{2DBEF9FF-7562-4C1E-82BA-B15E8424C6F9}" destId="{3C5C7D19-8AAD-4510-AC34-07F961BA05FD}" srcOrd="2" destOrd="0" parTransId="{297F7341-F054-49B9-8DFA-B22897B2491E}" sibTransId="{8F349D7D-7420-4B7E-BD37-15829EBE184D}"/>
    <dgm:cxn modelId="{E1ED11C7-3573-4011-A574-263F1558E8EA}" type="presOf" srcId="{8FFCC42C-B5B0-44AD-9CB7-9959D375E945}" destId="{3CF64A51-E0B6-47CC-8535-766D8A3AEA9B}" srcOrd="0" destOrd="0" presId="urn:microsoft.com/office/officeart/2005/8/layout/process2"/>
    <dgm:cxn modelId="{2E8BFB95-BEB5-4CB7-920C-312E90EE989B}" type="presOf" srcId="{2DBEF9FF-7562-4C1E-82BA-B15E8424C6F9}" destId="{6B043436-C90F-4C59-93B2-63D7F73BD164}" srcOrd="0" destOrd="0" presId="urn:microsoft.com/office/officeart/2005/8/layout/process2"/>
    <dgm:cxn modelId="{5B5BFD68-CBD4-4A75-BCF1-8D9D5CCBEE16}" type="presOf" srcId="{693F7AD8-F003-4C65-AE3A-9A3B94E52130}" destId="{95A8044A-2AF7-4D1F-A900-1CB53D69007D}" srcOrd="0" destOrd="0" presId="urn:microsoft.com/office/officeart/2005/8/layout/process2"/>
    <dgm:cxn modelId="{515B740A-4555-4800-9BE8-7D59C6069D8F}" type="presOf" srcId="{3C5C7D19-8AAD-4510-AC34-07F961BA05FD}" destId="{2EADF146-611B-412D-83E4-73F890430E6E}" srcOrd="0" destOrd="0" presId="urn:microsoft.com/office/officeart/2005/8/layout/process2"/>
    <dgm:cxn modelId="{DED35703-33C8-487D-B678-579080199F37}" type="presOf" srcId="{60180C5B-6CC9-4AD6-99BF-75EDBB80563D}" destId="{9F128178-E2F8-41AE-8592-B32C7C6495B2}" srcOrd="0" destOrd="0" presId="urn:microsoft.com/office/officeart/2005/8/layout/process2"/>
    <dgm:cxn modelId="{ED9F663E-59E0-4730-8538-BD901CFA9B76}" type="presOf" srcId="{D3B37DB6-E2FB-40D0-B565-BDCB0BEF369D}" destId="{B428D1B5-37AB-4E6F-8D90-C3BEA2BD1323}" srcOrd="0" destOrd="0" presId="urn:microsoft.com/office/officeart/2005/8/layout/process2"/>
    <dgm:cxn modelId="{72C3EA13-6BA4-4A27-A2A3-E1DBC601A189}" type="presOf" srcId="{8F349D7D-7420-4B7E-BD37-15829EBE184D}" destId="{B2A98C8C-A06D-4B7D-9D30-EEE5DA9661B6}" srcOrd="0" destOrd="0" presId="urn:microsoft.com/office/officeart/2005/8/layout/process2"/>
    <dgm:cxn modelId="{2E398020-D4C5-4307-8A6A-1B543ADE5A46}" type="presOf" srcId="{693F7AD8-F003-4C65-AE3A-9A3B94E52130}" destId="{A15B7DC4-26C4-4571-8EDB-881EB0072674}" srcOrd="1" destOrd="0" presId="urn:microsoft.com/office/officeart/2005/8/layout/process2"/>
    <dgm:cxn modelId="{508A365A-8F1C-4E91-A382-AFA541FE9514}" type="presOf" srcId="{60180C5B-6CC9-4AD6-99BF-75EDBB80563D}" destId="{F4CC92D3-5DBC-4ECF-9E4F-545A8BE07A61}" srcOrd="1" destOrd="0" presId="urn:microsoft.com/office/officeart/2005/8/layout/process2"/>
    <dgm:cxn modelId="{DC1BC2DC-5501-4773-94F8-F8142F4ADE54}" type="presOf" srcId="{8F349D7D-7420-4B7E-BD37-15829EBE184D}" destId="{C1DCD5DA-99FC-4CA4-A1F6-413D05F005D3}" srcOrd="1" destOrd="0" presId="urn:microsoft.com/office/officeart/2005/8/layout/process2"/>
    <dgm:cxn modelId="{A3892960-D8F3-4836-A088-3ECA357F13BE}" srcId="{2DBEF9FF-7562-4C1E-82BA-B15E8424C6F9}" destId="{0E33F829-A00B-4410-95E1-34F9B05D39D6}" srcOrd="3" destOrd="0" parTransId="{A729876F-0F8B-40E1-A9EB-86851BE39EB8}" sibTransId="{CC5AA5E9-0761-4774-8C06-26A694090342}"/>
    <dgm:cxn modelId="{FC6A0B3E-E08A-44E7-BB95-637C1EA4FD55}" srcId="{2DBEF9FF-7562-4C1E-82BA-B15E8424C6F9}" destId="{D3B37DB6-E2FB-40D0-B565-BDCB0BEF369D}" srcOrd="1" destOrd="0" parTransId="{6550C60B-8E17-47DE-8310-C6CEDBA1DD78}" sibTransId="{693F7AD8-F003-4C65-AE3A-9A3B94E52130}"/>
    <dgm:cxn modelId="{8F94F053-F186-4DD0-8D8A-F723B2E86F3C}" type="presOf" srcId="{0E33F829-A00B-4410-95E1-34F9B05D39D6}" destId="{74BEFCA8-0262-463B-B9C5-B9DD23B6A931}" srcOrd="0" destOrd="0" presId="urn:microsoft.com/office/officeart/2005/8/layout/process2"/>
    <dgm:cxn modelId="{342B8880-2BD3-4FE2-AA6F-2BE2ABF75E9E}" srcId="{2DBEF9FF-7562-4C1E-82BA-B15E8424C6F9}" destId="{8FFCC42C-B5B0-44AD-9CB7-9959D375E945}" srcOrd="0" destOrd="0" parTransId="{AA5D83DE-1146-47DE-AC4D-EAC5B8A18FDF}" sibTransId="{60180C5B-6CC9-4AD6-99BF-75EDBB80563D}"/>
    <dgm:cxn modelId="{55419763-0467-4C33-8D77-1368BF1B1525}" type="presParOf" srcId="{6B043436-C90F-4C59-93B2-63D7F73BD164}" destId="{3CF64A51-E0B6-47CC-8535-766D8A3AEA9B}" srcOrd="0" destOrd="0" presId="urn:microsoft.com/office/officeart/2005/8/layout/process2"/>
    <dgm:cxn modelId="{A594919E-986B-4E4F-9074-9A46DD7FD47B}" type="presParOf" srcId="{6B043436-C90F-4C59-93B2-63D7F73BD164}" destId="{9F128178-E2F8-41AE-8592-B32C7C6495B2}" srcOrd="1" destOrd="0" presId="urn:microsoft.com/office/officeart/2005/8/layout/process2"/>
    <dgm:cxn modelId="{7381F0AA-D589-42AC-B9AA-A90833E91976}" type="presParOf" srcId="{9F128178-E2F8-41AE-8592-B32C7C6495B2}" destId="{F4CC92D3-5DBC-4ECF-9E4F-545A8BE07A61}" srcOrd="0" destOrd="0" presId="urn:microsoft.com/office/officeart/2005/8/layout/process2"/>
    <dgm:cxn modelId="{D415E7CD-05FC-49C3-81A8-B0B81215536B}" type="presParOf" srcId="{6B043436-C90F-4C59-93B2-63D7F73BD164}" destId="{B428D1B5-37AB-4E6F-8D90-C3BEA2BD1323}" srcOrd="2" destOrd="0" presId="urn:microsoft.com/office/officeart/2005/8/layout/process2"/>
    <dgm:cxn modelId="{04CBBFA3-0CE6-44B3-AE89-FCE6C46F68D8}" type="presParOf" srcId="{6B043436-C90F-4C59-93B2-63D7F73BD164}" destId="{95A8044A-2AF7-4D1F-A900-1CB53D69007D}" srcOrd="3" destOrd="0" presId="urn:microsoft.com/office/officeart/2005/8/layout/process2"/>
    <dgm:cxn modelId="{1FD76971-EE63-4C17-AAA2-2AD5F087F6DF}" type="presParOf" srcId="{95A8044A-2AF7-4D1F-A900-1CB53D69007D}" destId="{A15B7DC4-26C4-4571-8EDB-881EB0072674}" srcOrd="0" destOrd="0" presId="urn:microsoft.com/office/officeart/2005/8/layout/process2"/>
    <dgm:cxn modelId="{1B621D75-5338-4418-8603-4C1819375EB3}" type="presParOf" srcId="{6B043436-C90F-4C59-93B2-63D7F73BD164}" destId="{2EADF146-611B-412D-83E4-73F890430E6E}" srcOrd="4" destOrd="0" presId="urn:microsoft.com/office/officeart/2005/8/layout/process2"/>
    <dgm:cxn modelId="{C8530FD6-4368-41DD-939E-362C35872651}" type="presParOf" srcId="{6B043436-C90F-4C59-93B2-63D7F73BD164}" destId="{B2A98C8C-A06D-4B7D-9D30-EEE5DA9661B6}" srcOrd="5" destOrd="0" presId="urn:microsoft.com/office/officeart/2005/8/layout/process2"/>
    <dgm:cxn modelId="{BD2FBA2A-3629-42C6-AA9A-CE44FF63940E}" type="presParOf" srcId="{B2A98C8C-A06D-4B7D-9D30-EEE5DA9661B6}" destId="{C1DCD5DA-99FC-4CA4-A1F6-413D05F005D3}" srcOrd="0" destOrd="0" presId="urn:microsoft.com/office/officeart/2005/8/layout/process2"/>
    <dgm:cxn modelId="{C8399AB0-71A6-44F2-B96B-C6CB225D2B26}" type="presParOf" srcId="{6B043436-C90F-4C59-93B2-63D7F73BD164}" destId="{74BEFCA8-0262-463B-B9C5-B9DD23B6A931}" srcOrd="6" destOrd="0" presId="urn:microsoft.com/office/officeart/2005/8/layout/process2"/>
  </dgm:cxnLst>
  <dgm:bg/>
  <dgm:whole>
    <a:ln w="952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7882F-2103-432C-B78A-57AD848ABA37}">
      <dsp:nvSpPr>
        <dsp:cNvPr id="0" name=""/>
        <dsp:cNvSpPr/>
      </dsp:nvSpPr>
      <dsp:spPr>
        <a:xfrm>
          <a:off x="571104" y="79362"/>
          <a:ext cx="478962" cy="4789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b="1" kern="1200" dirty="0" smtClean="0"/>
            <a:t>التهيئة</a:t>
          </a:r>
          <a:endParaRPr lang="ar-SA" sz="700" b="1" kern="1200" dirty="0"/>
        </a:p>
      </dsp:txBody>
      <dsp:txXfrm>
        <a:off x="641246" y="149504"/>
        <a:ext cx="338678" cy="338678"/>
      </dsp:txXfrm>
    </dsp:sp>
    <dsp:sp modelId="{B71029BF-A8BC-401F-8418-5FA5137A7377}">
      <dsp:nvSpPr>
        <dsp:cNvPr id="0" name=""/>
        <dsp:cNvSpPr/>
      </dsp:nvSpPr>
      <dsp:spPr>
        <a:xfrm rot="2157677">
          <a:off x="1036785" y="450900"/>
          <a:ext cx="134447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>
        <a:off x="1040629" y="471387"/>
        <a:ext cx="94113" cy="96989"/>
      </dsp:txXfrm>
    </dsp:sp>
    <dsp:sp modelId="{C44457EA-2B21-470C-B533-A7B04B378C17}">
      <dsp:nvSpPr>
        <dsp:cNvPr id="0" name=""/>
        <dsp:cNvSpPr/>
      </dsp:nvSpPr>
      <dsp:spPr>
        <a:xfrm>
          <a:off x="1164111" y="509595"/>
          <a:ext cx="478962" cy="478962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b="1" kern="1200" dirty="0" smtClean="0"/>
            <a:t>ا</a:t>
          </a:r>
          <a:r>
            <a:rPr lang="ar-SA" sz="600" b="1" kern="1200" dirty="0" smtClean="0"/>
            <a:t>لاستكشاف</a:t>
          </a:r>
          <a:endParaRPr lang="ar-SA" sz="1050" b="1" kern="1200" dirty="0"/>
        </a:p>
      </dsp:txBody>
      <dsp:txXfrm>
        <a:off x="1234253" y="579737"/>
        <a:ext cx="338678" cy="338678"/>
      </dsp:txXfrm>
    </dsp:sp>
    <dsp:sp modelId="{7D8377AE-2CE0-4324-8BCD-A3AAB760D896}">
      <dsp:nvSpPr>
        <dsp:cNvPr id="0" name=""/>
        <dsp:cNvSpPr/>
      </dsp:nvSpPr>
      <dsp:spPr>
        <a:xfrm rot="6078489">
          <a:off x="1283802" y="999271"/>
          <a:ext cx="107193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 rot="10800000">
        <a:off x="1303034" y="1015834"/>
        <a:ext cx="75035" cy="96989"/>
      </dsp:txXfrm>
    </dsp:sp>
    <dsp:sp modelId="{23000071-D26C-47B0-B7ED-560296E47C8A}">
      <dsp:nvSpPr>
        <dsp:cNvPr id="0" name=""/>
        <dsp:cNvSpPr/>
      </dsp:nvSpPr>
      <dsp:spPr>
        <a:xfrm>
          <a:off x="1030535" y="1177584"/>
          <a:ext cx="478962" cy="47896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b="1" kern="1200" dirty="0" smtClean="0"/>
            <a:t>الشرح</a:t>
          </a:r>
          <a:endParaRPr lang="ar-SA" sz="1000" b="1" kern="1200" dirty="0"/>
        </a:p>
      </dsp:txBody>
      <dsp:txXfrm>
        <a:off x="1100677" y="1247726"/>
        <a:ext cx="338678" cy="338678"/>
      </dsp:txXfrm>
    </dsp:sp>
    <dsp:sp modelId="{D733FE6F-8E5D-4CB9-8CC5-0E748C2D4C0C}">
      <dsp:nvSpPr>
        <dsp:cNvPr id="0" name=""/>
        <dsp:cNvSpPr/>
      </dsp:nvSpPr>
      <dsp:spPr>
        <a:xfrm rot="10799984">
          <a:off x="680018" y="1336242"/>
          <a:ext cx="247698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 rot="10800000">
        <a:off x="728513" y="1368572"/>
        <a:ext cx="199203" cy="96989"/>
      </dsp:txXfrm>
    </dsp:sp>
    <dsp:sp modelId="{9418ACA2-37B6-459F-B66E-2BD0D09C3082}">
      <dsp:nvSpPr>
        <dsp:cNvPr id="0" name=""/>
        <dsp:cNvSpPr/>
      </dsp:nvSpPr>
      <dsp:spPr>
        <a:xfrm>
          <a:off x="84216" y="1177588"/>
          <a:ext cx="478962" cy="478962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b="1" kern="1200" dirty="0" smtClean="0"/>
            <a:t>التقويم</a:t>
          </a:r>
          <a:endParaRPr lang="ar-SA" sz="1000" b="1" kern="1200" dirty="0"/>
        </a:p>
      </dsp:txBody>
      <dsp:txXfrm>
        <a:off x="154358" y="1247730"/>
        <a:ext cx="338678" cy="338678"/>
      </dsp:txXfrm>
    </dsp:sp>
    <dsp:sp modelId="{CB81B7CB-2044-4BEC-964D-B8D7DAA2BF75}">
      <dsp:nvSpPr>
        <dsp:cNvPr id="0" name=""/>
        <dsp:cNvSpPr/>
      </dsp:nvSpPr>
      <dsp:spPr>
        <a:xfrm rot="15801718">
          <a:off x="144993" y="1013967"/>
          <a:ext cx="132275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/>
        </a:p>
      </dsp:txBody>
      <dsp:txXfrm rot="10800000">
        <a:off x="167128" y="1066005"/>
        <a:ext cx="92593" cy="96989"/>
      </dsp:txXfrm>
    </dsp:sp>
    <dsp:sp modelId="{E6AD7F11-4697-4493-9228-5FB24D1CA527}">
      <dsp:nvSpPr>
        <dsp:cNvPr id="0" name=""/>
        <dsp:cNvSpPr/>
      </dsp:nvSpPr>
      <dsp:spPr>
        <a:xfrm>
          <a:off x="0" y="453933"/>
          <a:ext cx="478962" cy="47896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/>
            <a:t>ا</a:t>
          </a:r>
          <a:r>
            <a:rPr lang="ar-SA" sz="1000" b="1" kern="1200" dirty="0" smtClean="0"/>
            <a:t>لتوسع</a:t>
          </a:r>
          <a:endParaRPr lang="ar-SA" sz="1000" b="1" kern="1200" dirty="0"/>
        </a:p>
      </dsp:txBody>
      <dsp:txXfrm>
        <a:off x="70142" y="524075"/>
        <a:ext cx="338678" cy="338678"/>
      </dsp:txXfrm>
    </dsp:sp>
    <dsp:sp modelId="{63D905B0-9DAE-45CE-8E43-6EB0A3E8F797}">
      <dsp:nvSpPr>
        <dsp:cNvPr id="0" name=""/>
        <dsp:cNvSpPr/>
      </dsp:nvSpPr>
      <dsp:spPr>
        <a:xfrm rot="19604417">
          <a:off x="468409" y="426982"/>
          <a:ext cx="108130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>
        <a:off x="471066" y="468207"/>
        <a:ext cx="75691" cy="96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890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A5CC8C-A0D5-49CE-BFF9-ADABC7715030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890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BE5D2E-5AA6-4155-B12D-A9308D6ADA8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575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890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7B62B6-0695-46A7-AB4B-7D886CAE6C28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890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AEEF0E-39FF-4247-ADA5-D33937C41FC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70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5C0A-BB68-4A6C-80AF-5493B5C4DB4E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w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gif"/><Relationship Id="rId5" Type="http://schemas.openxmlformats.org/officeDocument/2006/relationships/diagramLayout" Target="../diagrams/layout2.xml"/><Relationship Id="rId10" Type="http://schemas.openxmlformats.org/officeDocument/2006/relationships/audio" Target="../media/audio1.wav"/><Relationship Id="rId4" Type="http://schemas.openxmlformats.org/officeDocument/2006/relationships/diagramData" Target="../diagrams/data2.xml"/><Relationship Id="rId9" Type="http://schemas.openxmlformats.org/officeDocument/2006/relationships/hyperlink" Target="&#1601;&#1610;&#1604;&#1605;%20&#1575;&#1604;&#1578;&#1594;&#1610;&#1585;%20&#1575;&#1604;&#1601;&#1610;&#1586;&#1610;&#1575;&#1574;&#1610;%20&#1608;%20&#1575;&#1604;&#1603;&#1610;&#1605;&#1610;&#1575;&#1574;&#1610;.m3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69729" cy="6534718"/>
          </a:xfrm>
          <a:prstGeom prst="rect">
            <a:avLst/>
          </a:prstGeom>
          <a:noFill/>
        </p:spPr>
      </p:pic>
      <p:graphicFrame>
        <p:nvGraphicFramePr>
          <p:cNvPr id="4" name="عنصر نائب للمحتوى 4"/>
          <p:cNvGraphicFramePr>
            <a:graphicFrameLocks/>
          </p:cNvGraphicFramePr>
          <p:nvPr/>
        </p:nvGraphicFramePr>
        <p:xfrm>
          <a:off x="1285852" y="1428736"/>
          <a:ext cx="164307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928926" y="2357430"/>
            <a:ext cx="321471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cs typeface="Traditional Arabic" pitchFamily="2" charset="-78"/>
              </a:rPr>
              <a:t>تعليم مصغر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cs typeface="Traditional Arabic" pitchFamily="2" charset="-78"/>
              </a:rPr>
              <a:t> في مادة العلوم الطبيعية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  <a:cs typeface="Traditional Arabic" pitchFamily="2" charset="-78"/>
              </a:rPr>
              <a:t>الصف الثالث الابتدائي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357554" y="5000636"/>
            <a:ext cx="214314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ar-SA" b="1" dirty="0" smtClean="0">
                <a:solidFill>
                  <a:srgbClr val="C00000"/>
                </a:solidFill>
                <a:latin typeface="AngsanaUPC" pitchFamily="18" charset="-34"/>
                <a:ea typeface="Arial Unicode MS" pitchFamily="34" charset="-128"/>
              </a:rPr>
              <a:t>إعداد </a:t>
            </a:r>
            <a:r>
              <a:rPr lang="ar-SA" b="1" dirty="0" err="1" smtClean="0">
                <a:solidFill>
                  <a:srgbClr val="C00000"/>
                </a:solidFill>
                <a:latin typeface="AngsanaUPC" pitchFamily="18" charset="-34"/>
                <a:ea typeface="Arial Unicode MS" pitchFamily="34" charset="-128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ngsanaUPC" pitchFamily="18" charset="-34"/>
                <a:ea typeface="Arial Unicode MS" pitchFamily="34" charset="-128"/>
              </a:rPr>
              <a:t> تنفيذ :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2000" b="1" dirty="0" smtClean="0">
                <a:latin typeface="AngsanaUPC" pitchFamily="18" charset="-34"/>
                <a:ea typeface="Arial Unicode MS" pitchFamily="34" charset="-128"/>
              </a:rPr>
              <a:t>أ . ليلى الشهري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2000" b="1" dirty="0" smtClean="0">
                <a:latin typeface="AngsanaUPC" pitchFamily="18" charset="-34"/>
                <a:ea typeface="Arial Unicode MS" pitchFamily="34" charset="-128"/>
              </a:rPr>
              <a:t>المدربة المركزية للعلوم</a:t>
            </a:r>
            <a:endParaRPr lang="ar-SA" sz="2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428860" y="4000504"/>
            <a:ext cx="3857652" cy="8572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Monotype Koufi" pitchFamily="2" charset="-78"/>
                <a:ea typeface="Monotype Koufi" pitchFamily="2" charset="-78"/>
                <a:cs typeface="+mj-cs"/>
              </a:rPr>
              <a:t>التغيرات الفيزيائية</a:t>
            </a:r>
            <a:endParaRPr lang="ar-SA" sz="4400" b="1" dirty="0"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929322" y="1357298"/>
            <a:ext cx="1928826" cy="1214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200" b="1" dirty="0" smtClean="0"/>
              <a:t>وزارة التربية والتعليم</a:t>
            </a:r>
          </a:p>
          <a:p>
            <a:r>
              <a:rPr lang="ar-SA" sz="1200" b="1" dirty="0" smtClean="0"/>
              <a:t>الإدارة العامة للتربية </a:t>
            </a:r>
            <a:r>
              <a:rPr lang="ar-SA" sz="1200" b="1" dirty="0" err="1" smtClean="0"/>
              <a:t>و</a:t>
            </a:r>
            <a:r>
              <a:rPr lang="ar-SA" sz="1200" b="1" dirty="0" smtClean="0"/>
              <a:t> التعليم</a:t>
            </a:r>
          </a:p>
          <a:p>
            <a:r>
              <a:rPr lang="ar-SA" sz="1200" b="1" dirty="0" smtClean="0"/>
              <a:t>قسم الصفوف الأولية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214950"/>
            <a:ext cx="2714644" cy="12049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5072098" cy="605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6516216" y="4941168"/>
            <a:ext cx="1571636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لوحة تهيئة الفصل</a:t>
            </a: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5008" y="1357298"/>
            <a:ext cx="2906774" cy="156966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سنقرأ سويا هذه المفردات الجديدة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سنضعها في اللوح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أمامها صورة دالة عليها ..</a:t>
            </a: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157898" cy="4000528"/>
          </a:xfrm>
        </p:spPr>
        <p:txBody>
          <a:bodyPr>
            <a:normAutofit/>
          </a:bodyPr>
          <a:lstStyle/>
          <a:p>
            <a:r>
              <a:rPr lang="ar-SA" dirty="0" smtClean="0"/>
              <a:t>و الآن سنبدأ مع الدرس الأول في هذا الفصل</a:t>
            </a: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1050" dirty="0" smtClean="0"/>
              <a:t/>
            </a:r>
            <a:br>
              <a:rPr lang="ar-SA" sz="1050" dirty="0" smtClean="0"/>
            </a:br>
            <a:r>
              <a:rPr lang="ar-SA" dirty="0" smtClean="0"/>
              <a:t>وهو بعنوان ..</a:t>
            </a:r>
            <a:br>
              <a:rPr lang="ar-SA" dirty="0" smtClean="0"/>
            </a:br>
            <a:r>
              <a:rPr lang="ar-SA" sz="1800" dirty="0" smtClean="0"/>
              <a:t> </a:t>
            </a:r>
            <a:r>
              <a:rPr lang="ar-SA" sz="800" dirty="0" smtClean="0"/>
              <a:t/>
            </a:r>
            <a:br>
              <a:rPr lang="ar-SA" sz="800" dirty="0" smtClean="0"/>
            </a:br>
            <a:r>
              <a:rPr lang="ar-SA" dirty="0" smtClean="0">
                <a:cs typeface="PT Bold Heading" pitchFamily="2" charset="-78"/>
              </a:rPr>
              <a:t>التغيرات الفيزيائية</a:t>
            </a:r>
            <a:endParaRPr lang="ar-SA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57158" y="285728"/>
            <a:ext cx="8429684" cy="6143668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286116" y="1214422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71736" y="2000240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ar-SA" sz="3200" b="1" dirty="0" smtClean="0"/>
              <a:t>اقترحي بعض الطرق لإحداث تغيير في قلم الرصاص الذي أمامك 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357554" y="428604"/>
            <a:ext cx="2143140" cy="58477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التهيئة </a:t>
            </a:r>
            <a:endParaRPr lang="ar-SA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5143504" y="1357298"/>
            <a:ext cx="2971792" cy="571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Blip>
                <a:blip r:embed="rId3"/>
              </a:buBlip>
            </a:pPr>
            <a:r>
              <a:rPr lang="ar-SA" sz="4000" b="1" dirty="0" smtClean="0"/>
              <a:t> المعرفة السابقة </a:t>
            </a:r>
            <a:endParaRPr lang="ar-SA" sz="4000" b="1" dirty="0"/>
          </a:p>
        </p:txBody>
      </p:sp>
      <p:pic>
        <p:nvPicPr>
          <p:cNvPr id="6147" name="Picture 3" descr="C:\Documents and Settings\user\My Documents\My Pictur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466" y="3714752"/>
            <a:ext cx="2680805" cy="2214578"/>
          </a:xfrm>
          <a:prstGeom prst="rect">
            <a:avLst/>
          </a:prstGeom>
          <a:noFill/>
        </p:spPr>
      </p:pic>
      <p:pic>
        <p:nvPicPr>
          <p:cNvPr id="6149" name="Picture 5" descr="C:\Documents and Settings\user\My Documents\My Pictures\imagesCAGKBG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714752"/>
            <a:ext cx="2857520" cy="22145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57158" y="285728"/>
            <a:ext cx="8429684" cy="6143668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3" name="Picture 7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4143380"/>
            <a:ext cx="3929090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ستطيل 7"/>
          <p:cNvSpPr/>
          <p:nvPr/>
        </p:nvSpPr>
        <p:spPr>
          <a:xfrm>
            <a:off x="3286116" y="1214422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71736" y="200024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3200" b="1" dirty="0" smtClean="0"/>
          </a:p>
          <a:p>
            <a:pPr>
              <a:buBlip>
                <a:blip r:embed="rId3"/>
              </a:buBlip>
            </a:pPr>
            <a:r>
              <a:rPr lang="ar-SA" sz="3200" b="1" dirty="0" smtClean="0"/>
              <a:t>عندما تغير القلم بهذه الطرق ، هل تتغير المواد التي تدخل في صناعته ؟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00504"/>
            <a:ext cx="2928958" cy="12144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3357554" y="428604"/>
            <a:ext cx="2143140" cy="58477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التهيئة </a:t>
            </a:r>
            <a:endParaRPr lang="ar-SA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5143504" y="1357298"/>
            <a:ext cx="2971792" cy="571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Blip>
                <a:blip r:embed="rId5"/>
              </a:buBlip>
            </a:pPr>
            <a:r>
              <a:rPr lang="ar-SA" sz="4000" b="1" dirty="0" smtClean="0"/>
              <a:t> المعرفة السابقة </a:t>
            </a:r>
            <a:endParaRPr lang="ar-S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57884" y="785794"/>
            <a:ext cx="2971792" cy="571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Blip>
                <a:blip r:embed="rId2"/>
              </a:buBlip>
            </a:pPr>
            <a:r>
              <a:rPr lang="ar-SA" sz="4000" b="1" dirty="0" smtClean="0"/>
              <a:t> أنظر وأتساءل</a:t>
            </a:r>
            <a:endParaRPr lang="ar-SA" sz="4000" b="1" dirty="0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5643570" y="1357298"/>
            <a:ext cx="3214678" cy="32861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ar-SA" dirty="0" smtClean="0"/>
              <a:t> </a:t>
            </a:r>
          </a:p>
          <a:p>
            <a:endParaRPr lang="ar-SA" sz="4900" b="1" dirty="0" smtClean="0"/>
          </a:p>
          <a:p>
            <a:pPr>
              <a:buBlip>
                <a:blip r:embed="rId3"/>
              </a:buBlip>
            </a:pPr>
            <a:r>
              <a:rPr lang="ar-SA" sz="9800" b="1" dirty="0" smtClean="0"/>
              <a:t>صغيرتي انظري للصورة التي أمامك..</a:t>
            </a:r>
          </a:p>
          <a:p>
            <a:pPr>
              <a:buBlip>
                <a:blip r:embed="rId3"/>
              </a:buBlip>
            </a:pPr>
            <a:endParaRPr lang="ar-SA" sz="9800" b="1" dirty="0" smtClean="0"/>
          </a:p>
          <a:p>
            <a:pPr>
              <a:buBlip>
                <a:blip r:embed="rId3"/>
              </a:buBlip>
            </a:pPr>
            <a:r>
              <a:rPr lang="ar-SA" sz="9800" b="1" dirty="0" smtClean="0"/>
              <a:t> كيف تتغير الأشياء من حولك ؟</a:t>
            </a:r>
          </a:p>
          <a:p>
            <a:endParaRPr lang="en-US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52149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Documents and Settings\user\My Documents\My Pictures\100251_meeting_clip_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643446"/>
            <a:ext cx="2928958" cy="177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m5zn.com/uploads/2010/11/1/photo/gif/1101101011247tqji0pp5pv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357554" y="857232"/>
            <a:ext cx="297179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إثارة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الاهتمام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42976" y="2357430"/>
            <a:ext cx="6000792" cy="2428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cs typeface="PT Bold Heading" pitchFamily="2" charset="-78"/>
              </a:rPr>
              <a:t>أنا عبقرية ،،</a:t>
            </a:r>
          </a:p>
          <a:p>
            <a:pPr algn="ctr"/>
            <a:r>
              <a:rPr lang="ar-SA" sz="4000" b="1" dirty="0" smtClean="0"/>
              <a:t>عُدْتُ إليكن من جديد </a:t>
            </a:r>
            <a:br>
              <a:rPr lang="ar-SA" sz="4000" b="1" dirty="0" smtClean="0"/>
            </a:br>
            <a:r>
              <a:rPr lang="ar-SA" sz="4000" b="1" dirty="0" smtClean="0"/>
              <a:t>فأهلا </a:t>
            </a:r>
            <a:r>
              <a:rPr lang="ar-SA" sz="4000" b="1" dirty="0" err="1" smtClean="0"/>
              <a:t>و</a:t>
            </a:r>
            <a:r>
              <a:rPr lang="ar-SA" sz="4000" b="1" dirty="0" smtClean="0"/>
              <a:t> سهلا يا صديقاتي ،، عالمات المستقبل</a:t>
            </a:r>
            <a:endParaRPr lang="ar-SA" sz="4000" b="1" dirty="0"/>
          </a:p>
        </p:txBody>
      </p:sp>
      <p:sp>
        <p:nvSpPr>
          <p:cNvPr id="5" name="مستطيل 4"/>
          <p:cNvSpPr/>
          <p:nvPr/>
        </p:nvSpPr>
        <p:spPr>
          <a:xfrm>
            <a:off x="2857488" y="4857760"/>
            <a:ext cx="285752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( حوار بين التلميذات </a:t>
            </a:r>
            <a:r>
              <a:rPr lang="ar-SA" b="1" dirty="0" err="1" smtClean="0">
                <a:solidFill>
                  <a:srgbClr val="0070C0"/>
                </a:solidFill>
              </a:rPr>
              <a:t>و</a:t>
            </a:r>
            <a:r>
              <a:rPr lang="ar-SA" b="1" dirty="0" smtClean="0">
                <a:solidFill>
                  <a:srgbClr val="0070C0"/>
                </a:solidFill>
              </a:rPr>
              <a:t> عبقرية )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642910" y="1071546"/>
            <a:ext cx="4929222" cy="478634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/>
              <a:t>زهرتي العالمة الصغيرة ..</a:t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ما رأيك أن نسلك سلوك العلماء من خلال مرحلة الاستكشاف </a:t>
            </a:r>
            <a:endParaRPr lang="ar-SA" b="1" dirty="0"/>
          </a:p>
        </p:txBody>
      </p:sp>
      <p:pic>
        <p:nvPicPr>
          <p:cNvPr id="68611" name="Picture 3" descr="C:\Documents and Settings\user\My Documents\My Pictures\70769_1218802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428868"/>
            <a:ext cx="2085773" cy="3214710"/>
          </a:xfrm>
          <a:prstGeom prst="rect">
            <a:avLst/>
          </a:prstGeom>
          <a:noFill/>
        </p:spPr>
      </p:pic>
      <p:pic>
        <p:nvPicPr>
          <p:cNvPr id="68612" name="Picture 4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147587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786578" y="1714488"/>
            <a:ext cx="202031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مبني</a:t>
            </a:r>
            <a:endParaRPr lang="ar-SA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071802" y="500042"/>
            <a:ext cx="3286148" cy="584775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الاستكشاف</a:t>
            </a:r>
            <a:endParaRPr lang="ar-SA" sz="32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583408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085009" cy="35719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2071670" y="857232"/>
            <a:ext cx="5357850" cy="1077218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هيا ندون ما توصلنا إليه من نتائج في </a:t>
            </a:r>
          </a:p>
          <a:p>
            <a:pPr algn="ctr"/>
            <a:r>
              <a:rPr lang="ar-SA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كتاب النشاط </a:t>
            </a:r>
            <a:endParaRPr lang="ar-SA" sz="32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" descr="C:\Documents and Settings\user\My Documents\My Pictures\Back-to-School-Clip-Art-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1095997" cy="145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429256" y="1142984"/>
            <a:ext cx="19736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موجه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عنصر نائب للنص 14"/>
          <p:cNvSpPr txBox="1">
            <a:spLocks/>
          </p:cNvSpPr>
          <p:nvPr/>
        </p:nvSpPr>
        <p:spPr>
          <a:xfrm>
            <a:off x="3714744" y="2000240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71678"/>
            <a:ext cx="5000660" cy="247175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1697255" cy="1643074"/>
          </a:xfrm>
          <a:prstGeom prst="rect">
            <a:avLst/>
          </a:prstGeom>
          <a:noFill/>
        </p:spPr>
      </p:pic>
      <p:pic>
        <p:nvPicPr>
          <p:cNvPr id="12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857760"/>
            <a:ext cx="3786214" cy="120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3571868" y="500042"/>
            <a:ext cx="5114932" cy="37258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6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السلام عليكم</a:t>
            </a:r>
            <a:br>
              <a:rPr lang="ar-SA" sz="66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6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 رحمة الله </a:t>
            </a:r>
            <a:br>
              <a:rPr lang="ar-SA" sz="66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600" b="1" spc="50" dirty="0" err="1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SA" sz="66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بركاته</a:t>
            </a:r>
            <a:endParaRPr lang="ar-SA" sz="66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572132" y="2214554"/>
            <a:ext cx="19736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موجه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عنصر نائب للنص 14"/>
          <p:cNvSpPr txBox="1">
            <a:spLocks/>
          </p:cNvSpPr>
          <p:nvPr/>
        </p:nvSpPr>
        <p:spPr>
          <a:xfrm>
            <a:off x="3714744" y="2000240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615199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2571736" y="857232"/>
            <a:ext cx="3571900" cy="1077218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هيا ندون النتائج في </a:t>
            </a:r>
          </a:p>
          <a:p>
            <a:pPr algn="ctr"/>
            <a:r>
              <a:rPr lang="ar-SA" sz="32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كتاب النشاط </a:t>
            </a:r>
            <a:endParaRPr lang="ar-SA" sz="32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7" name="Picture 1" descr="C:\Documents and Settings\user\My Documents\My Pictures\Back-to-School-Clip-Art-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1203319" cy="160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214810" y="1571612"/>
            <a:ext cx="255864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مفتوح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عنصر نائب للنص 14"/>
          <p:cNvSpPr txBox="1">
            <a:spLocks/>
          </p:cNvSpPr>
          <p:nvPr/>
        </p:nvSpPr>
        <p:spPr>
          <a:xfrm>
            <a:off x="3714744" y="2000240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00372"/>
            <a:ext cx="6715172" cy="25717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3" name="Picture 1" descr="C:\Documents and Settings\user\My Documents\My Pictures\reading%20clip%20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42918"/>
            <a:ext cx="2206969" cy="218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My Picture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64371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85918" y="2285992"/>
            <a:ext cx="5572164" cy="33575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2"/>
                </a:solidFill>
                <a:effectLst/>
                <a:uLnTx/>
                <a:uFillTx/>
                <a:cs typeface="PT Bold Heading" pitchFamily="2" charset="-78"/>
              </a:rPr>
              <a:t>الحصة الثانية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 smtClean="0">
                <a:solidFill>
                  <a:srgbClr val="8E0062"/>
                </a:solidFill>
                <a:cs typeface="PT Bold Heading" pitchFamily="2" charset="-78"/>
              </a:rPr>
              <a:t>من درس العلوم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4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j-cs"/>
              </a:rPr>
              <a:t>( الشرح – التقويم – الإثراء 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Documents and Settings\Toshiba\My Documents\My Pictures\xt38698mzxs67tycca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86050" y="1571612"/>
            <a:ext cx="3429024" cy="256699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هيا يا صغيرتي..</a:t>
            </a:r>
            <a:endParaRPr lang="ar-SA" sz="4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لنشاهد الفيلم التعليمي التالي..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:\Documents and Settings\Toshiba\My Documents\My Pictures\Clip Arts ‏(D‎)\Clip Arts ‏(D‎)22\Pictures\30ألعاب الأطفال\ألعاب الأطفال0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857760"/>
            <a:ext cx="1643074" cy="110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4429124" y="642918"/>
            <a:ext cx="247535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مناقشة الفكرة الرئيسية</a:t>
            </a:r>
          </a:p>
        </p:txBody>
      </p:sp>
      <p:graphicFrame>
        <p:nvGraphicFramePr>
          <p:cNvPr id="13" name="عنصر نائب للمحتوى 5"/>
          <p:cNvGraphicFramePr>
            <a:graphicFrameLocks/>
          </p:cNvGraphicFramePr>
          <p:nvPr/>
        </p:nvGraphicFramePr>
        <p:xfrm>
          <a:off x="500034" y="1071546"/>
          <a:ext cx="16430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مستطيل مستدير الزوايا 13"/>
          <p:cNvSpPr/>
          <p:nvPr/>
        </p:nvSpPr>
        <p:spPr>
          <a:xfrm>
            <a:off x="4214810" y="4929198"/>
            <a:ext cx="785818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PT Bold Heading" pitchFamily="2" charset="-78"/>
              </a:rPr>
              <a:t>فيديو</a:t>
            </a:r>
            <a:endParaRPr lang="ar-SA" b="1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3" descr="C:\Documents and Settings\user\My Documents\كليب ارت جديد\الأزرار\أزرار35.GIF">
            <a:hlinkClick r:id="rId9" action="ppaction://hlinkfile"/>
            <a:hlinkHover r:id="" action="ppaction://noaction" highlightClick="1">
              <a:snd r:embed="rId10" name="click.wav"/>
            </a:hlinkHover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4286256"/>
            <a:ext cx="71438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مجموعة 4"/>
          <p:cNvGrpSpPr/>
          <p:nvPr/>
        </p:nvGrpSpPr>
        <p:grpSpPr>
          <a:xfrm>
            <a:off x="2786050" y="214290"/>
            <a:ext cx="3786214" cy="484651"/>
            <a:chOff x="-1040102" y="-2615194"/>
            <a:chExt cx="4071966" cy="48465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-1040102" y="-2615194"/>
              <a:ext cx="4071966" cy="48465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-611474" y="-2615194"/>
              <a:ext cx="2857520" cy="4562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900" b="1" kern="1200" dirty="0" smtClean="0"/>
                <a:t>3</a:t>
              </a:r>
              <a:r>
                <a:rPr lang="ar-SA" sz="2800" b="1" kern="1200" dirty="0" smtClean="0"/>
                <a:t>- الشرح والتفسير</a:t>
              </a:r>
              <a:endParaRPr lang="ar-SA" sz="2800" b="1" kern="1200" dirty="0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5143504" y="3429000"/>
            <a:ext cx="2571768" cy="64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تمزيق ورقة </a:t>
            </a:r>
            <a:endParaRPr lang="ar-SA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1285852" y="3500438"/>
            <a:ext cx="3000396" cy="71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تجمد الماء</a:t>
            </a:r>
            <a:endParaRPr lang="ar-SA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4857752" y="5286388"/>
            <a:ext cx="3000396" cy="71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شد الشريط المطاطي</a:t>
            </a:r>
            <a:endParaRPr lang="ar-SA" sz="3200" b="1" dirty="0"/>
          </a:p>
        </p:txBody>
      </p:sp>
      <p:pic>
        <p:nvPicPr>
          <p:cNvPr id="1026" name="Picture 2" descr="C:\Documents and Settings\user\My Documents\My Pictures\320_cup_of_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500462" cy="243496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My Pictures\لفبي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643446"/>
            <a:ext cx="2933700" cy="15621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My Documents\My Pictures\ص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00108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مجموعة 4"/>
          <p:cNvGrpSpPr/>
          <p:nvPr/>
        </p:nvGrpSpPr>
        <p:grpSpPr>
          <a:xfrm>
            <a:off x="2786050" y="642918"/>
            <a:ext cx="3786214" cy="484651"/>
            <a:chOff x="-1040102" y="-2615194"/>
            <a:chExt cx="4071966" cy="48465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-1040102" y="-2615194"/>
              <a:ext cx="4071966" cy="48465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-611474" y="-2615194"/>
              <a:ext cx="2857520" cy="4562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900" b="1" kern="1200" dirty="0" smtClean="0"/>
                <a:t>3</a:t>
              </a:r>
              <a:r>
                <a:rPr lang="ar-SA" sz="2800" b="1" kern="1200" dirty="0" smtClean="0"/>
                <a:t>- الشرح والتفسير</a:t>
              </a:r>
              <a:endParaRPr lang="ar-SA" sz="2800" b="1" kern="1200" dirty="0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55721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5715008" y="1214422"/>
            <a:ext cx="24657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قراءة الصورة الأشكال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643570" y="571480"/>
            <a:ext cx="24657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قراءة الصورة الأشكال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928670"/>
            <a:ext cx="6462739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429264"/>
            <a:ext cx="2031519" cy="92869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000232" y="1500174"/>
            <a:ext cx="5143536" cy="27146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800" dirty="0" smtClean="0"/>
          </a:p>
          <a:p>
            <a:pPr algn="ctr"/>
            <a:r>
              <a:rPr lang="ar-SA" sz="4400" dirty="0" smtClean="0"/>
              <a:t>والآن يا صغيرتي</a:t>
            </a:r>
          </a:p>
          <a:p>
            <a:pPr algn="ctr"/>
            <a:r>
              <a:rPr lang="ar-SA" sz="4400" dirty="0" smtClean="0"/>
              <a:t>هل عرفت مفهوم</a:t>
            </a:r>
          </a:p>
          <a:p>
            <a:pPr algn="ctr"/>
            <a:r>
              <a:rPr lang="ar-SA" sz="4400" dirty="0" smtClean="0"/>
              <a:t> </a:t>
            </a:r>
            <a:r>
              <a:rPr lang="ar-SA" sz="4400" b="1" dirty="0" smtClean="0"/>
              <a:t>العوامل المؤثرة في المناخ</a:t>
            </a:r>
            <a:r>
              <a:rPr lang="ar-SA" sz="4400" dirty="0" smtClean="0"/>
              <a:t>؟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4" name="مستطيل 3"/>
          <p:cNvSpPr/>
          <p:nvPr/>
        </p:nvSpPr>
        <p:spPr>
          <a:xfrm>
            <a:off x="1785918" y="1571612"/>
            <a:ext cx="5572164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cs typeface="PT Bold Heading" pitchFamily="2" charset="-78"/>
              </a:rPr>
              <a:t>العوامل المؤثرة في المناخ:</a:t>
            </a:r>
          </a:p>
          <a:p>
            <a:pPr algn="ctr"/>
            <a:r>
              <a:rPr lang="ar-SA" sz="1600" dirty="0" smtClean="0">
                <a:cs typeface="PT Bold Heading" pitchFamily="2" charset="-78"/>
              </a:rPr>
              <a:t> </a:t>
            </a:r>
            <a:endParaRPr lang="ar-SA" sz="4000" dirty="0" smtClean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C00000"/>
                </a:solidFill>
              </a:rPr>
              <a:t>المفردات والمفاهيم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940152" y="2924944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004048" y="292494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11960" y="306896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3059832" y="29249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6084168" y="3501008"/>
            <a:ext cx="9589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 smtClean="0"/>
              <a:t>الشمس</a:t>
            </a:r>
            <a:endParaRPr lang="ar-SA" sz="28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951404" y="3573016"/>
            <a:ext cx="8675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 smtClean="0"/>
              <a:t>البحار</a:t>
            </a:r>
            <a:endParaRPr lang="ar-SA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757705" y="3573016"/>
            <a:ext cx="16930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 smtClean="0"/>
              <a:t>ارتفاع المكان</a:t>
            </a:r>
            <a:endParaRPr lang="ar-SA" sz="28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848647" y="3140968"/>
            <a:ext cx="87395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 smtClean="0"/>
              <a:t>الجبال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500166" y="2143116"/>
            <a:ext cx="6286544" cy="292895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مجموعة 5"/>
          <p:cNvGrpSpPr/>
          <p:nvPr/>
        </p:nvGrpSpPr>
        <p:grpSpPr>
          <a:xfrm>
            <a:off x="5072066" y="2214554"/>
            <a:ext cx="2277504" cy="785818"/>
            <a:chOff x="8511" y="0"/>
            <a:chExt cx="1634562" cy="48465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8511" y="0"/>
              <a:ext cx="1634562" cy="484651"/>
            </a:xfrm>
            <a:prstGeom prst="roundRect">
              <a:avLst>
                <a:gd name="adj" fmla="val 10000"/>
              </a:avLst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مستطيل 7"/>
            <p:cNvSpPr/>
            <p:nvPr/>
          </p:nvSpPr>
          <p:spPr>
            <a:xfrm>
              <a:off x="22706" y="14195"/>
              <a:ext cx="1606172" cy="456261"/>
            </a:xfrm>
            <a:prstGeom prst="rect">
              <a:avLst/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/>
                <a:t>أختبر نفسي :</a:t>
              </a:r>
              <a:endParaRPr lang="ar-SA" sz="1900" b="1" kern="1200" dirty="0"/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5929323" y="3143248"/>
            <a:ext cx="1785949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أستخلص النتائج:</a:t>
            </a:r>
            <a:endParaRPr lang="ar-SA" sz="1600" b="1" kern="1200" dirty="0"/>
          </a:p>
        </p:txBody>
      </p:sp>
      <p:sp>
        <p:nvSpPr>
          <p:cNvPr id="13" name="مستطيل 12"/>
          <p:cNvSpPr/>
          <p:nvPr/>
        </p:nvSpPr>
        <p:spPr>
          <a:xfrm>
            <a:off x="6072199" y="3857628"/>
            <a:ext cx="1643074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التفكير الناقد:</a:t>
            </a:r>
            <a:endParaRPr lang="ar-SA" sz="16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y Documents\My Picture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71670" y="2428868"/>
            <a:ext cx="5572164" cy="307183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2"/>
                </a:solidFill>
                <a:effectLst/>
                <a:uLnTx/>
                <a:uFillTx/>
                <a:cs typeface="PT Bold Heading" pitchFamily="2" charset="-78"/>
              </a:rPr>
              <a:t>الحصة الأولى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 smtClean="0">
                <a:solidFill>
                  <a:srgbClr val="8E0062"/>
                </a:solidFill>
                <a:cs typeface="PT Bold Heading" pitchFamily="2" charset="-78"/>
              </a:rPr>
              <a:t>من درس العلوم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j-cs"/>
              </a:rPr>
              <a:t>   ( التهيئة –</a:t>
            </a:r>
            <a:r>
              <a:rPr kumimoji="0" lang="ar-SA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+mj-cs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j-cs"/>
              </a:rPr>
              <a:t>الاستكشاف 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مجموعة 5"/>
          <p:cNvGrpSpPr/>
          <p:nvPr/>
        </p:nvGrpSpPr>
        <p:grpSpPr>
          <a:xfrm>
            <a:off x="1785918" y="1000108"/>
            <a:ext cx="5492214" cy="785818"/>
            <a:chOff x="8511" y="0"/>
            <a:chExt cx="1634562" cy="48465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8511" y="0"/>
              <a:ext cx="1634562" cy="484651"/>
            </a:xfrm>
            <a:prstGeom prst="roundRect">
              <a:avLst>
                <a:gd name="adj" fmla="val 10000"/>
              </a:avLst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مستطيل 7"/>
            <p:cNvSpPr/>
            <p:nvPr/>
          </p:nvSpPr>
          <p:spPr>
            <a:xfrm>
              <a:off x="22706" y="14195"/>
              <a:ext cx="1606172" cy="456261"/>
            </a:xfrm>
            <a:prstGeom prst="rect">
              <a:avLst/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 smtClean="0"/>
                <a:t>التغيرات الفيزيائية التي تحدث للورق :</a:t>
              </a:r>
              <a:endParaRPr lang="ar-SA" sz="1900" b="1" kern="1200" dirty="0"/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6286512" y="2428868"/>
            <a:ext cx="1785949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قص الورق</a:t>
            </a:r>
            <a:endParaRPr lang="ar-SA" sz="1600" b="1" kern="1200" dirty="0"/>
          </a:p>
        </p:txBody>
      </p:sp>
      <p:sp>
        <p:nvSpPr>
          <p:cNvPr id="13" name="مستطيل 12"/>
          <p:cNvSpPr/>
          <p:nvPr/>
        </p:nvSpPr>
        <p:spPr>
          <a:xfrm>
            <a:off x="1285852" y="2428868"/>
            <a:ext cx="1643074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تلوين الورق</a:t>
            </a:r>
            <a:endParaRPr lang="ar-SA" sz="1600" b="1" kern="1200" dirty="0"/>
          </a:p>
        </p:txBody>
      </p:sp>
      <p:sp>
        <p:nvSpPr>
          <p:cNvPr id="9" name="مستطيل 8"/>
          <p:cNvSpPr/>
          <p:nvPr/>
        </p:nvSpPr>
        <p:spPr>
          <a:xfrm>
            <a:off x="3857620" y="2428868"/>
            <a:ext cx="1643074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ثني الورق</a:t>
            </a:r>
            <a:endParaRPr lang="ar-SA" sz="1600" b="1" kern="1200" dirty="0"/>
          </a:p>
        </p:txBody>
      </p:sp>
      <p:pic>
        <p:nvPicPr>
          <p:cNvPr id="11" name="Picture 4" descr="C:\Documents and Settings\user\My Documents\My Pictures\ص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2198" y="3286124"/>
            <a:ext cx="2095516" cy="17859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Documents and Settings\user\My Documents\My Pictures\imagesCA7GDD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2019305" cy="185738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My Documents\My Pictures\imagesCA11AK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14686"/>
            <a:ext cx="201930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000232" y="1000108"/>
            <a:ext cx="4786346" cy="7858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ماذا يحدث عند خلط المواد ؟</a:t>
            </a:r>
            <a:endParaRPr lang="ar-SA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2357422" y="5214950"/>
            <a:ext cx="407196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ما مكونات هذا المخلوط ؟</a:t>
            </a:r>
            <a:endParaRPr lang="ar-SA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3252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71678"/>
            <a:ext cx="3429024" cy="29289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000232" y="714356"/>
            <a:ext cx="4786346" cy="500066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الألغاز الصورية</a:t>
            </a:r>
            <a:endParaRPr lang="ar-SA" sz="2800" b="1" dirty="0"/>
          </a:p>
        </p:txBody>
      </p:sp>
      <p:sp>
        <p:nvSpPr>
          <p:cNvPr id="15" name="مستطيل 14"/>
          <p:cNvSpPr/>
          <p:nvPr/>
        </p:nvSpPr>
        <p:spPr>
          <a:xfrm>
            <a:off x="1357290" y="5357826"/>
            <a:ext cx="635798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ما أوجه الشبه </a:t>
            </a:r>
            <a:r>
              <a:rPr lang="ar-SA" sz="3200" dirty="0" err="1" smtClean="0"/>
              <a:t>و</a:t>
            </a:r>
            <a:r>
              <a:rPr lang="ar-SA" sz="3200" dirty="0" smtClean="0"/>
              <a:t> الاختلاف بين الصورتين؟</a:t>
            </a:r>
            <a:endParaRPr lang="ar-SA" sz="3200" dirty="0"/>
          </a:p>
        </p:txBody>
      </p:sp>
      <p:pic>
        <p:nvPicPr>
          <p:cNvPr id="6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643338" cy="328614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1"/>
            <a:ext cx="3396055" cy="328614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000232" y="714356"/>
            <a:ext cx="4786346" cy="500066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الألغاز الصورية</a:t>
            </a:r>
            <a:endParaRPr lang="ar-SA" sz="2800" b="1" dirty="0"/>
          </a:p>
        </p:txBody>
      </p:sp>
      <p:sp>
        <p:nvSpPr>
          <p:cNvPr id="15" name="مستطيل 14"/>
          <p:cNvSpPr/>
          <p:nvPr/>
        </p:nvSpPr>
        <p:spPr>
          <a:xfrm>
            <a:off x="4714876" y="4643446"/>
            <a:ext cx="3071834" cy="114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المكونات يمكن رؤيتها</a:t>
            </a:r>
            <a:endParaRPr lang="ar-SA" sz="2800" b="1" dirty="0"/>
          </a:p>
        </p:txBody>
      </p:sp>
      <p:pic>
        <p:nvPicPr>
          <p:cNvPr id="6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643338" cy="29289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5"/>
            <a:ext cx="3396055" cy="292895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1142976" y="4643446"/>
            <a:ext cx="3071834" cy="114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تتوزع المكونات بانتظام </a:t>
            </a:r>
            <a:r>
              <a:rPr lang="ar-SA" sz="2800" b="1" dirty="0" err="1" smtClean="0"/>
              <a:t>و</a:t>
            </a:r>
            <a:r>
              <a:rPr lang="ar-SA" sz="2800" b="1" dirty="0" smtClean="0"/>
              <a:t> لا يمكن أن نرى الملح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143108" y="857232"/>
            <a:ext cx="4786346" cy="7858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سلطة الفواكه</a:t>
            </a:r>
            <a:endParaRPr lang="ar-SA" sz="3600" b="1" dirty="0"/>
          </a:p>
        </p:txBody>
      </p:sp>
      <p:sp>
        <p:nvSpPr>
          <p:cNvPr id="15" name="مستطيل 14"/>
          <p:cNvSpPr/>
          <p:nvPr/>
        </p:nvSpPr>
        <p:spPr>
          <a:xfrm>
            <a:off x="2571736" y="5357826"/>
            <a:ext cx="407196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صلبة + صلبة</a:t>
            </a:r>
            <a:endParaRPr lang="ar-SA" sz="3600" b="1" dirty="0"/>
          </a:p>
        </p:txBody>
      </p:sp>
      <p:sp>
        <p:nvSpPr>
          <p:cNvPr id="23554" name="AutoShape 2" descr="data:image/jpeg;base64,/9j/4AAQSkZJRgABAQAAAQABAAD/2wCEAAkGBhISEBIUEhQVFBQUFBUVFBYYFhUXFRUXFRYVFxQUFBUXHCYeFxkkGRQUHy8gJCcpLCwsFR4xNTAqNSYrLCkBCQoKDgwOGg8PGiwkHyQpLCotLCwyLSwsKSksLCksLCksKSksLC8pLCwsLCwsLCksLCwsLCwpLCwsKSksLCwsKf/AABEIALcBEwMBIgACEQEDEQH/xAAbAAABBQEBAAAAAAAAAAAAAAAAAgMEBQYBB//EAEAQAAEDAgQDBgQDBgUDBQAAAAEAAhEDIQQFEjEGQVEiYXGBkaETMrHBB0LRFCNSYoLwQ3KS4fEVM6Jjg7LC0v/EABoBAAIDAQEAAAAAAAAAAAAAAAAEAQIDBQb/xAAwEQACAgEEAAUBBgcBAAAAAAAAAQIDEQQSITEFEyJBUWEUMoGRsdEjQnGSocHwM//aAAwDAQACEQMRAD8A9vSHVmjcgRHMc9ktQXPl5jlMwYibCRzJ8eQQBL+M2YkcufXZMsxRI2EmIGrcHnt9jso8fL3iwJuQdUnTIkwR59Isum8AAE3aGzf5QIBnpufJAEiniWkAyAYkiRI239QuU8W06toBAmRBtKZaey289kEQZlwtvPNxHonKNH5wdtQ63AA9dlGAHTXb1HqEfFExInbcKK6n81v8QRbl3d1z6pNF4DjewcZABtPUm4v6d3KrRJMNdvUeoQKzeo9Ry3VeWmB4WIs4neCfENXX1WmAAZG8ASBBMwRz9b+So2kA/jMyawA2dJiNQHJxE9B2YUhj5APUSoVEAmIBEfw9LQZ5x/fSc0Kqk2+CcC0ISXvABJMAJgqKQq9md0ybTHVTaVZrhLTKjJeUJR7R2pUDQSbAbqlr8SQey31P6JrijMw0Bg8T9gssccuNrNfsn5cJJYMZSwb7LcxFVpMQRuP0VZxHidFSkfXyKpMr4i+CTaQd07ic8bWdLhECGhYX66qenUZT9XH+HkmMsmuoY1jwCHC/Kb+ifWCYwgyFOo8Q1GWJkd+4800vFIJZmuPoCfszV1qwaJKVTfIB6iVl62baxutHgHzTYf5Qp0XiK1dsoxXCQ1ZTsgpfI+hCF1hcEIQgAQhCABCEIAEIQgAQhCABMuwwmb7k7/xbwdx5QnkIA41sCBsuoQgBsURqJv4ctoTiEIAElzUpCq+QGDQFrbeP9811FaoAq+rmQCRtmk8F0T101VVf9YauDH6jZZq7ay6SZdMcoGcMJYRKepVbKLjKpcICblalEmtYmmY7GZh8IGVU5fxo9tcCewTB81f53ww6o0wbrzbF5VXpVhLSQDySkrLFHhHrtFVp74NSazg9azHCCrT1DeFjK9drHEOOy23DjnOot1AgRz/RUfGPD7HCW/Mdo5rhT0rtfmtY+Tyuo063uKZn25rTJiQlMxI1WKzg4YqtfP3n6J9tR1HcEHqQb+ClaKt/dYaTw2zUy2xZucBjCRBUt2Dc/YLz1nEFQOsfJelcJ0sSWB9doptO2r5iP8vLzTUNCtu1SydLVeFfZYbpyRVto1GVAHAgErY4TFBjAFyriaM/KHRzK6BRfuI8DCbrrjXxU1k51knKKWOETG48RJUinUBEi4WU4gxRw2gzLHGAe/vV5kdXVSnvXSptcvTLtC7ituSxQkuqAblMvxgCZXJRJskISKdYO2IS0EPgEIQgAQhCABCEIAEIQgAQhcJUN4A6hIJKIKpv+ETgXK5KR8NKDUZkw4IWOlZTMc6pNkA6j3bD+r9E5xzxOGn9mp9pxH7yLkAizR0MXJ8OqxrDylo9PLvXA1trhPETKeo28RLlubHkR6T9UunmT5kPjzj2KqKVTlrB32bM+gCfZVZtJ36SD7pF3WPtmG9vtl3geIqjS1ru00bg7x3O/vda/B42nUYHNMj3HiF50KBiQQQOU38gbqxyfMSw3tMSOR/T9fFN6XVOL2yf5mtdrTxLo0+c57To6Q4TqJ25Abu+ihOp0nD4kAg3BVFxEdVVhmzmjSeXMH6pnB44tpuadtx3cvpCYj4g4XOM+hqvU7LGn0Tc14lLA5jBAgCfzSeQ6W5qjrZg5zu0S55A6mB3/oo9SsA5w30tmP5j8s/31TWHa6JAJe4kAjl/E7391z9RZO57rH+HsI2XSnLI/iMSQbBxOxiwH6pl9WR2g0g8nb+hSBh2tPae0EXiZPoEw6o28Ek9SQPZVhXwkujNTnF5Twy94Uq4SlUJdTbrMfDJuAekH5Vq6+YF268oxNXoCPP7qywPGDmNa2t2hcT+a1p710F5mz5O1orbdZNxm25Y7+hunY1oMJ+nX5yqTLcQ17Q4GQVMc5Ker70/yH5QSeDQMLK7Ph1Lt3HcRsQpAo/BEA9nkf1WfwtY9Vc4evrY5jjuCPDoV06Lo29rn5ELatvKKLOc/dRdMyCqKtxY925TeN4SxtV/ac0AHkZT9Lg5rf8AuPJ9kQhao4q6HtNfp1H+J2NUOIXk9kmeS1XC/E1Vz/h1gSD8r/sVU4TKqFM2AlWtAtmwT1MJr70g1N1VkWow/E2IKFCyvEam3Gympo4zWAQhCCAQhCABCEIAEISVVvBIpC4hRkDq4USkl4UOQYMRm34b63ufTrElxJd8QTJJmdTf0VBjeFq9EulhLRYOYJnvESWnxC9RfXCCyUjZpK7euGZy06fJ5HQaW9ks0+JcHRyseqmutBADQd4i3f19Oq9H/wCk03TrY13i0H6qtxfClJzyQdAt2QBAjvXMv8MtXqhhlfJxxkw+rcXd5RP3T9NwiD2elxY+fJXdbhftwKjQ0DoS4mL22A8yoh4Xqzcsjrf6JLy7V96P6GbraGsXXH7I4EtD6VQaSTAIcJgGfH2VNUzEPIDAI3deT4NAWhxPDlN9B9KqS4Oj5ezpLZjTHid5ULDcO0aFJzKILdVi4nU49xJ5dys66+JWctfp+5dwmzLYzNGMBNtRcXXMtJ/hJA3A5TPcl1s2+I0ES1hA0hpgQb3MSSrHGZCHWv6/bZQ62S1qTAGdpoG0TAufl8+SY82mxJVrDXz+5n5U49kEBk21f+O5SKsXA1eyG4yTctt/KP0TmV4xpc58BzGOaHCwkuN5HQCfUI9Sy8dGtGjt1EsQX4+xVYmvpPyl3hv5qfR/D/H4hragYGhxsHu0kDk4jp7r0nAVqLXa2U6bXOaG6mgAlo2E9FMfmg5lRDxGtx4O9pK3o01Bep9v/WCm4U4JOGpxXrayfysENb/Ubn0C0f7DQ20+5n6qqfm7BzCRTzYONktLXLd7FrIWTbk/2HKlLQ9zeht4cvZKbidAJPJN4jE6nT4BVHEWNLKQLb3v9pTbsUV6fwKKqU/Su2S25qQZLtPUyrPK8xZiKwpyHQC6YEmLQfVeW4jNyZLj4jn3eXcrz8Ns0e7Hs5AseIjpCZ0WnjRznc3/ANwh1+GRqplNvMkmz03NOH2uGqmIeOXJ3+6i4HKnyNTYC0iQXQLrucR5PPeZJrAU2Bo6JYKpc0zeAQFYZXU1UWHqEhRr4X3yqh7LsmVbjFSZKQhC6JkCEIQASuak1UaUxoJWEpy9kaKKfuSjVHVMPxYXBgupXRgQqNWSLLYho41JOKcVLbhWjknBTHRQqZvtk74rpECXlIIcrMwq3N8Wf2eq6gWl4a6DyBAufJS6PqWhJyaSRGxWJYz53gHoNx49EmjxFS5X8wvHauZVHTqeSZM3JvzJT2XMfU1HXoay76hnSwctrknk0XPusY6iEXiMT0kvBoxhusme0Uc0Y+zHif4TY+S66uV4rm/FZpaqdIvEMLXPeO3qcI2/LvsOm69N4Szf42Dol/algkne1t0vqNbCrmWUvk4F+mUX6Hkt3OEyQmMU+0jZIfgzINOpA5td2h5FPYl7Q2AFzp6qNlbfX9MPP5f7MFW8lcXBVbsY01XUYIOgPDo7J7UEA/xCxjvUXO86FDc72HjyVHluJfi68tDmuoulr9mP1AggiZ2mQsdNjURy+AlBxNXUw3dtHqufBuB4eqpc7w+M+AabajqbrD4jbkBr51dT2RBCXl/Er2Umtr6XV3HSxrSGlwAEkzbVFydhMcruvRPHDM8ic+4NpYi8mm8fmF5/zDn7FYHM8mxOBkuE0nWL23bfYkbtPivXviiPHnzKYxVAEEESCIIMXHQhWy4rHaOhp/EraUo5yjzbDcXlrGgHYJuvxi47uT3E3BVOk51dhIpi7qcWb1IO+nu7+irMNnOFpD91RaeRc4SffZXo8OotW9HVhqI2LdFEuhnpefm91rcorWnpusbmGdUS3tMYZG4ADm90hRsHxiBQfShzH/4dRpF7/LUB7uYuqanwpdwaL793DWD0fE5lDSQHEDeGl30CzHEOe1tENoua0idTwZNyPlG23NWfD+ciqG06ILiA0lok3PUn6rSYrhF9YfvHhh5Wk36yYXNrpc58wba+eiFZVp36/wDvwPIsLii4HWRM2G3sVoOFMxZQxVOq6QWyJExcRsr/ABn4UajatP8A7ZP3j3UvC/h/Rowaj3OPeYn+hkk+q67pn2vSyZ+IUuLjnOfhHoGAz6nUp6gb9OqhZjmt4kAnkTBPg3c+iqaWHaxoa3U1nRoLB5x2j5uUjChjPkaGzuQLnxO5UzhK6KhbP+3jP4s4OFFtwX5iDhXv5Hz7IPrf2WgyhjxZzgQBAAFh63Kg4dpJVtllOGSdym9LpKqP/OODCybl2S0IQnzEEIQgAQAhcJQB1CAhAAhCRVaSLGFDAh5xl4rU9JqPYOemL+Ky/EWGq4fBinTJLROp0SS1xJM9Nx6LW4yoNBj2uqjF40h3dAS9qSe73xgd098oNe6Tzg8aw2HD3xIaLuc7eANzHM8gO9PcV4ttKlSZT7LdOprQZd2TOp4G7zAJJ6cls+KsloGlUrU2CnVaJJbZrhqElzdp7xC8XzljzUeZkS687CdknTBJtdnoNRrPtUVKOUl7fUh4jMXPcS9xLiS4k8yV7H+GGaa8CwTdhc3ymR9V4dUt/d16Z+D4dFUAdnsyeWq/2SnjNHmaV474OOperk9bw9Qucpj6QhNYLDQLqRWK4ej0sqqX6eWUnNORkeK8jZWplrhPPz7uhVBwtU/ZXaJMSYnvW7xDQZuPVZfNeHnOdqa5recyfsFFENTFuO1pZyvozTMJLDNfQrsqt5KrzjIqZBeGgOGxVRluNFG1Ss0nua66u3Zxqb2Kb6ngIn/VC9HRqN0cWYUvpz+mRGdeHx0eYuxmPZiTTpP0sa8Oguk1Lie0QS0RNl6LSeXC4FxfnBI6qhzDCglxqYVt9w6o4zHUNsnshzr4ssGmkKdg0QTG20yPNN2wU0pYMJFlicB8RpaRIIINjBBEFeV1OAsRTqvDnUWUg4hrqlVglp2OkS6Y7l60+mHC5c7z+ywvHuVhuiq1o0g6XWuCbgn6eYWdEVXLC9xrS2NSwn2N5PwDRJGuoKkcqdN5abz2nvIB/wBloMD+HGXOfqeDUcTJAcSJO/YogNb4bJ/gzK8OaFKrU1Pc9s9pxgcoDduS3WFrUwIbAHSIQ9Ss7dyGLbJZ9xjKckoUG6aFJtNvMNAbJ6ki5PiVZsoDoEMcOSW6oApUvdsTeWzhpJmoGhJq4pQ6lVKW6qK4gXUGxnMKkiFDwglSKt1zL29st57+S007c3lg/TwXOW0YVi0JiiyAB1UhdhdCzeQQhCkgEIQgARCEIAEIQgAQhCAIWJymm+TBBPQkKLVy4iwc8eEK3QpywMzjaOhjtTnOEXBbTM+oWYxea0mz+5YfFlEfSn3rf47DB7XNjdpHsvLM2ZDirRS9xmpJ8DOM4iptNsJR8S1n2YFYZBn7aji0tbS5jS0wfOd/JVmFyR1Uzs3qfsrmhljKQhovzPP1XN1moUU4w7NJRgjRUqbD+ZxUqnhmePiVkm451M9QrjBZsHbFcL7RZn1NkJRfRcOpNGwCrMxoyCp1PEymcTssL8SiaR4Zhce4sdIJB6rp4qe2k87uY0neAY7+StKuV/Hq6Zhou4846DvU2rw/TZT0taIi/Mnx6pam3y47hie2XDMHlXFFSs+ox1SS/tUi5oOjmWu6xZa7JsIQAajWfFI7RaLHpBifJZ93DgoVNVNoA5wtZlOKDmgFd6HiMLcRj0c22pxZNA/srGfiTjtGHaznUePRsk+8LZYisGi5Xl3GTv2rEAaoZTBEDckm/wBAtY2xdiTNNJTOyxKKH+E89Iohk/KSAPMn7rXYTOSIvCw+Fw7aTWhg0zudyfNT6dZ0iT4Lm6rSQum5p4yemhoXt9TPSsrzsyJKuqmIkLAZdX2jktfQqywLHRynKudT7RxtVUq5pkg1U0XKJi8e2mJc4DxWXx3FZe7TSkA21fmP+UclrRU5swb+DU4rMWMtMu5N5+J6Kw4fAcSTuffuWLyfCue/mZPiSevevRMvwfwmX+b+7L0GnpUeTC3CRPZc+CcSKLICWnRYEIQoAEIQgAQhCABCEIAEIQgAQShcLZQAxXYd27/VYOllhrPcXU3NAcRBi9+5b7Uo+L0taXEbn3PMqs08cPBpCe3JmnYLSIAVZizp35q9xT7LJZ/hnO7TXEEX6/VceVSU/Uy7nlYG6xBUZzi0yCqEZ45hh4iDAn6qwo5m143/AFWN2laWTFSaL7BZ/wAnWPsU7j+KqTG9pwCzVUAqvxBEEEbrn+Vzhm8bfk1PD2fNquc5uxMA9Y6LUiuCLrzzh5zWgBto/v7rS18fDd0hP+HJqPXwP7d+CZja7I2Co2ZmxlVrJu428eips74lDLAySstXruf2ibzYz903pdPOT3y4G46NTjybbifPvh097mw9LnwuFjaFWTJ/uVEruLgdRJPUkn3Kk4HDF8NEkjYLqQhGqLbHdJplTH9SZUq9poU6kS5zQASZtCmZZwxs6of6R9ytPhsG1sQAFzrdUs4hyNT1UK+OyBhMuqw4thtrczI2sk4vjI0qDQXtY/tB/MgtJENb1sD5q+pOhYX8QeHQD+0U7tJiq3eDYBwHQrfw9bpPf2ziXv7RPngq8Tnr6zjckd5knx/RWmT0C5zYvf3WfyvCGRPd5juW9yLDhpAaN+a7XEMRijLyXFHoHDmWU6dIEDtHc/orpokgKDgKeljR3Kxw7LT1XRSwjkS7Y6hCFBUEIQgAQhCABCEIAEIQgAQhCABCEIAar05FtwobnhwLTaRCsVFxOHvqCsueGBl8Rqb+io86xrKbC5xjl1MnlC1Oa0b6hsbHxVRjsEyo06gHDvF/+Vzp0vdh9Bk8lzeuXViDebtcGwIImJ5qB8GtS7TZcO7fzWr4hy1zKodGtpcB2nAaR1BjteBurOhgKTmCBFls8RSwuCezI4LPZs+3cQVLr1wRIVlj+GGv2AKp6+QVaYN7d6Rtqi3lBjBFwucfCqSdlKzPiuR2duqy+ZYjSe1upmFYH0o/3WE9LDickP6ezDwxp1cvOo77p2riYhMmgW/ZWGW5SaruXnyHUrWThFZfR6ClqSydwGAfWIaAes8lu8qyhlEWFzueaYwVKnSaGt5ep8U6cY47RC4Op1EruFwittrl6Y9Fn8QBQ8ZntKmNTntaO8qK5hd8z7cwLKLjsjovYQ7b39VjTsT9X+Bbavci4r8R6I+QPef9I9T+iqs24yqYhnw4DGu0kwZJuLErM4/DtZVc1uwMbyusrNYb3PTp4leopoqhiUUawrillmuy5ny+H32XpXC+Xts8xaIHfE/ReYcN4g1bgEBgAJJB5i/jJC9c4fphlNsmJ28YjzT9cU57hHWT2wwjR0WyQFYhQ8KyBPVSwUxI4Z1CEKoAhCEACEIQAIQhAAhCEACFyV2UACFyUIAJQVyVyUEkPF4UGbSDuFm8TSNJ2l3ynY/qtgVW4/BhwIcJb7golHcvqRgxmaYLUDb1+qyzatWi421CYBAgTOwG/RbrHYYsaZ7TBsebR39yz+PwswRcciNktJ7eGBn6nErQdiCP+FUZlx1sGtkOMd48lLzLLSS0i1yHW5Ha/iqqvlDC4kiSd52nqsW632Tkq8XgHVKvxS0OAFgLeU7esK1ywtFMfuize1rd9igUy0zBjr9nDn4qbRYNwI8Db0Sd1uVtJUhNQMIjSL91wu4Cjps2dMknvJS20y4wPM9E/ULGCJ25BKeXKccIfotce3wSqT7JXxbqkxeYuuW2sqKpxFXFg72CwjoZyfDQy9bFdm3diU1icxDabnHkPsVj6GZ4h7p1QPAQrHHirUp02M3IOsmABfx6AK60OJJSaNIamMvYzGIqnU5/Uz6pzMMOQ9sAxVa17O8PAJjwdqb/AElMNwj6ry1gkM3P5QBbU5xsB4q+ybIzqDhy2PM/5ZuPH06rvNxhHMiFdKTwujS8K5fo0MYNdSxI/K076n946fRep5JgIMvOp3Nx/wDi0cgs1wxg2UqIAEON3cvKd4Wmo4kAQFvQt/qYhqbnLhGgFYJ1lcKjZiFKpV01tEC4a8JShUqylMeqNALQhCqSCEIQALhXUklSASiUmVyVIC5XJSZXNSgkXK5KRqRqUgLlclILkkvQTgcLkhzkgvTbqiEQyDjsORJbccx0WaxeEFzTgE7sPynw/hK1zqipszy8Ou2x+qrZFSRZGFzRgEyNJ5g7eqparTuBPuE5xzgKxqs+HqkAzHlv6KowFGuLVA0jxIPsuJPMFlv9xh0LGUPV60XNvukUnzZvie5LxGDY4yQ4eD/1CdoYmkwEClM2JLjNu8LLdCXuUVMsiG4gARJSNbT1TpxdPlRZ5l5/+yBjD+VrG+DG/UgoxH5GMP4GH0NQIbc+p9FCpcPP3c2O9xDB6uIVo7FVHW1u8AT9AotDh/EVCSKVTxIgeMuW0PpkwnjtiG4CmPnrUx3N1PP/AIiPdSaeIw7Nm1KpiO0QxvmBJPqFYYbgGvEvLKY6udt6SplPIsDRE1MR8Q/w0myfW4HqFsq7P5Vj+pKnEz1OmahghrWB0tpsbpYOhI/M7vMrSZfgoAJ7I6m3/KV/1Wk22Gw7Gf8AqVCalTybOlvuuUnPcdT3Fx6n7ch5K/2SUnmbNfO4xg0+VOYRHurAUiFRYGQtBhKs7rp1w2rCFZvLyLpvUulUTVSh0RTC1wZFlRqqdSqKqpFTaLkNFSxa5LUem5PArJokUhcQoACkEoQpASSkyhCkk5qSS9CEAJ1rhqIQgshJqJBqIQgsINVNvqriEEDL6qjVay4hDAoc8Y1248+ayVdkE6mlzf5XNDvRwgoQlbqoy5ZrCTREdmOCBip+0N62pH6Sh2ZZXydXd4gD6BcQkVGC/lRZt/LF0s3y+ezSqO8S7/8AQCscPneFHyYOe9zmfoShCYrS+EUkvqSxxNUH/boUaf8AqcfaAo1bPMU7/F09zGtZ7gT7rqE6lwZ4RX1KReZe5zz/ADOLvqU5TwYQhSkSiVRwasKGFQhapENllhqKs8MEIVkUbLOmZC78NCFYoxxoUmkUIUMglUyn2uQhZMsLlCEKoH//2Q=="/>
          <p:cNvSpPr>
            <a:spLocks noChangeAspect="1" noChangeArrowheads="1"/>
          </p:cNvSpPr>
          <p:nvPr/>
        </p:nvSpPr>
        <p:spPr bwMode="auto">
          <a:xfrm>
            <a:off x="9017000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3555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143108" y="857232"/>
            <a:ext cx="4786346" cy="7858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حساء الخضار</a:t>
            </a:r>
            <a:endParaRPr lang="ar-SA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2571736" y="5357826"/>
            <a:ext cx="407196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صلبة + سائل</a:t>
            </a:r>
            <a:endParaRPr lang="ar-SA" sz="3600" b="1" dirty="0"/>
          </a:p>
        </p:txBody>
      </p:sp>
      <p:sp>
        <p:nvSpPr>
          <p:cNvPr id="23554" name="AutoShape 2" descr="data:image/jpeg;base64,/9j/4AAQSkZJRgABAQAAAQABAAD/2wCEAAkGBhISEBIUEhQVFBQUFBUVFBYYFhUXFRUXFRYVFxQUFBUXHCYeFxkkGRQUHy8gJCcpLCwsFR4xNTAqNSYrLCkBCQoKDgwOGg8PGiwkHyQpLCotLCwyLSwsKSksLCksLCksKSksLC8pLCwsLCwsLCksLCwsLCwpLCwsKSksLCwsKf/AABEIALcBEwMBIgACEQEDEQH/xAAbAAABBQEBAAAAAAAAAAAAAAAAAgMEBQYBB//EAEAQAAEDAgQDBgQDBgUDBQAAAAEAAhEDIQQFEjEGQVEiYXGBkaETMrHBB0LRFCNSYoLwQ3KS4fEVM6Jjg7LC0v/EABoBAAIDAQEAAAAAAAAAAAAAAAAEAQIDBQb/xAAwEQACAgEEAAUBBgcBAAAAAAAAAQIDEQQSITEFEyJBUWEUMoGRsdEjQnGSocHwM//aAAwDAQACEQMRAD8A9vSHVmjcgRHMc9ktQXPl5jlMwYibCRzJ8eQQBL+M2YkcufXZMsxRI2EmIGrcHnt9jso8fL3iwJuQdUnTIkwR59Isum8AAE3aGzf5QIBnpufJAEiniWkAyAYkiRI239QuU8W06toBAmRBtKZaey289kEQZlwtvPNxHonKNH5wdtQ63AA9dlGAHTXb1HqEfFExInbcKK6n81v8QRbl3d1z6pNF4DjewcZABtPUm4v6d3KrRJMNdvUeoQKzeo9Ry3VeWmB4WIs4neCfENXX1WmAAZG8ASBBMwRz9b+So2kA/jMyawA2dJiNQHJxE9B2YUhj5APUSoVEAmIBEfw9LQZ5x/fSc0Kqk2+CcC0ISXvABJMAJgqKQq9md0ybTHVTaVZrhLTKjJeUJR7R2pUDQSbAbqlr8SQey31P6JrijMw0Bg8T9gssccuNrNfsn5cJJYMZSwb7LcxFVpMQRuP0VZxHidFSkfXyKpMr4i+CTaQd07ic8bWdLhECGhYX66qenUZT9XH+HkmMsmuoY1jwCHC/Kb+ifWCYwgyFOo8Q1GWJkd+4800vFIJZmuPoCfszV1qwaJKVTfIB6iVl62baxutHgHzTYf5Qp0XiK1dsoxXCQ1ZTsgpfI+hCF1hcEIQgAQhCABCEIAEIQgAQhCABMuwwmb7k7/xbwdx5QnkIA41sCBsuoQgBsURqJv4ctoTiEIAElzUpCq+QGDQFrbeP9811FaoAq+rmQCRtmk8F0T101VVf9YauDH6jZZq7ay6SZdMcoGcMJYRKepVbKLjKpcICblalEmtYmmY7GZh8IGVU5fxo9tcCewTB81f53ww6o0wbrzbF5VXpVhLSQDySkrLFHhHrtFVp74NSazg9azHCCrT1DeFjK9drHEOOy23DjnOot1AgRz/RUfGPD7HCW/Mdo5rhT0rtfmtY+Tyuo063uKZn25rTJiQlMxI1WKzg4YqtfP3n6J9tR1HcEHqQb+ClaKt/dYaTw2zUy2xZucBjCRBUt2Dc/YLz1nEFQOsfJelcJ0sSWB9doptO2r5iP8vLzTUNCtu1SydLVeFfZYbpyRVto1GVAHAgErY4TFBjAFyriaM/KHRzK6BRfuI8DCbrrjXxU1k51knKKWOETG48RJUinUBEi4WU4gxRw2gzLHGAe/vV5kdXVSnvXSptcvTLtC7ituSxQkuqAblMvxgCZXJRJskISKdYO2IS0EPgEIQgAQhCABCEIAEIQgAQhcJUN4A6hIJKIKpv+ETgXK5KR8NKDUZkw4IWOlZTMc6pNkA6j3bD+r9E5xzxOGn9mp9pxH7yLkAizR0MXJ8OqxrDylo9PLvXA1trhPETKeo28RLlubHkR6T9UunmT5kPjzj2KqKVTlrB32bM+gCfZVZtJ36SD7pF3WPtmG9vtl3geIqjS1ru00bg7x3O/vda/B42nUYHNMj3HiF50KBiQQQOU38gbqxyfMSw3tMSOR/T9fFN6XVOL2yf5mtdrTxLo0+c57To6Q4TqJ25Abu+ihOp0nD4kAg3BVFxEdVVhmzmjSeXMH6pnB44tpuadtx3cvpCYj4g4XOM+hqvU7LGn0Tc14lLA5jBAgCfzSeQ6W5qjrZg5zu0S55A6mB3/oo9SsA5w30tmP5j8s/31TWHa6JAJe4kAjl/E7391z9RZO57rH+HsI2XSnLI/iMSQbBxOxiwH6pl9WR2g0g8nb+hSBh2tPae0EXiZPoEw6o28Ek9SQPZVhXwkujNTnF5Twy94Uq4SlUJdTbrMfDJuAekH5Vq6+YF268oxNXoCPP7qywPGDmNa2t2hcT+a1p710F5mz5O1orbdZNxm25Y7+hunY1oMJ+nX5yqTLcQ17Q4GQVMc5Ker70/yH5QSeDQMLK7Ph1Lt3HcRsQpAo/BEA9nkf1WfwtY9Vc4evrY5jjuCPDoV06Lo29rn5ELatvKKLOc/dRdMyCqKtxY925TeN4SxtV/ac0AHkZT9Lg5rf8AuPJ9kQhao4q6HtNfp1H+J2NUOIXk9kmeS1XC/E1Vz/h1gSD8r/sVU4TKqFM2AlWtAtmwT1MJr70g1N1VkWow/E2IKFCyvEam3Gympo4zWAQhCCAQhCABCEIAEISVVvBIpC4hRkDq4USkl4UOQYMRm34b63ufTrElxJd8QTJJmdTf0VBjeFq9EulhLRYOYJnvESWnxC9RfXCCyUjZpK7euGZy06fJ5HQaW9ks0+JcHRyseqmutBADQd4i3f19Oq9H/wCk03TrY13i0H6qtxfClJzyQdAt2QBAjvXMv8MtXqhhlfJxxkw+rcXd5RP3T9NwiD2elxY+fJXdbhftwKjQ0DoS4mL22A8yoh4Xqzcsjrf6JLy7V96P6GbraGsXXH7I4EtD6VQaSTAIcJgGfH2VNUzEPIDAI3deT4NAWhxPDlN9B9KqS4Oj5ezpLZjTHid5ULDcO0aFJzKILdVi4nU49xJ5dys66+JWctfp+5dwmzLYzNGMBNtRcXXMtJ/hJA3A5TPcl1s2+I0ES1hA0hpgQb3MSSrHGZCHWv6/bZQ62S1qTAGdpoG0TAufl8+SY82mxJVrDXz+5n5U49kEBk21f+O5SKsXA1eyG4yTctt/KP0TmV4xpc58BzGOaHCwkuN5HQCfUI9Sy8dGtGjt1EsQX4+xVYmvpPyl3hv5qfR/D/H4hragYGhxsHu0kDk4jp7r0nAVqLXa2U6bXOaG6mgAlo2E9FMfmg5lRDxGtx4O9pK3o01Bep9v/WCm4U4JOGpxXrayfysENb/Ubn0C0f7DQ20+5n6qqfm7BzCRTzYONktLXLd7FrIWTbk/2HKlLQ9zeht4cvZKbidAJPJN4jE6nT4BVHEWNLKQLb3v9pTbsUV6fwKKqU/Su2S25qQZLtPUyrPK8xZiKwpyHQC6YEmLQfVeW4jNyZLj4jn3eXcrz8Ns0e7Hs5AseIjpCZ0WnjRznc3/ANwh1+GRqplNvMkmz03NOH2uGqmIeOXJ3+6i4HKnyNTYC0iQXQLrucR5PPeZJrAU2Bo6JYKpc0zeAQFYZXU1UWHqEhRr4X3yqh7LsmVbjFSZKQhC6JkCEIQASuak1UaUxoJWEpy9kaKKfuSjVHVMPxYXBgupXRgQqNWSLLYho41JOKcVLbhWjknBTHRQqZvtk74rpECXlIIcrMwq3N8Wf2eq6gWl4a6DyBAufJS6PqWhJyaSRGxWJYz53gHoNx49EmjxFS5X8wvHauZVHTqeSZM3JvzJT2XMfU1HXoay76hnSwctrknk0XPusY6iEXiMT0kvBoxhusme0Uc0Y+zHif4TY+S66uV4rm/FZpaqdIvEMLXPeO3qcI2/LvsOm69N4Szf42Dol/algkne1t0vqNbCrmWUvk4F+mUX6Hkt3OEyQmMU+0jZIfgzINOpA5td2h5FPYl7Q2AFzp6qNlbfX9MPP5f7MFW8lcXBVbsY01XUYIOgPDo7J7UEA/xCxjvUXO86FDc72HjyVHluJfi68tDmuoulr9mP1AggiZ2mQsdNjURy+AlBxNXUw3dtHqufBuB4eqpc7w+M+AabajqbrD4jbkBr51dT2RBCXl/Er2Umtr6XV3HSxrSGlwAEkzbVFydhMcruvRPHDM8ic+4NpYi8mm8fmF5/zDn7FYHM8mxOBkuE0nWL23bfYkbtPivXviiPHnzKYxVAEEESCIIMXHQhWy4rHaOhp/EraUo5yjzbDcXlrGgHYJuvxi47uT3E3BVOk51dhIpi7qcWb1IO+nu7+irMNnOFpD91RaeRc4SffZXo8OotW9HVhqI2LdFEuhnpefm91rcorWnpusbmGdUS3tMYZG4ADm90hRsHxiBQfShzH/4dRpF7/LUB7uYuqanwpdwaL793DWD0fE5lDSQHEDeGl30CzHEOe1tENoua0idTwZNyPlG23NWfD+ciqG06ILiA0lok3PUn6rSYrhF9YfvHhh5Wk36yYXNrpc58wba+eiFZVp36/wDvwPIsLii4HWRM2G3sVoOFMxZQxVOq6QWyJExcRsr/ABn4UajatP8A7ZP3j3UvC/h/Rowaj3OPeYn+hkk+q67pn2vSyZ+IUuLjnOfhHoGAz6nUp6gb9OqhZjmt4kAnkTBPg3c+iqaWHaxoa3U1nRoLB5x2j5uUjChjPkaGzuQLnxO5UzhK6KhbP+3jP4s4OFFtwX5iDhXv5Hz7IPrf2WgyhjxZzgQBAAFh63Kg4dpJVtllOGSdym9LpKqP/OODCybl2S0IQnzEEIQgAQAhcJQB1CAhAAhCRVaSLGFDAh5xl4rU9JqPYOemL+Ky/EWGq4fBinTJLROp0SS1xJM9Nx6LW4yoNBj2uqjF40h3dAS9qSe73xgd098oNe6Tzg8aw2HD3xIaLuc7eANzHM8gO9PcV4ttKlSZT7LdOprQZd2TOp4G7zAJJ6cls+KsloGlUrU2CnVaJJbZrhqElzdp7xC8XzljzUeZkS687CdknTBJtdnoNRrPtUVKOUl7fUh4jMXPcS9xLiS4k8yV7H+GGaa8CwTdhc3ymR9V4dUt/d16Z+D4dFUAdnsyeWq/2SnjNHmaV474OOperk9bw9Qucpj6QhNYLDQLqRWK4ej0sqqX6eWUnNORkeK8jZWplrhPPz7uhVBwtU/ZXaJMSYnvW7xDQZuPVZfNeHnOdqa5recyfsFFENTFuO1pZyvozTMJLDNfQrsqt5KrzjIqZBeGgOGxVRluNFG1Ss0nua66u3Zxqb2Kb6ngIn/VC9HRqN0cWYUvpz+mRGdeHx0eYuxmPZiTTpP0sa8Oguk1Lie0QS0RNl6LSeXC4FxfnBI6qhzDCglxqYVt9w6o4zHUNsnshzr4ssGmkKdg0QTG20yPNN2wU0pYMJFlicB8RpaRIIINjBBEFeV1OAsRTqvDnUWUg4hrqlVglp2OkS6Y7l60+mHC5c7z+ywvHuVhuiq1o0g6XWuCbgn6eYWdEVXLC9xrS2NSwn2N5PwDRJGuoKkcqdN5abz2nvIB/wBloMD+HGXOfqeDUcTJAcSJO/YogNb4bJ/gzK8OaFKrU1Pc9s9pxgcoDduS3WFrUwIbAHSIQ9Ss7dyGLbJZ9xjKckoUG6aFJtNvMNAbJ6ki5PiVZsoDoEMcOSW6oApUvdsTeWzhpJmoGhJq4pQ6lVKW6qK4gXUGxnMKkiFDwglSKt1zL29st57+S007c3lg/TwXOW0YVi0JiiyAB1UhdhdCzeQQhCkgEIQgARCEIAEIQgAQhCAIWJymm+TBBPQkKLVy4iwc8eEK3QpywMzjaOhjtTnOEXBbTM+oWYxea0mz+5YfFlEfSn3rf47DB7XNjdpHsvLM2ZDirRS9xmpJ8DOM4iptNsJR8S1n2YFYZBn7aji0tbS5jS0wfOd/JVmFyR1Uzs3qfsrmhljKQhovzPP1XN1moUU4w7NJRgjRUqbD+ZxUqnhmePiVkm451M9QrjBZsHbFcL7RZn1NkJRfRcOpNGwCrMxoyCp1PEymcTssL8SiaR4Zhce4sdIJB6rp4qe2k87uY0neAY7+StKuV/Hq6Zhou4846DvU2rw/TZT0taIi/Mnx6pam3y47hie2XDMHlXFFSs+ox1SS/tUi5oOjmWu6xZa7JsIQAajWfFI7RaLHpBifJZ93DgoVNVNoA5wtZlOKDmgFd6HiMLcRj0c22pxZNA/srGfiTjtGHaznUePRsk+8LZYisGi5Xl3GTv2rEAaoZTBEDckm/wBAtY2xdiTNNJTOyxKKH+E89Iohk/KSAPMn7rXYTOSIvCw+Fw7aTWhg0zudyfNT6dZ0iT4Lm6rSQum5p4yemhoXt9TPSsrzsyJKuqmIkLAZdX2jktfQqywLHRynKudT7RxtVUq5pkg1U0XKJi8e2mJc4DxWXx3FZe7TSkA21fmP+UclrRU5swb+DU4rMWMtMu5N5+J6Kw4fAcSTuffuWLyfCue/mZPiSevevRMvwfwmX+b+7L0GnpUeTC3CRPZc+CcSKLICWnRYEIQoAEIQgAQhCABCEIAEIQgAQShcLZQAxXYd27/VYOllhrPcXU3NAcRBi9+5b7Uo+L0taXEbn3PMqs08cPBpCe3JmnYLSIAVZizp35q9xT7LJZ/hnO7TXEEX6/VceVSU/Uy7nlYG6xBUZzi0yCqEZ45hh4iDAn6qwo5m143/AFWN2laWTFSaL7BZ/wAnWPsU7j+KqTG9pwCzVUAqvxBEEEbrn+Vzhm8bfk1PD2fNquc5uxMA9Y6LUiuCLrzzh5zWgBto/v7rS18fDd0hP+HJqPXwP7d+CZja7I2Co2ZmxlVrJu428eips74lDLAySstXruf2ibzYz903pdPOT3y4G46NTjybbifPvh097mw9LnwuFjaFWTJ/uVEruLgdRJPUkn3Kk4HDF8NEkjYLqQhGqLbHdJplTH9SZUq9poU6kS5zQASZtCmZZwxs6of6R9ytPhsG1sQAFzrdUs4hyNT1UK+OyBhMuqw4thtrczI2sk4vjI0qDQXtY/tB/MgtJENb1sD5q+pOhYX8QeHQD+0U7tJiq3eDYBwHQrfw9bpPf2ziXv7RPngq8Tnr6zjckd5knx/RWmT0C5zYvf3WfyvCGRPd5juW9yLDhpAaN+a7XEMRijLyXFHoHDmWU6dIEDtHc/orpokgKDgKeljR3Kxw7LT1XRSwjkS7Y6hCFBUEIQgAQhCABCEIAEIQgAQhCABCEIAar05FtwobnhwLTaRCsVFxOHvqCsueGBl8Rqb+io86xrKbC5xjl1MnlC1Oa0b6hsbHxVRjsEyo06gHDvF/+Vzp0vdh9Bk8lzeuXViDebtcGwIImJ5qB8GtS7TZcO7fzWr4hy1zKodGtpcB2nAaR1BjteBurOhgKTmCBFls8RSwuCezI4LPZs+3cQVLr1wRIVlj+GGv2AKp6+QVaYN7d6Rtqi3lBjBFwucfCqSdlKzPiuR2duqy+ZYjSe1upmFYH0o/3WE9LDickP6ezDwxp1cvOo77p2riYhMmgW/ZWGW5SaruXnyHUrWThFZfR6ClqSydwGAfWIaAes8lu8qyhlEWFzueaYwVKnSaGt5ep8U6cY47RC4Op1EruFwittrl6Y9Fn8QBQ8ZntKmNTntaO8qK5hd8z7cwLKLjsjovYQ7b39VjTsT9X+Bbavci4r8R6I+QPef9I9T+iqs24yqYhnw4DGu0kwZJuLErM4/DtZVc1uwMbyusrNYb3PTp4leopoqhiUUawrillmuy5ny+H32XpXC+Xts8xaIHfE/ReYcN4g1bgEBgAJJB5i/jJC9c4fphlNsmJ28YjzT9cU57hHWT2wwjR0WyQFYhQ8KyBPVSwUxI4Z1CEKoAhCEACEIQAIQhAAhCEACFyV2UACFyUIAJQVyVyUEkPF4UGbSDuFm8TSNJ2l3ynY/qtgVW4/BhwIcJb7golHcvqRgxmaYLUDb1+qyzatWi421CYBAgTOwG/RbrHYYsaZ7TBsebR39yz+PwswRcciNktJ7eGBn6nErQdiCP+FUZlx1sGtkOMd48lLzLLSS0i1yHW5Ha/iqqvlDC4kiSd52nqsW632Tkq8XgHVKvxS0OAFgLeU7esK1ywtFMfuize1rd9igUy0zBjr9nDn4qbRYNwI8Db0Sd1uVtJUhNQMIjSL91wu4Cjps2dMknvJS20y4wPM9E/ULGCJ25BKeXKccIfotce3wSqT7JXxbqkxeYuuW2sqKpxFXFg72CwjoZyfDQy9bFdm3diU1icxDabnHkPsVj6GZ4h7p1QPAQrHHirUp02M3IOsmABfx6AK60OJJSaNIamMvYzGIqnU5/Uz6pzMMOQ9sAxVa17O8PAJjwdqb/AElMNwj6ry1gkM3P5QBbU5xsB4q+ybIzqDhy2PM/5ZuPH06rvNxhHMiFdKTwujS8K5fo0MYNdSxI/K076n946fRep5JgIMvOp3Nx/wDi0cgs1wxg2UqIAEON3cvKd4Wmo4kAQFvQt/qYhqbnLhGgFYJ1lcKjZiFKpV01tEC4a8JShUqylMeqNALQhCqSCEIQALhXUklSASiUmVyVIC5XJSZXNSgkXK5KRqRqUgLlclILkkvQTgcLkhzkgvTbqiEQyDjsORJbccx0WaxeEFzTgE7sPynw/hK1zqipszy8Ou2x+qrZFSRZGFzRgEyNJ5g7eqparTuBPuE5xzgKxqs+HqkAzHlv6KowFGuLVA0jxIPsuJPMFlv9xh0LGUPV60XNvukUnzZvie5LxGDY4yQ4eD/1CdoYmkwEClM2JLjNu8LLdCXuUVMsiG4gARJSNbT1TpxdPlRZ5l5/+yBjD+VrG+DG/UgoxH5GMP4GH0NQIbc+p9FCpcPP3c2O9xDB6uIVo7FVHW1u8AT9AotDh/EVCSKVTxIgeMuW0PpkwnjtiG4CmPnrUx3N1PP/AIiPdSaeIw7Nm1KpiO0QxvmBJPqFYYbgGvEvLKY6udt6SplPIsDRE1MR8Q/w0myfW4HqFsq7P5Vj+pKnEz1OmahghrWB0tpsbpYOhI/M7vMrSZfgoAJ7I6m3/KV/1Wk22Gw7Gf8AqVCalTybOlvuuUnPcdT3Fx6n7ch5K/2SUnmbNfO4xg0+VOYRHurAUiFRYGQtBhKs7rp1w2rCFZvLyLpvUulUTVSh0RTC1wZFlRqqdSqKqpFTaLkNFSxa5LUem5PArJokUhcQoACkEoQpASSkyhCkk5qSS9CEAJ1rhqIQgshJqJBqIQgsINVNvqriEEDL6qjVay4hDAoc8Y1248+ayVdkE6mlzf5XNDvRwgoQlbqoy5ZrCTREdmOCBip+0N62pH6Sh2ZZXydXd4gD6BcQkVGC/lRZt/LF0s3y+ezSqO8S7/8AQCscPneFHyYOe9zmfoShCYrS+EUkvqSxxNUH/boUaf8AqcfaAo1bPMU7/F09zGtZ7gT7rqE6lwZ4RX1KReZe5zz/ADOLvqU5TwYQhSkSiVRwasKGFQhapENllhqKs8MEIVkUbLOmZC78NCFYoxxoUmkUIUMglUyn2uQhZMsLlCEKoH//2Q=="/>
          <p:cNvSpPr>
            <a:spLocks noChangeAspect="1" noChangeArrowheads="1"/>
          </p:cNvSpPr>
          <p:nvPr/>
        </p:nvSpPr>
        <p:spPr bwMode="auto">
          <a:xfrm>
            <a:off x="9017000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8370" name="Picture 2" descr="C:\Documents and Settings\user\My Documents\My Pictures\imagesCA0C8E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3424254" cy="27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3000364" y="785794"/>
            <a:ext cx="3286148" cy="642942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الغيوم</a:t>
            </a:r>
            <a:endParaRPr lang="ar-SA" sz="3600" b="1" dirty="0"/>
          </a:p>
        </p:txBody>
      </p:sp>
      <p:sp>
        <p:nvSpPr>
          <p:cNvPr id="15" name="مستطيل 14"/>
          <p:cNvSpPr/>
          <p:nvPr/>
        </p:nvSpPr>
        <p:spPr>
          <a:xfrm>
            <a:off x="1357290" y="5500702"/>
            <a:ext cx="621510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غبار + هواء + قطرات صغيرة من الماء</a:t>
            </a:r>
            <a:endParaRPr lang="ar-SA" sz="3200" b="1" dirty="0"/>
          </a:p>
        </p:txBody>
      </p:sp>
      <p:sp>
        <p:nvSpPr>
          <p:cNvPr id="23554" name="AutoShape 2" descr="data:image/jpeg;base64,/9j/4AAQSkZJRgABAQAAAQABAAD/2wCEAAkGBhISEBIUEhQVFBQUFBUVFBYYFhUXFRUXFRYVFxQUFBUXHCYeFxkkGRQUHy8gJCcpLCwsFR4xNTAqNSYrLCkBCQoKDgwOGg8PGiwkHyQpLCotLCwyLSwsKSksLCksLCksKSksLC8pLCwsLCwsLCksLCwsLCwpLCwsKSksLCwsKf/AABEIALcBEwMBIgACEQEDEQH/xAAbAAABBQEBAAAAAAAAAAAAAAAAAgMEBQYBB//EAEAQAAEDAgQDBgQDBgUDBQAAAAEAAhEDIQQFEjEGQVEiYXGBkaETMrHBB0LRFCNSYoLwQ3KS4fEVM6Jjg7LC0v/EABoBAAIDAQEAAAAAAAAAAAAAAAAEAQIDBQb/xAAwEQACAgEEAAUBBgcBAAAAAAAAAQIDEQQSITEFEyJBUWEUMoGRsdEjQnGSocHwM//aAAwDAQACEQMRAD8A9vSHVmjcgRHMc9ktQXPl5jlMwYibCRzJ8eQQBL+M2YkcufXZMsxRI2EmIGrcHnt9jso8fL3iwJuQdUnTIkwR59Isum8AAE3aGzf5QIBnpufJAEiniWkAyAYkiRI239QuU8W06toBAmRBtKZaey289kEQZlwtvPNxHonKNH5wdtQ63AA9dlGAHTXb1HqEfFExInbcKK6n81v8QRbl3d1z6pNF4DjewcZABtPUm4v6d3KrRJMNdvUeoQKzeo9Ry3VeWmB4WIs4neCfENXX1WmAAZG8ASBBMwRz9b+So2kA/jMyawA2dJiNQHJxE9B2YUhj5APUSoVEAmIBEfw9LQZ5x/fSc0Kqk2+CcC0ISXvABJMAJgqKQq9md0ybTHVTaVZrhLTKjJeUJR7R2pUDQSbAbqlr8SQey31P6JrijMw0Bg8T9gssccuNrNfsn5cJJYMZSwb7LcxFVpMQRuP0VZxHidFSkfXyKpMr4i+CTaQd07ic8bWdLhECGhYX66qenUZT9XH+HkmMsmuoY1jwCHC/Kb+ifWCYwgyFOo8Q1GWJkd+4800vFIJZmuPoCfszV1qwaJKVTfIB6iVl62baxutHgHzTYf5Qp0XiK1dsoxXCQ1ZTsgpfI+hCF1hcEIQgAQhCABCEIAEIQgAQhCABMuwwmb7k7/xbwdx5QnkIA41sCBsuoQgBsURqJv4ctoTiEIAElzUpCq+QGDQFrbeP9811FaoAq+rmQCRtmk8F0T101VVf9YauDH6jZZq7ay6SZdMcoGcMJYRKepVbKLjKpcICblalEmtYmmY7GZh8IGVU5fxo9tcCewTB81f53ww6o0wbrzbF5VXpVhLSQDySkrLFHhHrtFVp74NSazg9azHCCrT1DeFjK9drHEOOy23DjnOot1AgRz/RUfGPD7HCW/Mdo5rhT0rtfmtY+Tyuo063uKZn25rTJiQlMxI1WKzg4YqtfP3n6J9tR1HcEHqQb+ClaKt/dYaTw2zUy2xZucBjCRBUt2Dc/YLz1nEFQOsfJelcJ0sSWB9doptO2r5iP8vLzTUNCtu1SydLVeFfZYbpyRVto1GVAHAgErY4TFBjAFyriaM/KHRzK6BRfuI8DCbrrjXxU1k51knKKWOETG48RJUinUBEi4WU4gxRw2gzLHGAe/vV5kdXVSnvXSptcvTLtC7ituSxQkuqAblMvxgCZXJRJskISKdYO2IS0EPgEIQgAQhCABCEIAEIQgAQhcJUN4A6hIJKIKpv+ETgXK5KR8NKDUZkw4IWOlZTMc6pNkA6j3bD+r9E5xzxOGn9mp9pxH7yLkAizR0MXJ8OqxrDylo9PLvXA1trhPETKeo28RLlubHkR6T9UunmT5kPjzj2KqKVTlrB32bM+gCfZVZtJ36SD7pF3WPtmG9vtl3geIqjS1ru00bg7x3O/vda/B42nUYHNMj3HiF50KBiQQQOU38gbqxyfMSw3tMSOR/T9fFN6XVOL2yf5mtdrTxLo0+c57To6Q4TqJ25Abu+ihOp0nD4kAg3BVFxEdVVhmzmjSeXMH6pnB44tpuadtx3cvpCYj4g4XOM+hqvU7LGn0Tc14lLA5jBAgCfzSeQ6W5qjrZg5zu0S55A6mB3/oo9SsA5w30tmP5j8s/31TWHa6JAJe4kAjl/E7391z9RZO57rH+HsI2XSnLI/iMSQbBxOxiwH6pl9WR2g0g8nb+hSBh2tPae0EXiZPoEw6o28Ek9SQPZVhXwkujNTnF5Twy94Uq4SlUJdTbrMfDJuAekH5Vq6+YF268oxNXoCPP7qywPGDmNa2t2hcT+a1p710F5mz5O1orbdZNxm25Y7+hunY1oMJ+nX5yqTLcQ17Q4GQVMc5Ker70/yH5QSeDQMLK7Ph1Lt3HcRsQpAo/BEA9nkf1WfwtY9Vc4evrY5jjuCPDoV06Lo29rn5ELatvKKLOc/dRdMyCqKtxY925TeN4SxtV/ac0AHkZT9Lg5rf8AuPJ9kQhao4q6HtNfp1H+J2NUOIXk9kmeS1XC/E1Vz/h1gSD8r/sVU4TKqFM2AlWtAtmwT1MJr70g1N1VkWow/E2IKFCyvEam3Gympo4zWAQhCCAQhCABCEIAEISVVvBIpC4hRkDq4USkl4UOQYMRm34b63ufTrElxJd8QTJJmdTf0VBjeFq9EulhLRYOYJnvESWnxC9RfXCCyUjZpK7euGZy06fJ5HQaW9ks0+JcHRyseqmutBADQd4i3f19Oq9H/wCk03TrY13i0H6qtxfClJzyQdAt2QBAjvXMv8MtXqhhlfJxxkw+rcXd5RP3T9NwiD2elxY+fJXdbhftwKjQ0DoS4mL22A8yoh4Xqzcsjrf6JLy7V96P6GbraGsXXH7I4EtD6VQaSTAIcJgGfH2VNUzEPIDAI3deT4NAWhxPDlN9B9KqS4Oj5ezpLZjTHid5ULDcO0aFJzKILdVi4nU49xJ5dys66+JWctfp+5dwmzLYzNGMBNtRcXXMtJ/hJA3A5TPcl1s2+I0ES1hA0hpgQb3MSSrHGZCHWv6/bZQ62S1qTAGdpoG0TAufl8+SY82mxJVrDXz+5n5U49kEBk21f+O5SKsXA1eyG4yTctt/KP0TmV4xpc58BzGOaHCwkuN5HQCfUI9Sy8dGtGjt1EsQX4+xVYmvpPyl3hv5qfR/D/H4hragYGhxsHu0kDk4jp7r0nAVqLXa2U6bXOaG6mgAlo2E9FMfmg5lRDxGtx4O9pK3o01Bep9v/WCm4U4JOGpxXrayfysENb/Ubn0C0f7DQ20+5n6qqfm7BzCRTzYONktLXLd7FrIWTbk/2HKlLQ9zeht4cvZKbidAJPJN4jE6nT4BVHEWNLKQLb3v9pTbsUV6fwKKqU/Su2S25qQZLtPUyrPK8xZiKwpyHQC6YEmLQfVeW4jNyZLj4jn3eXcrz8Ns0e7Hs5AseIjpCZ0WnjRznc3/ANwh1+GRqplNvMkmz03NOH2uGqmIeOXJ3+6i4HKnyNTYC0iQXQLrucR5PPeZJrAU2Bo6JYKpc0zeAQFYZXU1UWHqEhRr4X3yqh7LsmVbjFSZKQhC6JkCEIQASuak1UaUxoJWEpy9kaKKfuSjVHVMPxYXBgupXRgQqNWSLLYho41JOKcVLbhWjknBTHRQqZvtk74rpECXlIIcrMwq3N8Wf2eq6gWl4a6DyBAufJS6PqWhJyaSRGxWJYz53gHoNx49EmjxFS5X8wvHauZVHTqeSZM3JvzJT2XMfU1HXoay76hnSwctrknk0XPusY6iEXiMT0kvBoxhusme0Uc0Y+zHif4TY+S66uV4rm/FZpaqdIvEMLXPeO3qcI2/LvsOm69N4Szf42Dol/algkne1t0vqNbCrmWUvk4F+mUX6Hkt3OEyQmMU+0jZIfgzINOpA5td2h5FPYl7Q2AFzp6qNlbfX9MPP5f7MFW8lcXBVbsY01XUYIOgPDo7J7UEA/xCxjvUXO86FDc72HjyVHluJfi68tDmuoulr9mP1AggiZ2mQsdNjURy+AlBxNXUw3dtHqufBuB4eqpc7w+M+AabajqbrD4jbkBr51dT2RBCXl/Er2Umtr6XV3HSxrSGlwAEkzbVFydhMcruvRPHDM8ic+4NpYi8mm8fmF5/zDn7FYHM8mxOBkuE0nWL23bfYkbtPivXviiPHnzKYxVAEEESCIIMXHQhWy4rHaOhp/EraUo5yjzbDcXlrGgHYJuvxi47uT3E3BVOk51dhIpi7qcWb1IO+nu7+irMNnOFpD91RaeRc4SffZXo8OotW9HVhqI2LdFEuhnpefm91rcorWnpusbmGdUS3tMYZG4ADm90hRsHxiBQfShzH/4dRpF7/LUB7uYuqanwpdwaL793DWD0fE5lDSQHEDeGl30CzHEOe1tENoua0idTwZNyPlG23NWfD+ciqG06ILiA0lok3PUn6rSYrhF9YfvHhh5Wk36yYXNrpc58wba+eiFZVp36/wDvwPIsLii4HWRM2G3sVoOFMxZQxVOq6QWyJExcRsr/ABn4UajatP8A7ZP3j3UvC/h/Rowaj3OPeYn+hkk+q67pn2vSyZ+IUuLjnOfhHoGAz6nUp6gb9OqhZjmt4kAnkTBPg3c+iqaWHaxoa3U1nRoLB5x2j5uUjChjPkaGzuQLnxO5UzhK6KhbP+3jP4s4OFFtwX5iDhXv5Hz7IPrf2WgyhjxZzgQBAAFh63Kg4dpJVtllOGSdym9LpKqP/OODCybl2S0IQnzEEIQgAQAhcJQB1CAhAAhCRVaSLGFDAh5xl4rU9JqPYOemL+Ky/EWGq4fBinTJLROp0SS1xJM9Nx6LW4yoNBj2uqjF40h3dAS9qSe73xgd098oNe6Tzg8aw2HD3xIaLuc7eANzHM8gO9PcV4ttKlSZT7LdOprQZd2TOp4G7zAJJ6cls+KsloGlUrU2CnVaJJbZrhqElzdp7xC8XzljzUeZkS687CdknTBJtdnoNRrPtUVKOUl7fUh4jMXPcS9xLiS4k8yV7H+GGaa8CwTdhc3ymR9V4dUt/d16Z+D4dFUAdnsyeWq/2SnjNHmaV474OOperk9bw9Qucpj6QhNYLDQLqRWK4ej0sqqX6eWUnNORkeK8jZWplrhPPz7uhVBwtU/ZXaJMSYnvW7xDQZuPVZfNeHnOdqa5recyfsFFENTFuO1pZyvozTMJLDNfQrsqt5KrzjIqZBeGgOGxVRluNFG1Ss0nua66u3Zxqb2Kb6ngIn/VC9HRqN0cWYUvpz+mRGdeHx0eYuxmPZiTTpP0sa8Oguk1Lie0QS0RNl6LSeXC4FxfnBI6qhzDCglxqYVt9w6o4zHUNsnshzr4ssGmkKdg0QTG20yPNN2wU0pYMJFlicB8RpaRIIINjBBEFeV1OAsRTqvDnUWUg4hrqlVglp2OkS6Y7l60+mHC5c7z+ywvHuVhuiq1o0g6XWuCbgn6eYWdEVXLC9xrS2NSwn2N5PwDRJGuoKkcqdN5abz2nvIB/wBloMD+HGXOfqeDUcTJAcSJO/YogNb4bJ/gzK8OaFKrU1Pc9s9pxgcoDduS3WFrUwIbAHSIQ9Ss7dyGLbJZ9xjKckoUG6aFJtNvMNAbJ6ki5PiVZsoDoEMcOSW6oApUvdsTeWzhpJmoGhJq4pQ6lVKW6qK4gXUGxnMKkiFDwglSKt1zL29st57+S007c3lg/TwXOW0YVi0JiiyAB1UhdhdCzeQQhCkgEIQgARCEIAEIQgAQhCAIWJymm+TBBPQkKLVy4iwc8eEK3QpywMzjaOhjtTnOEXBbTM+oWYxea0mz+5YfFlEfSn3rf47DB7XNjdpHsvLM2ZDirRS9xmpJ8DOM4iptNsJR8S1n2YFYZBn7aji0tbS5jS0wfOd/JVmFyR1Uzs3qfsrmhljKQhovzPP1XN1moUU4w7NJRgjRUqbD+ZxUqnhmePiVkm451M9QrjBZsHbFcL7RZn1NkJRfRcOpNGwCrMxoyCp1PEymcTssL8SiaR4Zhce4sdIJB6rp4qe2k87uY0neAY7+StKuV/Hq6Zhou4846DvU2rw/TZT0taIi/Mnx6pam3y47hie2XDMHlXFFSs+ox1SS/tUi5oOjmWu6xZa7JsIQAajWfFI7RaLHpBifJZ93DgoVNVNoA5wtZlOKDmgFd6HiMLcRj0c22pxZNA/srGfiTjtGHaznUePRsk+8LZYisGi5Xl3GTv2rEAaoZTBEDckm/wBAtY2xdiTNNJTOyxKKH+E89Iohk/KSAPMn7rXYTOSIvCw+Fw7aTWhg0zudyfNT6dZ0iT4Lm6rSQum5p4yemhoXt9TPSsrzsyJKuqmIkLAZdX2jktfQqywLHRynKudT7RxtVUq5pkg1U0XKJi8e2mJc4DxWXx3FZe7TSkA21fmP+UclrRU5swb+DU4rMWMtMu5N5+J6Kw4fAcSTuffuWLyfCue/mZPiSevevRMvwfwmX+b+7L0GnpUeTC3CRPZc+CcSKLICWnRYEIQoAEIQgAQhCABCEIAEIQgAQShcLZQAxXYd27/VYOllhrPcXU3NAcRBi9+5b7Uo+L0taXEbn3PMqs08cPBpCe3JmnYLSIAVZizp35q9xT7LJZ/hnO7TXEEX6/VceVSU/Uy7nlYG6xBUZzi0yCqEZ45hh4iDAn6qwo5m143/AFWN2laWTFSaL7BZ/wAnWPsU7j+KqTG9pwCzVUAqvxBEEEbrn+Vzhm8bfk1PD2fNquc5uxMA9Y6LUiuCLrzzh5zWgBto/v7rS18fDd0hP+HJqPXwP7d+CZja7I2Co2ZmxlVrJu428eips74lDLAySstXruf2ibzYz903pdPOT3y4G46NTjybbifPvh097mw9LnwuFjaFWTJ/uVEruLgdRJPUkn3Kk4HDF8NEkjYLqQhGqLbHdJplTH9SZUq9poU6kS5zQASZtCmZZwxs6of6R9ytPhsG1sQAFzrdUs4hyNT1UK+OyBhMuqw4thtrczI2sk4vjI0qDQXtY/tB/MgtJENb1sD5q+pOhYX8QeHQD+0U7tJiq3eDYBwHQrfw9bpPf2ziXv7RPngq8Tnr6zjckd5knx/RWmT0C5zYvf3WfyvCGRPd5juW9yLDhpAaN+a7XEMRijLyXFHoHDmWU6dIEDtHc/orpokgKDgKeljR3Kxw7LT1XRSwjkS7Y6hCFBUEIQgAQhCABCEIAEIQgAQhCABCEIAar05FtwobnhwLTaRCsVFxOHvqCsueGBl8Rqb+io86xrKbC5xjl1MnlC1Oa0b6hsbHxVRjsEyo06gHDvF/+Vzp0vdh9Bk8lzeuXViDebtcGwIImJ5qB8GtS7TZcO7fzWr4hy1zKodGtpcB2nAaR1BjteBurOhgKTmCBFls8RSwuCezI4LPZs+3cQVLr1wRIVlj+GGv2AKp6+QVaYN7d6Rtqi3lBjBFwucfCqSdlKzPiuR2duqy+ZYjSe1upmFYH0o/3WE9LDickP6ezDwxp1cvOo77p2riYhMmgW/ZWGW5SaruXnyHUrWThFZfR6ClqSydwGAfWIaAes8lu8qyhlEWFzueaYwVKnSaGt5ep8U6cY47RC4Op1EruFwittrl6Y9Fn8QBQ8ZntKmNTntaO8qK5hd8z7cwLKLjsjovYQ7b39VjTsT9X+Bbavci4r8R6I+QPef9I9T+iqs24yqYhnw4DGu0kwZJuLErM4/DtZVc1uwMbyusrNYb3PTp4leopoqhiUUawrillmuy5ny+H32XpXC+Xts8xaIHfE/ReYcN4g1bgEBgAJJB5i/jJC9c4fphlNsmJ28YjzT9cU57hHWT2wwjR0WyQFYhQ8KyBPVSwUxI4Z1CEKoAhCEACEIQAIQhAAhCEACFyV2UACFyUIAJQVyVyUEkPF4UGbSDuFm8TSNJ2l3ynY/qtgVW4/BhwIcJb7golHcvqRgxmaYLUDb1+qyzatWi421CYBAgTOwG/RbrHYYsaZ7TBsebR39yz+PwswRcciNktJ7eGBn6nErQdiCP+FUZlx1sGtkOMd48lLzLLSS0i1yHW5Ha/iqqvlDC4kiSd52nqsW632Tkq8XgHVKvxS0OAFgLeU7esK1ywtFMfuize1rd9igUy0zBjr9nDn4qbRYNwI8Db0Sd1uVtJUhNQMIjSL91wu4Cjps2dMknvJS20y4wPM9E/ULGCJ25BKeXKccIfotce3wSqT7JXxbqkxeYuuW2sqKpxFXFg72CwjoZyfDQy9bFdm3diU1icxDabnHkPsVj6GZ4h7p1QPAQrHHirUp02M3IOsmABfx6AK60OJJSaNIamMvYzGIqnU5/Uz6pzMMOQ9sAxVa17O8PAJjwdqb/AElMNwj6ry1gkM3P5QBbU5xsB4q+ybIzqDhy2PM/5ZuPH06rvNxhHMiFdKTwujS8K5fo0MYNdSxI/K076n946fRep5JgIMvOp3Nx/wDi0cgs1wxg2UqIAEON3cvKd4Wmo4kAQFvQt/qYhqbnLhGgFYJ1lcKjZiFKpV01tEC4a8JShUqylMeqNALQhCqSCEIQALhXUklSASiUmVyVIC5XJSZXNSgkXK5KRqRqUgLlclILkkvQTgcLkhzkgvTbqiEQyDjsORJbccx0WaxeEFzTgE7sPynw/hK1zqipszy8Ou2x+qrZFSRZGFzRgEyNJ5g7eqparTuBPuE5xzgKxqs+HqkAzHlv6KowFGuLVA0jxIPsuJPMFlv9xh0LGUPV60XNvukUnzZvie5LxGDY4yQ4eD/1CdoYmkwEClM2JLjNu8LLdCXuUVMsiG4gARJSNbT1TpxdPlRZ5l5/+yBjD+VrG+DG/UgoxH5GMP4GH0NQIbc+p9FCpcPP3c2O9xDB6uIVo7FVHW1u8AT9AotDh/EVCSKVTxIgeMuW0PpkwnjtiG4CmPnrUx3N1PP/AIiPdSaeIw7Nm1KpiO0QxvmBJPqFYYbgGvEvLKY6udt6SplPIsDRE1MR8Q/w0myfW4HqFsq7P5Vj+pKnEz1OmahghrWB0tpsbpYOhI/M7vMrSZfgoAJ7I6m3/KV/1Wk22Gw7Gf8AqVCalTybOlvuuUnPcdT3Fx6n7ch5K/2SUnmbNfO4xg0+VOYRHurAUiFRYGQtBhKs7rp1w2rCFZvLyLpvUulUTVSh0RTC1wZFlRqqdSqKqpFTaLkNFSxa5LUem5PArJokUhcQoACkEoQpASSkyhCkk5qSS9CEAJ1rhqIQgshJqJBqIQgsINVNvqriEEDL6qjVay4hDAoc8Y1248+ayVdkE6mlzf5XNDvRwgoQlbqoy5ZrCTREdmOCBip+0N62pH6Sh2ZZXydXd4gD6BcQkVGC/lRZt/LF0s3y+ezSqO8S7/8AQCscPneFHyYOe9zmfoShCYrS+EUkvqSxxNUH/boUaf8AqcfaAo1bPMU7/F09zGtZ7gT7rqE6lwZ4RX1KReZe5zz/ADOLvqU5TwYQhSkSiVRwasKGFQhapENllhqKs8MEIVkUbLOmZC78NCFYoxxoUmkUIUMglUyn2uQhZMsLlCEKoH//2Q=="/>
          <p:cNvSpPr>
            <a:spLocks noChangeAspect="1" noChangeArrowheads="1"/>
          </p:cNvSpPr>
          <p:nvPr/>
        </p:nvSpPr>
        <p:spPr bwMode="auto">
          <a:xfrm>
            <a:off x="9017000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8371" name="Picture 3" descr="C:\Documents and Settings\user\My Documents\My Pictures\imagesCAXLZX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614366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786314" y="5429264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ما مكوناته ؟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1500166" y="5429264"/>
            <a:ext cx="277655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ماء + ملح + أكسجين</a:t>
            </a:r>
            <a:endParaRPr lang="ar-SA" sz="2800" b="1" dirty="0"/>
          </a:p>
        </p:txBody>
      </p:sp>
      <p:pic>
        <p:nvPicPr>
          <p:cNvPr id="7" name="صورة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00174"/>
            <a:ext cx="5506225" cy="374537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3000364" y="714356"/>
            <a:ext cx="3286148" cy="642942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البحر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714480" y="1500174"/>
            <a:ext cx="5500726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 smtClean="0"/>
          </a:p>
          <a:p>
            <a:pPr algn="ctr"/>
            <a:r>
              <a:rPr lang="ar-SA" sz="4400" dirty="0" smtClean="0"/>
              <a:t>والآن يا صغيرتي</a:t>
            </a:r>
          </a:p>
          <a:p>
            <a:pPr algn="ctr"/>
            <a:r>
              <a:rPr lang="ar-SA" sz="4400" dirty="0" smtClean="0"/>
              <a:t>هل عرفت مفهوم </a:t>
            </a:r>
            <a:r>
              <a:rPr lang="ar-SA" sz="4400" b="1" dirty="0" smtClean="0"/>
              <a:t>المخلوط</a:t>
            </a:r>
            <a:r>
              <a:rPr lang="ar-SA" sz="4400" dirty="0" smtClean="0"/>
              <a:t> ؟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643042" y="1500174"/>
            <a:ext cx="5500726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dirty="0" smtClean="0"/>
          </a:p>
          <a:p>
            <a:pPr algn="ctr"/>
            <a:r>
              <a:rPr lang="ar-SA" sz="4400" b="1" dirty="0" smtClean="0">
                <a:cs typeface="PT Bold Heading" pitchFamily="2" charset="-78"/>
              </a:rPr>
              <a:t>المخلوط</a:t>
            </a:r>
            <a:r>
              <a:rPr lang="ar-SA" sz="4400" b="1" dirty="0" smtClean="0"/>
              <a:t> :</a:t>
            </a:r>
          </a:p>
          <a:p>
            <a:pPr algn="ctr"/>
            <a:r>
              <a:rPr lang="ar-SA" sz="4400" b="1" dirty="0" smtClean="0"/>
              <a:t>مزيج من مادتين أو أكثر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14678" y="1857364"/>
            <a:ext cx="235745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285860"/>
            <a:ext cx="6157898" cy="4000528"/>
          </a:xfrm>
        </p:spPr>
        <p:txBody>
          <a:bodyPr>
            <a:normAutofit/>
          </a:bodyPr>
          <a:lstStyle/>
          <a:p>
            <a:r>
              <a:rPr lang="ar-SA" sz="1600" dirty="0" smtClean="0"/>
              <a:t/>
            </a:r>
            <a:br>
              <a:rPr lang="ar-SA" sz="16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dirty="0" smtClean="0">
                <a:cs typeface="PT Bold Heading" pitchFamily="2" charset="-78"/>
              </a:rPr>
              <a:t>الوحدة الخامسة / المادة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1800" dirty="0" smtClean="0"/>
              <a:t> </a:t>
            </a:r>
            <a:r>
              <a:rPr lang="ar-SA" sz="800" dirty="0" smtClean="0"/>
              <a:t/>
            </a:r>
            <a:br>
              <a:rPr lang="ar-SA" sz="800" dirty="0" smtClean="0"/>
            </a:br>
            <a:r>
              <a:rPr lang="ar-SA" dirty="0" smtClean="0">
                <a:cs typeface="PT Bold Heading" pitchFamily="2" charset="-78"/>
              </a:rPr>
              <a:t>الفصل العاشر / تغيرات المادة</a:t>
            </a:r>
            <a:endParaRPr lang="ar-SA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857356" y="1571612"/>
            <a:ext cx="5429288" cy="14157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 smtClean="0"/>
              <a:t>صغيرتي المفكرة ...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 smtClean="0"/>
              <a:t>ماذا تعرفين عن المحاليل ؟</a:t>
            </a:r>
          </a:p>
        </p:txBody>
      </p:sp>
      <p:pic>
        <p:nvPicPr>
          <p:cNvPr id="69634" name="Picture 2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3230570" cy="20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43240" y="714356"/>
            <a:ext cx="3143272" cy="785818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cs typeface="PT Bold Heading" pitchFamily="2" charset="-78"/>
              </a:rPr>
              <a:t>المحاليل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59394" name="Picture 2" descr="C:\Documents and Settings\user\My Documents\My Pictures\imagesCAV3J5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496"/>
            <a:ext cx="2557468" cy="2428892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628" y="1785926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ملح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395" name="Picture 3" descr="C:\Documents and Settings\user\My Documents\My Pictures\final-resu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4"/>
            <a:ext cx="2357454" cy="2928958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857224" y="1714488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رمل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43240" y="714356"/>
            <a:ext cx="3143272" cy="785818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cs typeface="PT Bold Heading" pitchFamily="2" charset="-78"/>
              </a:rPr>
              <a:t>المحاليل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59394" name="Picture 2" descr="C:\Documents and Settings\user\My Documents\My Pictures\imagesCAV3J5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496"/>
            <a:ext cx="2557468" cy="2428892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628" y="1785926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ملح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395" name="Picture 3" descr="C:\Documents and Settings\user\My Documents\My Pictures\final-resu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4"/>
            <a:ext cx="2357454" cy="2928958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857224" y="1714488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رمل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592935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 smtClean="0"/>
              <a:t>  </a:t>
            </a:r>
            <a:r>
              <a:rPr lang="ar-SA" sz="3200" b="1" dirty="0" smtClean="0">
                <a:cs typeface="PT Bold Heading" pitchFamily="2" charset="-78"/>
              </a:rPr>
              <a:t>حقيقة</a:t>
            </a:r>
            <a:r>
              <a:rPr lang="ar-SA" sz="2400" b="1" dirty="0" smtClean="0">
                <a:cs typeface="PT Bold Heading" pitchFamily="2" charset="-78"/>
              </a:rPr>
              <a:t/>
            </a:r>
            <a:br>
              <a:rPr lang="ar-SA" sz="2400" b="1" dirty="0" smtClean="0">
                <a:cs typeface="PT Bold Heading" pitchFamily="2" charset="-78"/>
              </a:rPr>
            </a:br>
            <a:r>
              <a:rPr lang="ar-SA" sz="2400" b="1" dirty="0" smtClean="0">
                <a:cs typeface="PT Bold Heading" pitchFamily="2" charset="-78"/>
              </a:rPr>
              <a:t> </a:t>
            </a:r>
            <a:r>
              <a:rPr lang="ar-SA" sz="4000" b="1" dirty="0" smtClean="0"/>
              <a:t> يمكن للمحاليل أن تكون صلبة</a:t>
            </a:r>
            <a:endParaRPr lang="ar-SA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00306"/>
            <a:ext cx="2571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500166" y="3714752"/>
            <a:ext cx="4000528" cy="1285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النحاس + </a:t>
            </a:r>
            <a:r>
              <a:rPr lang="ar-SA" sz="3200" b="1" dirty="0" err="1" smtClean="0"/>
              <a:t>خارصين</a:t>
            </a:r>
            <a:r>
              <a:rPr lang="ar-SA" sz="3200" b="1" dirty="0" smtClean="0"/>
              <a:t>  = النحاس الأصفر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1285860"/>
            <a:ext cx="5929354" cy="14287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 smtClean="0"/>
              <a:t>  </a:t>
            </a:r>
            <a:r>
              <a:rPr lang="ar-SA" sz="3200" b="1" dirty="0" smtClean="0">
                <a:cs typeface="PT Bold Heading" pitchFamily="2" charset="-78"/>
              </a:rPr>
              <a:t>أيضا ..</a:t>
            </a:r>
            <a:r>
              <a:rPr lang="ar-SA" sz="2400" b="1" dirty="0" smtClean="0">
                <a:cs typeface="PT Bold Heading" pitchFamily="2" charset="-78"/>
              </a:rPr>
              <a:t/>
            </a:r>
            <a:br>
              <a:rPr lang="ar-SA" sz="2400" b="1" dirty="0" smtClean="0">
                <a:cs typeface="PT Bold Heading" pitchFamily="2" charset="-78"/>
              </a:rPr>
            </a:br>
            <a:r>
              <a:rPr lang="ar-SA" sz="2400" b="1" dirty="0" smtClean="0">
                <a:cs typeface="PT Bold Heading" pitchFamily="2" charset="-78"/>
              </a:rPr>
              <a:t> </a:t>
            </a:r>
            <a:r>
              <a:rPr lang="ar-SA" sz="4000" b="1" dirty="0" smtClean="0"/>
              <a:t> يمكن للمحاليل أن تكون غازات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786050" y="3500438"/>
            <a:ext cx="4000528" cy="128588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الهواء = غاز + غاز + غاز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5929354" cy="6429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4000" b="1" dirty="0" smtClean="0"/>
              <a:t>  </a:t>
            </a:r>
            <a:r>
              <a:rPr lang="ar-SA" sz="3200" b="1" dirty="0" smtClean="0">
                <a:cs typeface="PT Bold Heading" pitchFamily="2" charset="-78"/>
              </a:rPr>
              <a:t>أمثلة من الحياة على المحاليل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643174" y="4929198"/>
            <a:ext cx="4000528" cy="78581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العصائر</a:t>
            </a:r>
            <a:endParaRPr lang="ar-SA" sz="4400" b="1" dirty="0"/>
          </a:p>
        </p:txBody>
      </p:sp>
      <p:pic>
        <p:nvPicPr>
          <p:cNvPr id="3074" name="Picture 2" descr="C:\Documents and Settings\user\My Documents\My Pictures\184eef6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2476498" cy="271464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y Documents\My Pictures\imagesCAWR0M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857364"/>
            <a:ext cx="2428879" cy="267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5929354" cy="6429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4000" b="1" dirty="0" smtClean="0"/>
              <a:t>  </a:t>
            </a:r>
            <a:r>
              <a:rPr lang="ar-SA" sz="3200" b="1" dirty="0" smtClean="0">
                <a:cs typeface="PT Bold Heading" pitchFamily="2" charset="-78"/>
              </a:rPr>
              <a:t>أمثلة من الحياة على المحاليل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786050" y="4786322"/>
            <a:ext cx="4000528" cy="78581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السبائك</a:t>
            </a:r>
            <a:endParaRPr lang="ar-SA" sz="4400" b="1" dirty="0"/>
          </a:p>
        </p:txBody>
      </p:sp>
      <p:pic>
        <p:nvPicPr>
          <p:cNvPr id="1026" name="Picture 2" descr="C:\Documents and Settings\user\My Documents\My Pictures\0969c57c128bf3b0b96992c30fd2c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156410" cy="221457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My Documents\My Pictures\665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3116"/>
            <a:ext cx="3143268" cy="233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1571612"/>
            <a:ext cx="592935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 smtClean="0"/>
              <a:t>  </a:t>
            </a:r>
            <a:r>
              <a:rPr lang="ar-SA" sz="3200" b="1" dirty="0" smtClean="0">
                <a:cs typeface="PT Bold Heading" pitchFamily="2" charset="-78"/>
              </a:rPr>
              <a:t>أيضا ..</a:t>
            </a:r>
            <a:r>
              <a:rPr lang="ar-SA" sz="2400" b="1" dirty="0" smtClean="0">
                <a:cs typeface="PT Bold Heading" pitchFamily="2" charset="-78"/>
              </a:rPr>
              <a:t/>
            </a:r>
            <a:br>
              <a:rPr lang="ar-SA" sz="2400" b="1" dirty="0" smtClean="0">
                <a:cs typeface="PT Bold Heading" pitchFamily="2" charset="-78"/>
              </a:rPr>
            </a:br>
            <a:r>
              <a:rPr lang="ar-SA" sz="2400" b="1" dirty="0" smtClean="0">
                <a:cs typeface="PT Bold Heading" pitchFamily="2" charset="-78"/>
              </a:rPr>
              <a:t> </a:t>
            </a:r>
            <a:r>
              <a:rPr lang="ar-SA" sz="4000" b="1" dirty="0" smtClean="0"/>
              <a:t> يمكن للمحاليل أن تكون غازات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714612" y="3857628"/>
            <a:ext cx="4000528" cy="12858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الهواء = غاز + غاز + غاز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643042" y="1500174"/>
            <a:ext cx="5500726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dirty="0" smtClean="0"/>
          </a:p>
          <a:p>
            <a:pPr algn="ctr"/>
            <a:r>
              <a:rPr lang="ar-SA" sz="4000" b="1" dirty="0" smtClean="0"/>
              <a:t>والآن يا صغيرتي</a:t>
            </a:r>
          </a:p>
          <a:p>
            <a:pPr algn="ctr"/>
            <a:r>
              <a:rPr lang="ar-SA" sz="4000" b="1" dirty="0" smtClean="0"/>
              <a:t>هل عرفت مفهوم </a:t>
            </a:r>
            <a:r>
              <a:rPr lang="ar-SA" sz="4000" b="1" dirty="0" smtClean="0">
                <a:cs typeface="PT Bold Heading" pitchFamily="2" charset="-78"/>
              </a:rPr>
              <a:t>المحلول</a:t>
            </a:r>
            <a:r>
              <a:rPr lang="ar-SA" sz="4000" b="1" dirty="0" smtClean="0"/>
              <a:t> ؟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14678" y="1857364"/>
            <a:ext cx="235745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428728" y="1643050"/>
            <a:ext cx="5929354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 smtClean="0"/>
          </a:p>
          <a:p>
            <a:pPr algn="ctr"/>
            <a:r>
              <a:rPr lang="ar-SA" sz="4000" b="1" dirty="0" smtClean="0">
                <a:cs typeface="PT Bold Heading" pitchFamily="2" charset="-78"/>
              </a:rPr>
              <a:t>المحلول :</a:t>
            </a:r>
          </a:p>
          <a:p>
            <a:pPr algn="ctr"/>
            <a:endParaRPr lang="ar-SA" sz="1600" b="1" dirty="0" smtClean="0">
              <a:cs typeface="PT Bold Heading" pitchFamily="2" charset="-78"/>
            </a:endParaRPr>
          </a:p>
          <a:p>
            <a:pPr algn="ctr"/>
            <a:r>
              <a:rPr lang="ar-SA" sz="4000" b="1" dirty="0" smtClean="0"/>
              <a:t>مخلوط تتوزع فيه المواد بانتظام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157898" cy="4000528"/>
          </a:xfrm>
        </p:spPr>
        <p:txBody>
          <a:bodyPr>
            <a:normAutofit/>
          </a:bodyPr>
          <a:lstStyle/>
          <a:p>
            <a:r>
              <a:rPr lang="ar-SA" dirty="0" smtClean="0"/>
              <a:t>هيا بنا في رحلة جميلة نشاهد من خلالها محتويات :</a:t>
            </a:r>
            <a:br>
              <a:rPr lang="ar-SA" dirty="0" smtClean="0"/>
            </a:br>
            <a:r>
              <a:rPr lang="ar-SA" sz="1800" dirty="0" smtClean="0"/>
              <a:t> </a:t>
            </a:r>
            <a:r>
              <a:rPr lang="ar-SA" sz="800" dirty="0" smtClean="0"/>
              <a:t/>
            </a:r>
            <a:br>
              <a:rPr lang="ar-SA" sz="800" dirty="0" smtClean="0"/>
            </a:br>
            <a:r>
              <a:rPr lang="ar-SA" dirty="0" smtClean="0">
                <a:cs typeface="PT Bold Heading" pitchFamily="2" charset="-78"/>
              </a:rPr>
              <a:t>الفصل العاشر / تغيرات المادة</a:t>
            </a:r>
            <a:br>
              <a:rPr lang="ar-SA" dirty="0" smtClean="0">
                <a:cs typeface="PT Bold Heading" pitchFamily="2" charset="-78"/>
              </a:rPr>
            </a:br>
            <a:r>
              <a:rPr lang="ar-SA" sz="4000" dirty="0" smtClean="0"/>
              <a:t>و نتعرف على مفرداته الجديدة</a:t>
            </a:r>
            <a:br>
              <a:rPr lang="ar-SA" sz="4000" dirty="0" smtClean="0"/>
            </a:br>
            <a:r>
              <a:rPr lang="ar-SA" sz="4800" b="1" dirty="0" smtClean="0"/>
              <a:t>هيا بنا ..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643050"/>
            <a:ext cx="6429420" cy="32861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785918" y="1142984"/>
            <a:ext cx="5429288" cy="1969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 smtClean="0"/>
              <a:t>صغيرتي العالمة ...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 smtClean="0"/>
              <a:t>هيا بنا لنرسم خريطة ذهنية لأنواع المحاليل </a:t>
            </a:r>
          </a:p>
        </p:txBody>
      </p:sp>
      <p:pic>
        <p:nvPicPr>
          <p:cNvPr id="69634" name="Picture 2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429000"/>
            <a:ext cx="3634417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785918" y="1500174"/>
            <a:ext cx="5429288" cy="8771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200" b="1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 smtClean="0"/>
              <a:t>فصل مكونات المخلوط</a:t>
            </a:r>
          </a:p>
        </p:txBody>
      </p:sp>
      <p:pic>
        <p:nvPicPr>
          <p:cNvPr id="69634" name="Picture 2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3230570" cy="20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000232" y="1357298"/>
            <a:ext cx="4929222" cy="590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 smtClean="0"/>
              <a:t>كيف أفصل مكونات المخلوط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85918" y="2357430"/>
            <a:ext cx="5429288" cy="24529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200" b="1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 smtClean="0"/>
              <a:t>هيا بنا نقرأ سويا عن هذا الموضوع بالرجوع إلى الكتاب ..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214546" y="785794"/>
            <a:ext cx="4929222" cy="590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 smtClean="0"/>
              <a:t>كيف أفصل مكونات المخلوط ؟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857364"/>
            <a:ext cx="635798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smtClean="0"/>
              <a:t>   </a:t>
            </a:r>
            <a:endParaRPr lang="en-US" smtClean="0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000232" y="1071546"/>
            <a:ext cx="4929222" cy="590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 smtClean="0"/>
              <a:t>كيف أفصل مكونات المخلوط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85918" y="2214554"/>
            <a:ext cx="5429288" cy="30131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200" b="1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/>
              <a:t>خواص المواد تساعدنا على فصل مكونات المخلوط مثل 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 smtClean="0"/>
              <a:t>اللون – الشكل - الحجم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640309" cy="342902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عنصر نائب للمحتوى 7"/>
          <p:cNvSpPr txBox="1">
            <a:spLocks/>
          </p:cNvSpPr>
          <p:nvPr/>
        </p:nvSpPr>
        <p:spPr>
          <a:xfrm>
            <a:off x="2000232" y="857232"/>
            <a:ext cx="3929090" cy="64294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ar-SA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PT Bold Heading" pitchFamily="2" charset="-78"/>
              </a:rPr>
              <a:t>افصل مكونات المخلوط</a:t>
            </a:r>
            <a:endParaRPr kumimoji="0" lang="ar-SA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PT Bold Heading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072198" y="642918"/>
            <a:ext cx="2000264" cy="107157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جربي بنفسك</a:t>
            </a:r>
            <a:endParaRPr lang="ar-SA" sz="32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42380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88"/>
            <a:ext cx="9144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8"/>
          <p:cNvGrpSpPr/>
          <p:nvPr/>
        </p:nvGrpSpPr>
        <p:grpSpPr>
          <a:xfrm>
            <a:off x="857224" y="571480"/>
            <a:ext cx="1570519" cy="465663"/>
            <a:chOff x="0" y="214314"/>
            <a:chExt cx="1570519" cy="465663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0" y="214314"/>
              <a:ext cx="1570519" cy="465663"/>
            </a:xfrm>
            <a:prstGeom prst="roundRect">
              <a:avLst>
                <a:gd name="adj" fmla="val 10000"/>
              </a:avLst>
            </a:prstGeom>
            <a:ln>
              <a:solidFill>
                <a:srgbClr val="007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13639" y="227953"/>
              <a:ext cx="1543241" cy="438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b="1" kern="1200" dirty="0" smtClean="0"/>
                <a:t>4- التقويم</a:t>
              </a:r>
              <a:endParaRPr lang="ar-SA" sz="2700" b="1" kern="1200" dirty="0"/>
            </a:p>
          </p:txBody>
        </p:sp>
      </p:grpSp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3143240" y="3429000"/>
          <a:ext cx="4286282" cy="20717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7463"/>
                <a:gridCol w="1691320"/>
                <a:gridCol w="1297499"/>
              </a:tblGrid>
              <a:tr h="67463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جدول التعلم</a:t>
                      </a:r>
                      <a:endParaRPr lang="ar-SA" sz="1600" b="1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9797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u="none" dirty="0" smtClean="0">
                          <a:solidFill>
                            <a:srgbClr val="C00000"/>
                          </a:solidFill>
                          <a:cs typeface="+mj-cs"/>
                        </a:rPr>
                        <a:t>ماذا نعرف ؟</a:t>
                      </a:r>
                      <a:endParaRPr lang="ar-SA" sz="1800" b="1" u="none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u="none" dirty="0" smtClean="0">
                          <a:solidFill>
                            <a:srgbClr val="C00000"/>
                          </a:solidFill>
                          <a:cs typeface="+mj-cs"/>
                        </a:rPr>
                        <a:t>ماذا نريد أن نعرف ؟ </a:t>
                      </a:r>
                      <a:endParaRPr lang="ar-SA" sz="1800" b="1" u="none" dirty="0">
                        <a:solidFill>
                          <a:srgbClr val="C00000"/>
                        </a:solidFill>
                        <a:cs typeface="+mj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u="none" dirty="0" smtClean="0">
                          <a:solidFill>
                            <a:srgbClr val="C00000"/>
                          </a:solidFill>
                          <a:cs typeface="PT Bold Heading" pitchFamily="2" charset="-78"/>
                        </a:rPr>
                        <a:t> ماذا تعلمنا ؟</a:t>
                      </a:r>
                      <a:endParaRPr lang="ar-SA" sz="1600" b="1" u="none" dirty="0">
                        <a:solidFill>
                          <a:srgbClr val="C0000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101"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نجمة ذات 5 نقاط 12"/>
          <p:cNvSpPr/>
          <p:nvPr/>
        </p:nvSpPr>
        <p:spPr>
          <a:xfrm>
            <a:off x="3571868" y="5000636"/>
            <a:ext cx="428628" cy="35719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صر نائب للمحتوى 7"/>
          <p:cNvSpPr txBox="1">
            <a:spLocks/>
          </p:cNvSpPr>
          <p:nvPr/>
        </p:nvSpPr>
        <p:spPr>
          <a:xfrm>
            <a:off x="2928926" y="1285860"/>
            <a:ext cx="4929222" cy="171451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ar-S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ar-SA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ar-S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j-cs"/>
              </a:rPr>
              <a:t>و الآن يا صغيرتي..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2800" b="1" dirty="0" smtClean="0">
                <a:solidFill>
                  <a:schemeClr val="tx1"/>
                </a:solidFill>
                <a:cs typeface="+mj-cs"/>
              </a:rPr>
              <a:t>   نريد أن ندون ما تعلمنا عن التغيرات الفيزيائية في جدول التعلم .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60722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8"/>
          <p:cNvGrpSpPr/>
          <p:nvPr/>
        </p:nvGrpSpPr>
        <p:grpSpPr>
          <a:xfrm>
            <a:off x="571472" y="571480"/>
            <a:ext cx="1570519" cy="465663"/>
            <a:chOff x="0" y="214314"/>
            <a:chExt cx="1570519" cy="465663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0" y="214314"/>
              <a:ext cx="1570519" cy="465663"/>
            </a:xfrm>
            <a:prstGeom prst="roundRect">
              <a:avLst>
                <a:gd name="adj" fmla="val 10000"/>
              </a:avLst>
            </a:prstGeom>
            <a:ln>
              <a:solidFill>
                <a:srgbClr val="007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13639" y="227953"/>
              <a:ext cx="1543241" cy="438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b="1" kern="1200" dirty="0" smtClean="0"/>
                <a:t>4- التقويم</a:t>
              </a:r>
              <a:endParaRPr lang="ar-SA" sz="27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257671" cy="53578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40719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5"/>
          <p:cNvSpPr/>
          <p:nvPr/>
        </p:nvSpPr>
        <p:spPr>
          <a:xfrm>
            <a:off x="2214546" y="357166"/>
            <a:ext cx="4121220" cy="71508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نظرة على الفصل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  </a:t>
            </a:r>
            <a:endParaRPr lang="ar-SA" dirty="0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عنصر نائب للمحتوى 5"/>
          <p:cNvGraphicFramePr>
            <a:graphicFrameLocks/>
          </p:cNvGraphicFramePr>
          <p:nvPr/>
        </p:nvGraphicFramePr>
        <p:xfrm>
          <a:off x="571472" y="857232"/>
          <a:ext cx="15716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ستطيل 6"/>
          <p:cNvSpPr/>
          <p:nvPr/>
        </p:nvSpPr>
        <p:spPr>
          <a:xfrm>
            <a:off x="2357422" y="785794"/>
            <a:ext cx="4286280" cy="12858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C00000"/>
                </a:solidFill>
              </a:rPr>
              <a:t>سأستخدم 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C00000"/>
                </a:solidFill>
              </a:rPr>
              <a:t>المنظم البياني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 smtClean="0">
                <a:cs typeface="PT Bold Heading" pitchFamily="2" charset="-78"/>
              </a:rPr>
              <a:t>(  استنتج  </a:t>
            </a:r>
            <a:r>
              <a:rPr lang="ar-SA" sz="3600" b="1" kern="1200" dirty="0" smtClean="0">
                <a:cs typeface="PT Bold Heading" pitchFamily="2" charset="-78"/>
              </a:rPr>
              <a:t>)</a:t>
            </a:r>
            <a:endParaRPr lang="ar-SA" sz="3600" b="1" kern="1200" dirty="0">
              <a:cs typeface="PT Bold Heading" pitchFamily="2" charset="-78"/>
            </a:endParaRPr>
          </a:p>
        </p:txBody>
      </p:sp>
      <p:pic>
        <p:nvPicPr>
          <p:cNvPr id="15" name="Picture 6" descr="C:\Documents and Settings\Toshiba\My Documents\My Pictures\احبك يا ماما\300986_246833_130195_ai83941n25831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072330" y="214290"/>
            <a:ext cx="2071670" cy="200024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2571745"/>
            <a:ext cx="442915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C:\Documents and Settings\Toshiba\My Documents\My Pictures\احبك يا ماما\300986_246833_130195_ai83941n2583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2330" y="214290"/>
            <a:ext cx="2071670" cy="200024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14554"/>
            <a:ext cx="54292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C:\Documents and Settings\Toshiba\My Documents\My Pictures\احبك يا ماما\300986_246833_130195_ai83941n2583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2330" y="214290"/>
            <a:ext cx="2071670" cy="200024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00174"/>
            <a:ext cx="4926699" cy="37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Documents and Settings\Toshiba\My Documents\My Pictures\cl2t1wtzpf2k9ysc1dhi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رسم تخطيطي 4"/>
          <p:cNvGraphicFramePr/>
          <p:nvPr/>
        </p:nvGraphicFramePr>
        <p:xfrm>
          <a:off x="571472" y="1357298"/>
          <a:ext cx="15716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C:\Documents and Settings\Toshiba\My Documents\My Pictures\000203C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0"/>
            <a:ext cx="1524002" cy="1357322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643314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1214422"/>
            <a:ext cx="37671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My Documents\My Picture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2500298" y="2500306"/>
            <a:ext cx="414340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dirty="0" smtClean="0">
                <a:cs typeface="PT Bold Heading" pitchFamily="2" charset="-78"/>
              </a:rPr>
              <a:t>شكرا لكن..</a:t>
            </a:r>
            <a:endParaRPr lang="ar-SA" sz="8000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  <p:pic>
        <p:nvPicPr>
          <p:cNvPr id="8194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3143272" cy="120491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48291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5286380" y="3429000"/>
            <a:ext cx="3214710" cy="2311385"/>
          </a:xfrm>
        </p:spPr>
        <p:txBody>
          <a:bodyPr>
            <a:normAutofit/>
          </a:bodyPr>
          <a:lstStyle/>
          <a:p>
            <a:pPr>
              <a:buSzPct val="79000"/>
              <a:buBlip>
                <a:blip r:embed="rId5"/>
              </a:buBlip>
            </a:pPr>
            <a:r>
              <a:rPr lang="ar-SA" sz="3600" b="1" dirty="0" smtClean="0"/>
              <a:t>كيف تتغير المادة من حالة إلى أخرى 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500694" y="1571612"/>
            <a:ext cx="2906774" cy="83099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صغيرتي ..</a:t>
            </a: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انظري إلى هذه الصورة ..</a:t>
            </a: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4714908" cy="56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5500694" y="1357298"/>
            <a:ext cx="3000396" cy="3454393"/>
          </a:xfrm>
        </p:spPr>
        <p:txBody>
          <a:bodyPr>
            <a:normAutofit lnSpcReduction="10000"/>
          </a:bodyPr>
          <a:lstStyle/>
          <a:p>
            <a:pPr>
              <a:buSzPct val="79000"/>
              <a:buBlip>
                <a:blip r:embed="rId4"/>
              </a:buBlip>
            </a:pPr>
            <a:r>
              <a:rPr lang="ar-SA" sz="2800" b="1" dirty="0" smtClean="0"/>
              <a:t>ما نوع التغير الذي يطرأ على المادة </a:t>
            </a:r>
            <a:r>
              <a:rPr lang="ar-SA" sz="2800" b="1" dirty="0" err="1" smtClean="0"/>
              <a:t>و</a:t>
            </a:r>
            <a:r>
              <a:rPr lang="ar-SA" sz="2800" b="1" dirty="0" smtClean="0"/>
              <a:t> لا يغير من هويتها ؟ </a:t>
            </a:r>
          </a:p>
          <a:p>
            <a:pPr>
              <a:buSzPct val="79000"/>
              <a:buNone/>
            </a:pPr>
            <a:r>
              <a:rPr lang="ar-SA" sz="2800" b="1" dirty="0" smtClean="0"/>
              <a:t>     </a:t>
            </a:r>
            <a:r>
              <a:rPr lang="ar-SA" sz="2800" b="1" dirty="0" smtClean="0">
                <a:solidFill>
                  <a:srgbClr val="C00000"/>
                </a:solidFill>
              </a:rPr>
              <a:t>( الحجر – الخشب )  </a:t>
            </a:r>
          </a:p>
          <a:p>
            <a:pPr>
              <a:buSzPct val="79000"/>
              <a:buBlip>
                <a:blip r:embed="rId4"/>
              </a:buBlip>
            </a:pPr>
            <a:endParaRPr lang="ar-SA" sz="2800" b="1" dirty="0" smtClean="0"/>
          </a:p>
          <a:p>
            <a:pPr>
              <a:buSzPct val="79000"/>
              <a:buBlip>
                <a:blip r:embed="rId4"/>
              </a:buBlip>
            </a:pPr>
            <a:r>
              <a:rPr lang="ar-SA" sz="2800" b="1" dirty="0" smtClean="0"/>
              <a:t>ما نوع التغير الذي يحدث عند حرق عود من الثقاب ؟</a:t>
            </a:r>
            <a:endParaRPr lang="ar-SA" sz="2800" b="1" dirty="0"/>
          </a:p>
        </p:txBody>
      </p:sp>
      <p:pic>
        <p:nvPicPr>
          <p:cNvPr id="8194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000636"/>
            <a:ext cx="2714644" cy="12049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000636"/>
            <a:ext cx="1571636" cy="7903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157898" cy="4000528"/>
          </a:xfrm>
        </p:spPr>
        <p:txBody>
          <a:bodyPr>
            <a:normAutofit/>
          </a:bodyPr>
          <a:lstStyle/>
          <a:p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صغيرتي ..</a:t>
            </a:r>
            <a:b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هيا لنتعرف إلى بعض 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المفردات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التي سندرسها في هذا الفصل الجديد ..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685</Words>
  <Application>Microsoft Office PowerPoint</Application>
  <PresentationFormat>عرض على الشاشة (3:4)‏</PresentationFormat>
  <Paragraphs>199</Paragraphs>
  <Slides>64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64</vt:i4>
      </vt:variant>
    </vt:vector>
  </HeadingPairs>
  <TitlesOfParts>
    <vt:vector size="65" baseType="lpstr">
      <vt:lpstr>سمة Office</vt:lpstr>
      <vt:lpstr>عرض تقديمي في PowerPoint</vt:lpstr>
      <vt:lpstr>السلام عليكم  و رحمة الله  و بركاته</vt:lpstr>
      <vt:lpstr>عرض تقديمي في PowerPoint</vt:lpstr>
      <vt:lpstr>  الوحدة الخامسة / المادة     الفصل العاشر / تغيرات المادة</vt:lpstr>
      <vt:lpstr>هيا بنا في رحلة جميلة نشاهد من خلالها محتويات :   الفصل العاشر / تغيرات المادة و نتعرف على مفرداته الجديدة هيا بنا ..</vt:lpstr>
      <vt:lpstr>عرض تقديمي في PowerPoint</vt:lpstr>
      <vt:lpstr>عرض تقديمي في PowerPoint</vt:lpstr>
      <vt:lpstr>عرض تقديمي في PowerPoint</vt:lpstr>
      <vt:lpstr>صغيرتي .. هيا لنتعرف إلى بعض المفردات التي سندرسها في هذا الفصل الجديد ..</vt:lpstr>
      <vt:lpstr>عرض تقديمي في PowerPoint</vt:lpstr>
      <vt:lpstr>و الآن سنبدأ مع الدرس الأول في هذا الفصل  وهو بعنوان ..   التغيرات الفيزيائية</vt:lpstr>
      <vt:lpstr> المعرفة السابقة </vt:lpstr>
      <vt:lpstr> المعرفة السابقة </vt:lpstr>
      <vt:lpstr> أنظر وأتساءل</vt:lpstr>
      <vt:lpstr>عرض تقديمي في PowerPoint</vt:lpstr>
      <vt:lpstr>زهرتي العالمة الصغيرة ..  ما رأيك أن نسلك سلوك العلماء من خلال مرحلة الاستكشاف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المحاليل</vt:lpstr>
      <vt:lpstr>المحاليل</vt:lpstr>
      <vt:lpstr>  حقيقة   يمكن للمحاليل أن تكون صلبة</vt:lpstr>
      <vt:lpstr>  أيضا ..   يمكن للمحاليل أن تكون غازات</vt:lpstr>
      <vt:lpstr>  أمثلة من الحياة على المحاليل</vt:lpstr>
      <vt:lpstr>  أمثلة من الحياة على المحاليل</vt:lpstr>
      <vt:lpstr>  أيضا ..   يمكن للمحاليل أن تكون غازات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العصفور</cp:lastModifiedBy>
  <cp:revision>456</cp:revision>
  <dcterms:created xsi:type="dcterms:W3CDTF">2010-01-16T19:04:10Z</dcterms:created>
  <dcterms:modified xsi:type="dcterms:W3CDTF">2012-03-25T11:19:22Z</dcterms:modified>
</cp:coreProperties>
</file>