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3" r:id="rId4"/>
    <p:sldId id="272" r:id="rId5"/>
    <p:sldId id="271" r:id="rId6"/>
    <p:sldId id="298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F9E6-3FFB-4319-B51D-12CFFFEE975C}" type="datetimeFigureOut">
              <a:rPr lang="ar-SA" smtClean="0"/>
              <a:pPr/>
              <a:t>22/12/34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3673-97B1-477D-A84E-92441FDEA42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age_00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8833" y="0"/>
            <a:ext cx="532633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4000496" y="214311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000496" y="357187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429388" y="214311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429388" y="357187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429388" y="92867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000496" y="92867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000496" y="485776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214546" y="250030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786050" y="2500306"/>
            <a:ext cx="500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357554" y="2500306"/>
            <a:ext cx="6429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286248" y="257174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000628" y="250030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786446" y="250030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572264" y="250030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215206" y="2500306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8001024" y="257174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71736" y="5214950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obe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071538" y="5429264"/>
            <a:ext cx="14287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andals</a:t>
            </a:r>
            <a:r>
              <a:rPr lang="en-US" dirty="0" smtClean="0">
                <a:solidFill>
                  <a:srgbClr val="00B050"/>
                </a:solidFill>
              </a:rPr>
              <a:t>                      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214810" y="5214950"/>
            <a:ext cx="18573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00B050"/>
                </a:solidFill>
              </a:rPr>
              <a:t>                 </a:t>
            </a:r>
            <a:r>
              <a:rPr lang="en-US" dirty="0" err="1" smtClean="0">
                <a:solidFill>
                  <a:srgbClr val="00B050"/>
                </a:solidFill>
              </a:rPr>
              <a:t>e’s</a:t>
            </a:r>
            <a:r>
              <a:rPr lang="en-US" dirty="0" smtClean="0">
                <a:solidFill>
                  <a:srgbClr val="00B050"/>
                </a:solidFill>
              </a:rPr>
              <a:t>               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57950" y="5214950"/>
            <a:ext cx="1643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earing</a:t>
            </a:r>
            <a:r>
              <a:rPr lang="en-US" dirty="0" smtClean="0">
                <a:solidFill>
                  <a:srgbClr val="00B050"/>
                </a:solidFill>
              </a:rPr>
              <a:t>              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572000" y="5500702"/>
            <a:ext cx="30718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trousers , T – shirt , a cap             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5357818" y="5929330"/>
            <a:ext cx="16430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hoes                 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1500166" y="92867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714744" y="92867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643174" y="1142984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572000" y="1142984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2857488" y="142873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857752" y="142873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714612" y="164305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643438" y="164305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7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5429256" y="2357430"/>
            <a:ext cx="428628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D </a:t>
            </a:r>
            <a:endParaRPr lang="ar-SA" sz="1600" dirty="0">
              <a:solidFill>
                <a:srgbClr val="FFFF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143504" y="2714620"/>
            <a:ext cx="42862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B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143504" y="3071810"/>
            <a:ext cx="42862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E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000760" y="3143248"/>
            <a:ext cx="42862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C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29388" y="3429000"/>
            <a:ext cx="42862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428728" y="4929198"/>
            <a:ext cx="85725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What’s</a:t>
            </a: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715008" y="4929198"/>
            <a:ext cx="85725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It’s       </a:t>
            </a: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428728" y="6000768"/>
            <a:ext cx="85725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It’s       </a:t>
            </a: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715008" y="6000768"/>
            <a:ext cx="857256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What’s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page_007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2071670" y="2214554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is 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143108" y="2643182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are 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857488" y="3071810"/>
            <a:ext cx="7143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this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000364" y="3500438"/>
            <a:ext cx="7143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these  </a:t>
            </a: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071934" y="2214554"/>
            <a:ext cx="2000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‘s  an  orange .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643438" y="2643182"/>
            <a:ext cx="30718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These  are  a  three lemons  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429124" y="3071810"/>
            <a:ext cx="20002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‘s  orange .    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214942" y="3500438"/>
            <a:ext cx="307183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These  are  yellow .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77</Words>
  <Application>Microsoft Office PowerPoint</Application>
  <PresentationFormat>عرض على الشاشة (3:4)‏</PresentationFormat>
  <Paragraphs>47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pc</dc:creator>
  <cp:lastModifiedBy>ابو ماهر الحربي</cp:lastModifiedBy>
  <cp:revision>53</cp:revision>
  <dcterms:created xsi:type="dcterms:W3CDTF">2013-09-27T14:46:25Z</dcterms:created>
  <dcterms:modified xsi:type="dcterms:W3CDTF">2013-10-26T16:09:48Z</dcterms:modified>
</cp:coreProperties>
</file>