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7" r:id="rId3"/>
    <p:sldId id="276" r:id="rId4"/>
    <p:sldId id="275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age_0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8833" y="0"/>
            <a:ext cx="532633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4572000" y="142873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143636" y="1500174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357950" y="264318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000628" y="1714488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785918" y="414338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8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643042" y="435769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14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785918" y="464344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4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71604" y="4857760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12 </a:t>
            </a: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357422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000364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714744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429124" y="3286124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214942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 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643702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4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358082" y="321468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072462" y="321468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500166" y="4572008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428728" y="4357694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428728" y="4643446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428728" y="4929198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428728" y="5286388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643174" y="435769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857488" y="4643446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500298" y="5214950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643438" y="492919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5214942" y="100010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Wingdings 2"/>
              </a:rPr>
              <a:t> </a:t>
            </a:r>
            <a:endParaRPr lang="ar-S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214942" y="221455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Wingdings 2"/>
              </a:rPr>
              <a:t> </a:t>
            </a:r>
            <a:endParaRPr lang="ar-S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286380" y="1428736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sym typeface="Wingdings 2"/>
              </a:rPr>
              <a:t>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143504" y="178592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sym typeface="Wingdings 2"/>
              </a:rPr>
              <a:t>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929322" y="1428736"/>
            <a:ext cx="192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It’s  a  cup of  tea .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929322" y="1785926"/>
            <a:ext cx="192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It’s  an orange  .</a:t>
            </a: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47</Words>
  <Application>Microsoft Office PowerPoint</Application>
  <PresentationFormat>عرض على الشاشة (3:4)‏</PresentationFormat>
  <Paragraphs>31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ابو ماهر الحربي</cp:lastModifiedBy>
  <cp:revision>52</cp:revision>
  <dcterms:created xsi:type="dcterms:W3CDTF">2013-09-27T14:46:25Z</dcterms:created>
  <dcterms:modified xsi:type="dcterms:W3CDTF">2013-10-26T16:05:32Z</dcterms:modified>
</cp:coreProperties>
</file>