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900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9122-6B7C-4673-AFA4-EFB4E9EB3B54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C918F3-317B-4E73-860B-9CEF47534A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pull dir="d"/>
    <p:sndAc>
      <p:stSnd>
        <p:snd r:embed="rId1" name="camera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9122-6B7C-4673-AFA4-EFB4E9EB3B54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18F3-317B-4E73-860B-9CEF47534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  <p:sndAc>
      <p:stSnd>
        <p:snd r:embed="rId1" name="camera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9122-6B7C-4673-AFA4-EFB4E9EB3B54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18F3-317B-4E73-860B-9CEF47534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  <p:sndAc>
      <p:stSnd>
        <p:snd r:embed="rId1" name="camera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619122-6B7C-4673-AFA4-EFB4E9EB3B54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8C918F3-317B-4E73-860B-9CEF47534A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transition spd="med">
    <p:pull dir="d"/>
    <p:sndAc>
      <p:stSnd>
        <p:snd r:embed="rId1" name="camera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9122-6B7C-4673-AFA4-EFB4E9EB3B54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18F3-317B-4E73-860B-9CEF47534A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d"/>
    <p:sndAc>
      <p:stSnd>
        <p:snd r:embed="rId1" name="camera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9122-6B7C-4673-AFA4-EFB4E9EB3B54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18F3-317B-4E73-860B-9CEF47534A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 spd="med">
    <p:pull dir="d"/>
    <p:sndAc>
      <p:stSnd>
        <p:snd r:embed="rId1" name="camera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18F3-317B-4E73-860B-9CEF47534A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9122-6B7C-4673-AFA4-EFB4E9EB3B54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d"/>
    <p:sndAc>
      <p:stSnd>
        <p:snd r:embed="rId1" name="camera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9122-6B7C-4673-AFA4-EFB4E9EB3B54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18F3-317B-4E73-860B-9CEF47534A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transition spd="med">
    <p:pull dir="d"/>
    <p:sndAc>
      <p:stSnd>
        <p:snd r:embed="rId1" name="camera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9122-6B7C-4673-AFA4-EFB4E9EB3B54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18F3-317B-4E73-860B-9CEF47534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  <p:sndAc>
      <p:stSnd>
        <p:snd r:embed="rId1" name="camera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619122-6B7C-4673-AFA4-EFB4E9EB3B54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8C918F3-317B-4E73-860B-9CEF47534A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pull dir="d"/>
    <p:sndAc>
      <p:stSnd>
        <p:snd r:embed="rId1" name="camera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9122-6B7C-4673-AFA4-EFB4E9EB3B54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C918F3-317B-4E73-860B-9CEF47534A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pull dir="d"/>
    <p:sndAc>
      <p:stSnd>
        <p:snd r:embed="rId1" name="camera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619122-6B7C-4673-AFA4-EFB4E9EB3B54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8C918F3-317B-4E73-860B-9CEF47534A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med">
    <p:pull dir="d"/>
    <p:sndAc>
      <p:stSnd>
        <p:snd r:embed="rId13" name="camera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214546" y="1428736"/>
            <a:ext cx="6400800" cy="1214446"/>
          </a:xfrm>
        </p:spPr>
        <p:txBody>
          <a:bodyPr>
            <a:normAutofit/>
          </a:bodyPr>
          <a:lstStyle/>
          <a:p>
            <a:pPr rtl="1"/>
            <a:r>
              <a:rPr lang="ar-SA" dirty="0" smtClean="0">
                <a:solidFill>
                  <a:srgbClr val="C00000"/>
                </a:solidFill>
              </a:rPr>
              <a:t>البنية الجيولوجية</a:t>
            </a:r>
            <a:r>
              <a:rPr lang="ar-SA" dirty="0" smtClean="0"/>
              <a:t>:   هي نظام ترتيب الطبقات الصخرية وتمثل الصخور الأساسية التي ترتكز عليها تضاريس الوطن العربي</a:t>
            </a:r>
            <a:endParaRPr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14348" y="0"/>
            <a:ext cx="8229600" cy="1057284"/>
          </a:xfrm>
        </p:spPr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البنية والتاريخ الجيولوجي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D:\Users\Hasna\Desktop\التقاط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928934"/>
            <a:ext cx="6572296" cy="3643338"/>
          </a:xfrm>
          <a:prstGeom prst="rect">
            <a:avLst/>
          </a:prstGeom>
          <a:noFill/>
        </p:spPr>
      </p:pic>
      <p:pic>
        <p:nvPicPr>
          <p:cNvPr id="4" name="Picture 2" descr="D:\Users\Hasna\Desktop\New Folder\صور متحركة\46464_121130453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857232"/>
            <a:ext cx="1571636" cy="15716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الأهمية الجغرافية لدراسة البنية الجيولوجية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286512" y="4143380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dirty="0" smtClean="0">
                <a:solidFill>
                  <a:srgbClr val="FFFF00"/>
                </a:solidFill>
              </a:rPr>
              <a:t>معرفة توزيع  الثروات المعدنية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500034" y="1857364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dirty="0" smtClean="0">
                <a:solidFill>
                  <a:srgbClr val="FFFF00"/>
                </a:solidFill>
              </a:rPr>
              <a:t>معرفة توزيع خزانات المياه الجوفية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857224" y="4429132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dirty="0" smtClean="0">
                <a:solidFill>
                  <a:srgbClr val="FFFF00"/>
                </a:solidFill>
              </a:rPr>
              <a:t>معرفة أنواع التربة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6357950" y="2000240"/>
            <a:ext cx="24561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800" dirty="0" smtClean="0">
                <a:solidFill>
                  <a:srgbClr val="FFFF00"/>
                </a:solidFill>
              </a:rPr>
              <a:t>معرفة أشكال السطح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16" name="Picture 3" descr="D:\Users\Hasna\Desktop\New Folder\صور\صور جغرافية\al3na (2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5000636"/>
            <a:ext cx="2143140" cy="1571636"/>
          </a:xfrm>
          <a:prstGeom prst="rect">
            <a:avLst/>
          </a:prstGeom>
          <a:noFill/>
        </p:spPr>
      </p:pic>
      <p:pic>
        <p:nvPicPr>
          <p:cNvPr id="17" name="Picture 7" descr="D:\Users\Hasna\Desktop\New Folder\صور\صور جغرافية\29_46_106119918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2500306"/>
            <a:ext cx="3286125" cy="1571636"/>
          </a:xfrm>
          <a:prstGeom prst="rect">
            <a:avLst/>
          </a:prstGeom>
          <a:noFill/>
        </p:spPr>
      </p:pic>
      <p:pic>
        <p:nvPicPr>
          <p:cNvPr id="1027" name="Picture 3" descr="D:\Users\Hasna\Desktop\New Folder\صور جغرافية\2e9c4dec3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08" y="5000636"/>
            <a:ext cx="2047876" cy="1571636"/>
          </a:xfrm>
          <a:prstGeom prst="rect">
            <a:avLst/>
          </a:prstGeom>
          <a:noFill/>
        </p:spPr>
      </p:pic>
      <p:pic>
        <p:nvPicPr>
          <p:cNvPr id="1028" name="Picture 4" descr="D:\Users\Hasna\Desktop\New Folder\صور جغرافية\7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2643183"/>
            <a:ext cx="4000528" cy="1643074"/>
          </a:xfrm>
          <a:prstGeom prst="rect">
            <a:avLst/>
          </a:prstGeom>
          <a:noFill/>
        </p:spPr>
      </p:pic>
      <p:pic>
        <p:nvPicPr>
          <p:cNvPr id="1029" name="Picture 5" descr="D:\Users\Hasna\Desktop\New Folder\صور جغرافية\economy_393678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43570" y="5000636"/>
            <a:ext cx="3333750" cy="16621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العوامل التي </a:t>
            </a: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أثرت </a:t>
            </a: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في بنية الوطن العربي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500166" y="1571612"/>
            <a:ext cx="7000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dirty="0" smtClean="0">
                <a:solidFill>
                  <a:srgbClr val="FF0000"/>
                </a:solidFill>
              </a:rPr>
              <a:t>كتلة صلبة قديمة(الكتلة الجندوانية):</a:t>
            </a:r>
            <a:r>
              <a:rPr lang="ar-SA" sz="3200" dirty="0" smtClean="0">
                <a:solidFill>
                  <a:schemeClr val="bg1"/>
                </a:solidFill>
              </a:rPr>
              <a:t>وتشمل القسم الأكبر من مساحة الوطن العربي.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6" name="Picture 2" descr="D:\Users\Hasna\Desktop\التقاط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714620"/>
            <a:ext cx="6572296" cy="36433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9" name="شكل حر 8"/>
          <p:cNvSpPr/>
          <p:nvPr/>
        </p:nvSpPr>
        <p:spPr>
          <a:xfrm>
            <a:off x="3714744" y="3714752"/>
            <a:ext cx="3357586" cy="2643206"/>
          </a:xfrm>
          <a:custGeom>
            <a:avLst/>
            <a:gdLst>
              <a:gd name="connsiteX0" fmla="*/ 2825202 w 3685814"/>
              <a:gd name="connsiteY0" fmla="*/ 94129 h 2259106"/>
              <a:gd name="connsiteX1" fmla="*/ 2744520 w 3685814"/>
              <a:gd name="connsiteY1" fmla="*/ 26894 h 2259106"/>
              <a:gd name="connsiteX2" fmla="*/ 2650390 w 3685814"/>
              <a:gd name="connsiteY2" fmla="*/ 0 h 2259106"/>
              <a:gd name="connsiteX3" fmla="*/ 2556261 w 3685814"/>
              <a:gd name="connsiteY3" fmla="*/ 13447 h 2259106"/>
              <a:gd name="connsiteX4" fmla="*/ 2475579 w 3685814"/>
              <a:gd name="connsiteY4" fmla="*/ 67235 h 2259106"/>
              <a:gd name="connsiteX5" fmla="*/ 2421790 w 3685814"/>
              <a:gd name="connsiteY5" fmla="*/ 134471 h 2259106"/>
              <a:gd name="connsiteX6" fmla="*/ 2394896 w 3685814"/>
              <a:gd name="connsiteY6" fmla="*/ 174812 h 2259106"/>
              <a:gd name="connsiteX7" fmla="*/ 2314214 w 3685814"/>
              <a:gd name="connsiteY7" fmla="*/ 215153 h 2259106"/>
              <a:gd name="connsiteX8" fmla="*/ 2260426 w 3685814"/>
              <a:gd name="connsiteY8" fmla="*/ 242047 h 2259106"/>
              <a:gd name="connsiteX9" fmla="*/ 2220085 w 3685814"/>
              <a:gd name="connsiteY9" fmla="*/ 268941 h 2259106"/>
              <a:gd name="connsiteX10" fmla="*/ 2193190 w 3685814"/>
              <a:gd name="connsiteY10" fmla="*/ 295835 h 2259106"/>
              <a:gd name="connsiteX11" fmla="*/ 2112508 w 3685814"/>
              <a:gd name="connsiteY11" fmla="*/ 322729 h 2259106"/>
              <a:gd name="connsiteX12" fmla="*/ 2072167 w 3685814"/>
              <a:gd name="connsiteY12" fmla="*/ 336177 h 2259106"/>
              <a:gd name="connsiteX13" fmla="*/ 1991485 w 3685814"/>
              <a:gd name="connsiteY13" fmla="*/ 376518 h 2259106"/>
              <a:gd name="connsiteX14" fmla="*/ 1776332 w 3685814"/>
              <a:gd name="connsiteY14" fmla="*/ 363071 h 2259106"/>
              <a:gd name="connsiteX15" fmla="*/ 1749438 w 3685814"/>
              <a:gd name="connsiteY15" fmla="*/ 322729 h 2259106"/>
              <a:gd name="connsiteX16" fmla="*/ 1709096 w 3685814"/>
              <a:gd name="connsiteY16" fmla="*/ 309282 h 2259106"/>
              <a:gd name="connsiteX17" fmla="*/ 1668755 w 3685814"/>
              <a:gd name="connsiteY17" fmla="*/ 282388 h 2259106"/>
              <a:gd name="connsiteX18" fmla="*/ 1467049 w 3685814"/>
              <a:gd name="connsiteY18" fmla="*/ 282388 h 2259106"/>
              <a:gd name="connsiteX19" fmla="*/ 1386367 w 3685814"/>
              <a:gd name="connsiteY19" fmla="*/ 336177 h 2259106"/>
              <a:gd name="connsiteX20" fmla="*/ 1346026 w 3685814"/>
              <a:gd name="connsiteY20" fmla="*/ 349624 h 2259106"/>
              <a:gd name="connsiteX21" fmla="*/ 1265343 w 3685814"/>
              <a:gd name="connsiteY21" fmla="*/ 403412 h 2259106"/>
              <a:gd name="connsiteX22" fmla="*/ 1184661 w 3685814"/>
              <a:gd name="connsiteY22" fmla="*/ 457200 h 2259106"/>
              <a:gd name="connsiteX23" fmla="*/ 1157767 w 3685814"/>
              <a:gd name="connsiteY23" fmla="*/ 416859 h 2259106"/>
              <a:gd name="connsiteX24" fmla="*/ 1077085 w 3685814"/>
              <a:gd name="connsiteY24" fmla="*/ 389965 h 2259106"/>
              <a:gd name="connsiteX25" fmla="*/ 821590 w 3685814"/>
              <a:gd name="connsiteY25" fmla="*/ 363071 h 2259106"/>
              <a:gd name="connsiteX26" fmla="*/ 781249 w 3685814"/>
              <a:gd name="connsiteY26" fmla="*/ 349624 h 2259106"/>
              <a:gd name="connsiteX27" fmla="*/ 633332 w 3685814"/>
              <a:gd name="connsiteY27" fmla="*/ 363071 h 2259106"/>
              <a:gd name="connsiteX28" fmla="*/ 592990 w 3685814"/>
              <a:gd name="connsiteY28" fmla="*/ 376518 h 2259106"/>
              <a:gd name="connsiteX29" fmla="*/ 539202 w 3685814"/>
              <a:gd name="connsiteY29" fmla="*/ 389965 h 2259106"/>
              <a:gd name="connsiteX30" fmla="*/ 498861 w 3685814"/>
              <a:gd name="connsiteY30" fmla="*/ 363071 h 2259106"/>
              <a:gd name="connsiteX31" fmla="*/ 203026 w 3685814"/>
              <a:gd name="connsiteY31" fmla="*/ 376518 h 2259106"/>
              <a:gd name="connsiteX32" fmla="*/ 135790 w 3685814"/>
              <a:gd name="connsiteY32" fmla="*/ 443753 h 2259106"/>
              <a:gd name="connsiteX33" fmla="*/ 41661 w 3685814"/>
              <a:gd name="connsiteY33" fmla="*/ 578224 h 2259106"/>
              <a:gd name="connsiteX34" fmla="*/ 14767 w 3685814"/>
              <a:gd name="connsiteY34" fmla="*/ 618565 h 2259106"/>
              <a:gd name="connsiteX35" fmla="*/ 1320 w 3685814"/>
              <a:gd name="connsiteY35" fmla="*/ 658906 h 2259106"/>
              <a:gd name="connsiteX36" fmla="*/ 14767 w 3685814"/>
              <a:gd name="connsiteY36" fmla="*/ 806824 h 2259106"/>
              <a:gd name="connsiteX37" fmla="*/ 68555 w 3685814"/>
              <a:gd name="connsiteY37" fmla="*/ 874059 h 2259106"/>
              <a:gd name="connsiteX38" fmla="*/ 95449 w 3685814"/>
              <a:gd name="connsiteY38" fmla="*/ 914400 h 2259106"/>
              <a:gd name="connsiteX39" fmla="*/ 135790 w 3685814"/>
              <a:gd name="connsiteY39" fmla="*/ 941294 h 2259106"/>
              <a:gd name="connsiteX40" fmla="*/ 203026 w 3685814"/>
              <a:gd name="connsiteY40" fmla="*/ 995082 h 2259106"/>
              <a:gd name="connsiteX41" fmla="*/ 297155 w 3685814"/>
              <a:gd name="connsiteY41" fmla="*/ 1116106 h 2259106"/>
              <a:gd name="connsiteX42" fmla="*/ 324049 w 3685814"/>
              <a:gd name="connsiteY42" fmla="*/ 1156447 h 2259106"/>
              <a:gd name="connsiteX43" fmla="*/ 364390 w 3685814"/>
              <a:gd name="connsiteY43" fmla="*/ 1169894 h 2259106"/>
              <a:gd name="connsiteX44" fmla="*/ 404732 w 3685814"/>
              <a:gd name="connsiteY44" fmla="*/ 1196788 h 2259106"/>
              <a:gd name="connsiteX45" fmla="*/ 485414 w 3685814"/>
              <a:gd name="connsiteY45" fmla="*/ 1223682 h 2259106"/>
              <a:gd name="connsiteX46" fmla="*/ 579543 w 3685814"/>
              <a:gd name="connsiteY46" fmla="*/ 1210235 h 2259106"/>
              <a:gd name="connsiteX47" fmla="*/ 592990 w 3685814"/>
              <a:gd name="connsiteY47" fmla="*/ 1169894 h 2259106"/>
              <a:gd name="connsiteX48" fmla="*/ 714014 w 3685814"/>
              <a:gd name="connsiteY48" fmla="*/ 1290918 h 2259106"/>
              <a:gd name="connsiteX49" fmla="*/ 821590 w 3685814"/>
              <a:gd name="connsiteY49" fmla="*/ 1358153 h 2259106"/>
              <a:gd name="connsiteX50" fmla="*/ 861932 w 3685814"/>
              <a:gd name="connsiteY50" fmla="*/ 1385047 h 2259106"/>
              <a:gd name="connsiteX51" fmla="*/ 915720 w 3685814"/>
              <a:gd name="connsiteY51" fmla="*/ 1411941 h 2259106"/>
              <a:gd name="connsiteX52" fmla="*/ 1009849 w 3685814"/>
              <a:gd name="connsiteY52" fmla="*/ 1465729 h 2259106"/>
              <a:gd name="connsiteX53" fmla="*/ 1077085 w 3685814"/>
              <a:gd name="connsiteY53" fmla="*/ 1519518 h 2259106"/>
              <a:gd name="connsiteX54" fmla="*/ 1157767 w 3685814"/>
              <a:gd name="connsiteY54" fmla="*/ 1546412 h 2259106"/>
              <a:gd name="connsiteX55" fmla="*/ 1211555 w 3685814"/>
              <a:gd name="connsiteY55" fmla="*/ 1573306 h 2259106"/>
              <a:gd name="connsiteX56" fmla="*/ 1251896 w 3685814"/>
              <a:gd name="connsiteY56" fmla="*/ 1600200 h 2259106"/>
              <a:gd name="connsiteX57" fmla="*/ 1359473 w 3685814"/>
              <a:gd name="connsiteY57" fmla="*/ 1627094 h 2259106"/>
              <a:gd name="connsiteX58" fmla="*/ 1440155 w 3685814"/>
              <a:gd name="connsiteY58" fmla="*/ 1653988 h 2259106"/>
              <a:gd name="connsiteX59" fmla="*/ 1493943 w 3685814"/>
              <a:gd name="connsiteY59" fmla="*/ 1667435 h 2259106"/>
              <a:gd name="connsiteX60" fmla="*/ 1507390 w 3685814"/>
              <a:gd name="connsiteY60" fmla="*/ 1721224 h 2259106"/>
              <a:gd name="connsiteX61" fmla="*/ 1534285 w 3685814"/>
              <a:gd name="connsiteY61" fmla="*/ 1761565 h 2259106"/>
              <a:gd name="connsiteX62" fmla="*/ 1628414 w 3685814"/>
              <a:gd name="connsiteY62" fmla="*/ 1842247 h 2259106"/>
              <a:gd name="connsiteX63" fmla="*/ 1735990 w 3685814"/>
              <a:gd name="connsiteY63" fmla="*/ 1896035 h 2259106"/>
              <a:gd name="connsiteX64" fmla="*/ 1762885 w 3685814"/>
              <a:gd name="connsiteY64" fmla="*/ 1922929 h 2259106"/>
              <a:gd name="connsiteX65" fmla="*/ 1897355 w 3685814"/>
              <a:gd name="connsiteY65" fmla="*/ 1976718 h 2259106"/>
              <a:gd name="connsiteX66" fmla="*/ 1991485 w 3685814"/>
              <a:gd name="connsiteY66" fmla="*/ 2003612 h 2259106"/>
              <a:gd name="connsiteX67" fmla="*/ 2314214 w 3685814"/>
              <a:gd name="connsiteY67" fmla="*/ 2017059 h 2259106"/>
              <a:gd name="connsiteX68" fmla="*/ 2435238 w 3685814"/>
              <a:gd name="connsiteY68" fmla="*/ 2043953 h 2259106"/>
              <a:gd name="connsiteX69" fmla="*/ 2475579 w 3685814"/>
              <a:gd name="connsiteY69" fmla="*/ 2057400 h 2259106"/>
              <a:gd name="connsiteX70" fmla="*/ 2556261 w 3685814"/>
              <a:gd name="connsiteY70" fmla="*/ 2124635 h 2259106"/>
              <a:gd name="connsiteX71" fmla="*/ 2596602 w 3685814"/>
              <a:gd name="connsiteY71" fmla="*/ 2164977 h 2259106"/>
              <a:gd name="connsiteX72" fmla="*/ 2650390 w 3685814"/>
              <a:gd name="connsiteY72" fmla="*/ 2191871 h 2259106"/>
              <a:gd name="connsiteX73" fmla="*/ 2677285 w 3685814"/>
              <a:gd name="connsiteY73" fmla="*/ 2218765 h 2259106"/>
              <a:gd name="connsiteX74" fmla="*/ 2784861 w 3685814"/>
              <a:gd name="connsiteY74" fmla="*/ 2245659 h 2259106"/>
              <a:gd name="connsiteX75" fmla="*/ 2825202 w 3685814"/>
              <a:gd name="connsiteY75" fmla="*/ 2259106 h 2259106"/>
              <a:gd name="connsiteX76" fmla="*/ 3107590 w 3685814"/>
              <a:gd name="connsiteY76" fmla="*/ 2245659 h 2259106"/>
              <a:gd name="connsiteX77" fmla="*/ 3242061 w 3685814"/>
              <a:gd name="connsiteY77" fmla="*/ 2218765 h 2259106"/>
              <a:gd name="connsiteX78" fmla="*/ 3309296 w 3685814"/>
              <a:gd name="connsiteY78" fmla="*/ 2205318 h 2259106"/>
              <a:gd name="connsiteX79" fmla="*/ 3430320 w 3685814"/>
              <a:gd name="connsiteY79" fmla="*/ 2164977 h 2259106"/>
              <a:gd name="connsiteX80" fmla="*/ 3470661 w 3685814"/>
              <a:gd name="connsiteY80" fmla="*/ 2138082 h 2259106"/>
              <a:gd name="connsiteX81" fmla="*/ 3511002 w 3685814"/>
              <a:gd name="connsiteY81" fmla="*/ 2003612 h 2259106"/>
              <a:gd name="connsiteX82" fmla="*/ 3537896 w 3685814"/>
              <a:gd name="connsiteY82" fmla="*/ 1896035 h 2259106"/>
              <a:gd name="connsiteX83" fmla="*/ 3605132 w 3685814"/>
              <a:gd name="connsiteY83" fmla="*/ 1815353 h 2259106"/>
              <a:gd name="connsiteX84" fmla="*/ 3618579 w 3685814"/>
              <a:gd name="connsiteY84" fmla="*/ 1775012 h 2259106"/>
              <a:gd name="connsiteX85" fmla="*/ 3658920 w 3685814"/>
              <a:gd name="connsiteY85" fmla="*/ 1694329 h 2259106"/>
              <a:gd name="connsiteX86" fmla="*/ 3672367 w 3685814"/>
              <a:gd name="connsiteY86" fmla="*/ 1613647 h 2259106"/>
              <a:gd name="connsiteX87" fmla="*/ 3685814 w 3685814"/>
              <a:gd name="connsiteY87" fmla="*/ 1546412 h 2259106"/>
              <a:gd name="connsiteX88" fmla="*/ 3672367 w 3685814"/>
              <a:gd name="connsiteY88" fmla="*/ 1358153 h 2259106"/>
              <a:gd name="connsiteX89" fmla="*/ 3632026 w 3685814"/>
              <a:gd name="connsiteY89" fmla="*/ 1264024 h 2259106"/>
              <a:gd name="connsiteX90" fmla="*/ 3605132 w 3685814"/>
              <a:gd name="connsiteY90" fmla="*/ 1210235 h 2259106"/>
              <a:gd name="connsiteX91" fmla="*/ 3564790 w 3685814"/>
              <a:gd name="connsiteY91" fmla="*/ 1183341 h 2259106"/>
              <a:gd name="connsiteX92" fmla="*/ 3511002 w 3685814"/>
              <a:gd name="connsiteY92" fmla="*/ 1143000 h 2259106"/>
              <a:gd name="connsiteX93" fmla="*/ 3457214 w 3685814"/>
              <a:gd name="connsiteY93" fmla="*/ 1116106 h 2259106"/>
              <a:gd name="connsiteX94" fmla="*/ 3416873 w 3685814"/>
              <a:gd name="connsiteY94" fmla="*/ 1075765 h 2259106"/>
              <a:gd name="connsiteX95" fmla="*/ 3376532 w 3685814"/>
              <a:gd name="connsiteY95" fmla="*/ 981635 h 2259106"/>
              <a:gd name="connsiteX96" fmla="*/ 3363085 w 3685814"/>
              <a:gd name="connsiteY96" fmla="*/ 941294 h 2259106"/>
              <a:gd name="connsiteX97" fmla="*/ 3295849 w 3685814"/>
              <a:gd name="connsiteY97" fmla="*/ 887506 h 2259106"/>
              <a:gd name="connsiteX98" fmla="*/ 3228614 w 3685814"/>
              <a:gd name="connsiteY98" fmla="*/ 793377 h 2259106"/>
              <a:gd name="connsiteX99" fmla="*/ 3201720 w 3685814"/>
              <a:gd name="connsiteY99" fmla="*/ 739588 h 2259106"/>
              <a:gd name="connsiteX100" fmla="*/ 3161379 w 3685814"/>
              <a:gd name="connsiteY100" fmla="*/ 672353 h 2259106"/>
              <a:gd name="connsiteX101" fmla="*/ 3134485 w 3685814"/>
              <a:gd name="connsiteY101" fmla="*/ 618565 h 2259106"/>
              <a:gd name="connsiteX102" fmla="*/ 3107590 w 3685814"/>
              <a:gd name="connsiteY102" fmla="*/ 524435 h 2259106"/>
              <a:gd name="connsiteX103" fmla="*/ 3013461 w 3685814"/>
              <a:gd name="connsiteY103" fmla="*/ 403412 h 2259106"/>
              <a:gd name="connsiteX104" fmla="*/ 2973120 w 3685814"/>
              <a:gd name="connsiteY104" fmla="*/ 389965 h 2259106"/>
              <a:gd name="connsiteX105" fmla="*/ 2946226 w 3685814"/>
              <a:gd name="connsiteY105" fmla="*/ 349624 h 2259106"/>
              <a:gd name="connsiteX106" fmla="*/ 2905885 w 3685814"/>
              <a:gd name="connsiteY106" fmla="*/ 336177 h 2259106"/>
              <a:gd name="connsiteX107" fmla="*/ 2811755 w 3685814"/>
              <a:gd name="connsiteY107" fmla="*/ 228600 h 2259106"/>
              <a:gd name="connsiteX108" fmla="*/ 2825202 w 3685814"/>
              <a:gd name="connsiteY108" fmla="*/ 94129 h 2259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3685814" h="2259106">
                <a:moveTo>
                  <a:pt x="2825202" y="94129"/>
                </a:moveTo>
                <a:cubicBezTo>
                  <a:pt x="2813996" y="60511"/>
                  <a:pt x="2781963" y="45615"/>
                  <a:pt x="2744520" y="26894"/>
                </a:cubicBezTo>
                <a:cubicBezTo>
                  <a:pt x="2725228" y="17248"/>
                  <a:pt x="2667625" y="4309"/>
                  <a:pt x="2650390" y="0"/>
                </a:cubicBezTo>
                <a:cubicBezTo>
                  <a:pt x="2619014" y="4482"/>
                  <a:pt x="2585843" y="2069"/>
                  <a:pt x="2556261" y="13447"/>
                </a:cubicBezTo>
                <a:cubicBezTo>
                  <a:pt x="2526093" y="25050"/>
                  <a:pt x="2475579" y="67235"/>
                  <a:pt x="2475579" y="67235"/>
                </a:cubicBezTo>
                <a:cubicBezTo>
                  <a:pt x="2392809" y="191393"/>
                  <a:pt x="2498429" y="38674"/>
                  <a:pt x="2421790" y="134471"/>
                </a:cubicBezTo>
                <a:cubicBezTo>
                  <a:pt x="2411694" y="147091"/>
                  <a:pt x="2406324" y="163384"/>
                  <a:pt x="2394896" y="174812"/>
                </a:cubicBezTo>
                <a:cubicBezTo>
                  <a:pt x="2362594" y="207114"/>
                  <a:pt x="2352493" y="198748"/>
                  <a:pt x="2314214" y="215153"/>
                </a:cubicBezTo>
                <a:cubicBezTo>
                  <a:pt x="2295789" y="223049"/>
                  <a:pt x="2277830" y="232102"/>
                  <a:pt x="2260426" y="242047"/>
                </a:cubicBezTo>
                <a:cubicBezTo>
                  <a:pt x="2246394" y="250065"/>
                  <a:pt x="2232705" y="258845"/>
                  <a:pt x="2220085" y="268941"/>
                </a:cubicBezTo>
                <a:cubicBezTo>
                  <a:pt x="2210185" y="276861"/>
                  <a:pt x="2204530" y="290165"/>
                  <a:pt x="2193190" y="295835"/>
                </a:cubicBezTo>
                <a:cubicBezTo>
                  <a:pt x="2167834" y="308513"/>
                  <a:pt x="2139402" y="313764"/>
                  <a:pt x="2112508" y="322729"/>
                </a:cubicBezTo>
                <a:cubicBezTo>
                  <a:pt x="2099061" y="327211"/>
                  <a:pt x="2083961" y="328314"/>
                  <a:pt x="2072167" y="336177"/>
                </a:cubicBezTo>
                <a:cubicBezTo>
                  <a:pt x="2020032" y="370934"/>
                  <a:pt x="2047158" y="357960"/>
                  <a:pt x="1991485" y="376518"/>
                </a:cubicBezTo>
                <a:cubicBezTo>
                  <a:pt x="1919767" y="372036"/>
                  <a:pt x="1846478" y="378659"/>
                  <a:pt x="1776332" y="363071"/>
                </a:cubicBezTo>
                <a:cubicBezTo>
                  <a:pt x="1760555" y="359565"/>
                  <a:pt x="1762058" y="332825"/>
                  <a:pt x="1749438" y="322729"/>
                </a:cubicBezTo>
                <a:cubicBezTo>
                  <a:pt x="1738369" y="313874"/>
                  <a:pt x="1722543" y="313764"/>
                  <a:pt x="1709096" y="309282"/>
                </a:cubicBezTo>
                <a:cubicBezTo>
                  <a:pt x="1695649" y="300317"/>
                  <a:pt x="1683610" y="288754"/>
                  <a:pt x="1668755" y="282388"/>
                </a:cubicBezTo>
                <a:cubicBezTo>
                  <a:pt x="1601936" y="253751"/>
                  <a:pt x="1539609" y="275792"/>
                  <a:pt x="1467049" y="282388"/>
                </a:cubicBezTo>
                <a:cubicBezTo>
                  <a:pt x="1371128" y="314362"/>
                  <a:pt x="1487094" y="269024"/>
                  <a:pt x="1386367" y="336177"/>
                </a:cubicBezTo>
                <a:cubicBezTo>
                  <a:pt x="1374573" y="344040"/>
                  <a:pt x="1359473" y="345142"/>
                  <a:pt x="1346026" y="349624"/>
                </a:cubicBezTo>
                <a:cubicBezTo>
                  <a:pt x="1256498" y="439152"/>
                  <a:pt x="1352918" y="354760"/>
                  <a:pt x="1265343" y="403412"/>
                </a:cubicBezTo>
                <a:cubicBezTo>
                  <a:pt x="1237088" y="419109"/>
                  <a:pt x="1184661" y="457200"/>
                  <a:pt x="1184661" y="457200"/>
                </a:cubicBezTo>
                <a:cubicBezTo>
                  <a:pt x="1175696" y="443753"/>
                  <a:pt x="1171472" y="425424"/>
                  <a:pt x="1157767" y="416859"/>
                </a:cubicBezTo>
                <a:cubicBezTo>
                  <a:pt x="1133727" y="401834"/>
                  <a:pt x="1103979" y="398930"/>
                  <a:pt x="1077085" y="389965"/>
                </a:cubicBezTo>
                <a:cubicBezTo>
                  <a:pt x="968575" y="353795"/>
                  <a:pt x="1050879" y="377401"/>
                  <a:pt x="821590" y="363071"/>
                </a:cubicBezTo>
                <a:cubicBezTo>
                  <a:pt x="808143" y="358589"/>
                  <a:pt x="795423" y="349624"/>
                  <a:pt x="781249" y="349624"/>
                </a:cubicBezTo>
                <a:cubicBezTo>
                  <a:pt x="731740" y="349624"/>
                  <a:pt x="682343" y="356069"/>
                  <a:pt x="633332" y="363071"/>
                </a:cubicBezTo>
                <a:cubicBezTo>
                  <a:pt x="619300" y="365076"/>
                  <a:pt x="606619" y="372624"/>
                  <a:pt x="592990" y="376518"/>
                </a:cubicBezTo>
                <a:cubicBezTo>
                  <a:pt x="575220" y="381595"/>
                  <a:pt x="557131" y="385483"/>
                  <a:pt x="539202" y="389965"/>
                </a:cubicBezTo>
                <a:cubicBezTo>
                  <a:pt x="525755" y="381000"/>
                  <a:pt x="515009" y="363717"/>
                  <a:pt x="498861" y="363071"/>
                </a:cubicBezTo>
                <a:lnTo>
                  <a:pt x="203026" y="376518"/>
                </a:lnTo>
                <a:cubicBezTo>
                  <a:pt x="172086" y="383394"/>
                  <a:pt x="154807" y="418397"/>
                  <a:pt x="135790" y="443753"/>
                </a:cubicBezTo>
                <a:cubicBezTo>
                  <a:pt x="76054" y="523402"/>
                  <a:pt x="107883" y="478890"/>
                  <a:pt x="41661" y="578224"/>
                </a:cubicBezTo>
                <a:cubicBezTo>
                  <a:pt x="32696" y="591671"/>
                  <a:pt x="19878" y="603233"/>
                  <a:pt x="14767" y="618565"/>
                </a:cubicBezTo>
                <a:lnTo>
                  <a:pt x="1320" y="658906"/>
                </a:lnTo>
                <a:cubicBezTo>
                  <a:pt x="5802" y="708212"/>
                  <a:pt x="0" y="759568"/>
                  <a:pt x="14767" y="806824"/>
                </a:cubicBezTo>
                <a:cubicBezTo>
                  <a:pt x="23328" y="834218"/>
                  <a:pt x="51334" y="851098"/>
                  <a:pt x="68555" y="874059"/>
                </a:cubicBezTo>
                <a:cubicBezTo>
                  <a:pt x="78252" y="886988"/>
                  <a:pt x="84021" y="902972"/>
                  <a:pt x="95449" y="914400"/>
                </a:cubicBezTo>
                <a:cubicBezTo>
                  <a:pt x="106877" y="925828"/>
                  <a:pt x="123170" y="931198"/>
                  <a:pt x="135790" y="941294"/>
                </a:cubicBezTo>
                <a:cubicBezTo>
                  <a:pt x="231595" y="1017937"/>
                  <a:pt x="78862" y="912306"/>
                  <a:pt x="203026" y="995082"/>
                </a:cubicBezTo>
                <a:cubicBezTo>
                  <a:pt x="338968" y="1198997"/>
                  <a:pt x="191830" y="989716"/>
                  <a:pt x="297155" y="1116106"/>
                </a:cubicBezTo>
                <a:cubicBezTo>
                  <a:pt x="307501" y="1128521"/>
                  <a:pt x="311429" y="1146351"/>
                  <a:pt x="324049" y="1156447"/>
                </a:cubicBezTo>
                <a:cubicBezTo>
                  <a:pt x="335117" y="1165302"/>
                  <a:pt x="351712" y="1163555"/>
                  <a:pt x="364390" y="1169894"/>
                </a:cubicBezTo>
                <a:cubicBezTo>
                  <a:pt x="378845" y="1177122"/>
                  <a:pt x="389963" y="1190224"/>
                  <a:pt x="404732" y="1196788"/>
                </a:cubicBezTo>
                <a:cubicBezTo>
                  <a:pt x="430637" y="1208301"/>
                  <a:pt x="485414" y="1223682"/>
                  <a:pt x="485414" y="1223682"/>
                </a:cubicBezTo>
                <a:cubicBezTo>
                  <a:pt x="516790" y="1219200"/>
                  <a:pt x="551194" y="1224409"/>
                  <a:pt x="579543" y="1210235"/>
                </a:cubicBezTo>
                <a:cubicBezTo>
                  <a:pt x="592221" y="1203896"/>
                  <a:pt x="579543" y="1165412"/>
                  <a:pt x="592990" y="1169894"/>
                </a:cubicBezTo>
                <a:cubicBezTo>
                  <a:pt x="599047" y="1171913"/>
                  <a:pt x="701101" y="1281233"/>
                  <a:pt x="714014" y="1290918"/>
                </a:cubicBezTo>
                <a:cubicBezTo>
                  <a:pt x="816854" y="1368048"/>
                  <a:pt x="718226" y="1299089"/>
                  <a:pt x="821590" y="1358153"/>
                </a:cubicBezTo>
                <a:cubicBezTo>
                  <a:pt x="835622" y="1366171"/>
                  <a:pt x="847900" y="1377029"/>
                  <a:pt x="861932" y="1385047"/>
                </a:cubicBezTo>
                <a:cubicBezTo>
                  <a:pt x="879337" y="1394992"/>
                  <a:pt x="898721" y="1401317"/>
                  <a:pt x="915720" y="1411941"/>
                </a:cubicBezTo>
                <a:cubicBezTo>
                  <a:pt x="1008759" y="1470091"/>
                  <a:pt x="930593" y="1439310"/>
                  <a:pt x="1009849" y="1465729"/>
                </a:cubicBezTo>
                <a:cubicBezTo>
                  <a:pt x="1032204" y="1488085"/>
                  <a:pt x="1046548" y="1505946"/>
                  <a:pt x="1077085" y="1519518"/>
                </a:cubicBezTo>
                <a:cubicBezTo>
                  <a:pt x="1102990" y="1531031"/>
                  <a:pt x="1132411" y="1533734"/>
                  <a:pt x="1157767" y="1546412"/>
                </a:cubicBezTo>
                <a:cubicBezTo>
                  <a:pt x="1175696" y="1555377"/>
                  <a:pt x="1194151" y="1563361"/>
                  <a:pt x="1211555" y="1573306"/>
                </a:cubicBezTo>
                <a:cubicBezTo>
                  <a:pt x="1225587" y="1581324"/>
                  <a:pt x="1237441" y="1592973"/>
                  <a:pt x="1251896" y="1600200"/>
                </a:cubicBezTo>
                <a:cubicBezTo>
                  <a:pt x="1284536" y="1616520"/>
                  <a:pt x="1325718" y="1617888"/>
                  <a:pt x="1359473" y="1627094"/>
                </a:cubicBezTo>
                <a:cubicBezTo>
                  <a:pt x="1386823" y="1634553"/>
                  <a:pt x="1412653" y="1647112"/>
                  <a:pt x="1440155" y="1653988"/>
                </a:cubicBezTo>
                <a:lnTo>
                  <a:pt x="1493943" y="1667435"/>
                </a:lnTo>
                <a:cubicBezTo>
                  <a:pt x="1498425" y="1685365"/>
                  <a:pt x="1500110" y="1704237"/>
                  <a:pt x="1507390" y="1721224"/>
                </a:cubicBezTo>
                <a:cubicBezTo>
                  <a:pt x="1513756" y="1736079"/>
                  <a:pt x="1523939" y="1749149"/>
                  <a:pt x="1534285" y="1761565"/>
                </a:cubicBezTo>
                <a:cubicBezTo>
                  <a:pt x="1556427" y="1788134"/>
                  <a:pt x="1599537" y="1825402"/>
                  <a:pt x="1628414" y="1842247"/>
                </a:cubicBezTo>
                <a:cubicBezTo>
                  <a:pt x="1663044" y="1862448"/>
                  <a:pt x="1707641" y="1867687"/>
                  <a:pt x="1735990" y="1896035"/>
                </a:cubicBezTo>
                <a:cubicBezTo>
                  <a:pt x="1744955" y="1905000"/>
                  <a:pt x="1752336" y="1915896"/>
                  <a:pt x="1762885" y="1922929"/>
                </a:cubicBezTo>
                <a:cubicBezTo>
                  <a:pt x="1802461" y="1949313"/>
                  <a:pt x="1853613" y="1962137"/>
                  <a:pt x="1897355" y="1976718"/>
                </a:cubicBezTo>
                <a:cubicBezTo>
                  <a:pt x="1919912" y="1984237"/>
                  <a:pt x="1969994" y="2002077"/>
                  <a:pt x="1991485" y="2003612"/>
                </a:cubicBezTo>
                <a:cubicBezTo>
                  <a:pt x="2098881" y="2011283"/>
                  <a:pt x="2206638" y="2012577"/>
                  <a:pt x="2314214" y="2017059"/>
                </a:cubicBezTo>
                <a:cubicBezTo>
                  <a:pt x="2405027" y="2047330"/>
                  <a:pt x="2293242" y="2012399"/>
                  <a:pt x="2435238" y="2043953"/>
                </a:cubicBezTo>
                <a:cubicBezTo>
                  <a:pt x="2449075" y="2047028"/>
                  <a:pt x="2462132" y="2052918"/>
                  <a:pt x="2475579" y="2057400"/>
                </a:cubicBezTo>
                <a:cubicBezTo>
                  <a:pt x="2528599" y="2136929"/>
                  <a:pt x="2469405" y="2062594"/>
                  <a:pt x="2556261" y="2124635"/>
                </a:cubicBezTo>
                <a:cubicBezTo>
                  <a:pt x="2571736" y="2135689"/>
                  <a:pt x="2581127" y="2153923"/>
                  <a:pt x="2596602" y="2164977"/>
                </a:cubicBezTo>
                <a:cubicBezTo>
                  <a:pt x="2612914" y="2176628"/>
                  <a:pt x="2633711" y="2180752"/>
                  <a:pt x="2650390" y="2191871"/>
                </a:cubicBezTo>
                <a:cubicBezTo>
                  <a:pt x="2660939" y="2198904"/>
                  <a:pt x="2665514" y="2214056"/>
                  <a:pt x="2677285" y="2218765"/>
                </a:cubicBezTo>
                <a:cubicBezTo>
                  <a:pt x="2711604" y="2232492"/>
                  <a:pt x="2749796" y="2233971"/>
                  <a:pt x="2784861" y="2245659"/>
                </a:cubicBezTo>
                <a:lnTo>
                  <a:pt x="2825202" y="2259106"/>
                </a:lnTo>
                <a:cubicBezTo>
                  <a:pt x="2919331" y="2254624"/>
                  <a:pt x="3013792" y="2254736"/>
                  <a:pt x="3107590" y="2245659"/>
                </a:cubicBezTo>
                <a:cubicBezTo>
                  <a:pt x="3153089" y="2241256"/>
                  <a:pt x="3197237" y="2227730"/>
                  <a:pt x="3242061" y="2218765"/>
                </a:cubicBezTo>
                <a:cubicBezTo>
                  <a:pt x="3264473" y="2214283"/>
                  <a:pt x="3288075" y="2213806"/>
                  <a:pt x="3309296" y="2205318"/>
                </a:cubicBezTo>
                <a:cubicBezTo>
                  <a:pt x="3393691" y="2171560"/>
                  <a:pt x="3353114" y="2184278"/>
                  <a:pt x="3430320" y="2164977"/>
                </a:cubicBezTo>
                <a:cubicBezTo>
                  <a:pt x="3443767" y="2156012"/>
                  <a:pt x="3460315" y="2150498"/>
                  <a:pt x="3470661" y="2138082"/>
                </a:cubicBezTo>
                <a:cubicBezTo>
                  <a:pt x="3505463" y="2096320"/>
                  <a:pt x="3500089" y="2054541"/>
                  <a:pt x="3511002" y="2003612"/>
                </a:cubicBezTo>
                <a:cubicBezTo>
                  <a:pt x="3518747" y="1967470"/>
                  <a:pt x="3517393" y="1926790"/>
                  <a:pt x="3537896" y="1896035"/>
                </a:cubicBezTo>
                <a:cubicBezTo>
                  <a:pt x="3575339" y="1839871"/>
                  <a:pt x="3553362" y="1867122"/>
                  <a:pt x="3605132" y="1815353"/>
                </a:cubicBezTo>
                <a:cubicBezTo>
                  <a:pt x="3609614" y="1801906"/>
                  <a:pt x="3612240" y="1787690"/>
                  <a:pt x="3618579" y="1775012"/>
                </a:cubicBezTo>
                <a:cubicBezTo>
                  <a:pt x="3647592" y="1716985"/>
                  <a:pt x="3645400" y="1755171"/>
                  <a:pt x="3658920" y="1694329"/>
                </a:cubicBezTo>
                <a:cubicBezTo>
                  <a:pt x="3664835" y="1667713"/>
                  <a:pt x="3667490" y="1640472"/>
                  <a:pt x="3672367" y="1613647"/>
                </a:cubicBezTo>
                <a:cubicBezTo>
                  <a:pt x="3676456" y="1591160"/>
                  <a:pt x="3681332" y="1568824"/>
                  <a:pt x="3685814" y="1546412"/>
                </a:cubicBezTo>
                <a:cubicBezTo>
                  <a:pt x="3681332" y="1483659"/>
                  <a:pt x="3679315" y="1420681"/>
                  <a:pt x="3672367" y="1358153"/>
                </a:cubicBezTo>
                <a:cubicBezTo>
                  <a:pt x="3665513" y="1296463"/>
                  <a:pt x="3659979" y="1312942"/>
                  <a:pt x="3632026" y="1264024"/>
                </a:cubicBezTo>
                <a:cubicBezTo>
                  <a:pt x="3622081" y="1246619"/>
                  <a:pt x="3617965" y="1225635"/>
                  <a:pt x="3605132" y="1210235"/>
                </a:cubicBezTo>
                <a:cubicBezTo>
                  <a:pt x="3594786" y="1197819"/>
                  <a:pt x="3577941" y="1192735"/>
                  <a:pt x="3564790" y="1183341"/>
                </a:cubicBezTo>
                <a:cubicBezTo>
                  <a:pt x="3546553" y="1170315"/>
                  <a:pt x="3530007" y="1154878"/>
                  <a:pt x="3511002" y="1143000"/>
                </a:cubicBezTo>
                <a:cubicBezTo>
                  <a:pt x="3494003" y="1132376"/>
                  <a:pt x="3473526" y="1127757"/>
                  <a:pt x="3457214" y="1116106"/>
                </a:cubicBezTo>
                <a:cubicBezTo>
                  <a:pt x="3441739" y="1105053"/>
                  <a:pt x="3430320" y="1089212"/>
                  <a:pt x="3416873" y="1075765"/>
                </a:cubicBezTo>
                <a:cubicBezTo>
                  <a:pt x="3388887" y="963822"/>
                  <a:pt x="3422964" y="1074499"/>
                  <a:pt x="3376532" y="981635"/>
                </a:cubicBezTo>
                <a:cubicBezTo>
                  <a:pt x="3370193" y="968957"/>
                  <a:pt x="3370378" y="953448"/>
                  <a:pt x="3363085" y="941294"/>
                </a:cubicBezTo>
                <a:cubicBezTo>
                  <a:pt x="3350312" y="920005"/>
                  <a:pt x="3314170" y="899720"/>
                  <a:pt x="3295849" y="887506"/>
                </a:cubicBezTo>
                <a:cubicBezTo>
                  <a:pt x="3267249" y="801707"/>
                  <a:pt x="3305188" y="895476"/>
                  <a:pt x="3228614" y="793377"/>
                </a:cubicBezTo>
                <a:cubicBezTo>
                  <a:pt x="3216587" y="777340"/>
                  <a:pt x="3211455" y="757111"/>
                  <a:pt x="3201720" y="739588"/>
                </a:cubicBezTo>
                <a:cubicBezTo>
                  <a:pt x="3189027" y="716741"/>
                  <a:pt x="3174072" y="695200"/>
                  <a:pt x="3161379" y="672353"/>
                </a:cubicBezTo>
                <a:cubicBezTo>
                  <a:pt x="3151644" y="654830"/>
                  <a:pt x="3141523" y="637334"/>
                  <a:pt x="3134485" y="618565"/>
                </a:cubicBezTo>
                <a:cubicBezTo>
                  <a:pt x="3126447" y="597131"/>
                  <a:pt x="3120097" y="546947"/>
                  <a:pt x="3107590" y="524435"/>
                </a:cubicBezTo>
                <a:cubicBezTo>
                  <a:pt x="3091876" y="496149"/>
                  <a:pt x="3048051" y="426472"/>
                  <a:pt x="3013461" y="403412"/>
                </a:cubicBezTo>
                <a:cubicBezTo>
                  <a:pt x="3001667" y="395549"/>
                  <a:pt x="2986567" y="394447"/>
                  <a:pt x="2973120" y="389965"/>
                </a:cubicBezTo>
                <a:cubicBezTo>
                  <a:pt x="2964155" y="376518"/>
                  <a:pt x="2958846" y="359720"/>
                  <a:pt x="2946226" y="349624"/>
                </a:cubicBezTo>
                <a:cubicBezTo>
                  <a:pt x="2935158" y="340769"/>
                  <a:pt x="2915908" y="346200"/>
                  <a:pt x="2905885" y="336177"/>
                </a:cubicBezTo>
                <a:cubicBezTo>
                  <a:pt x="2749002" y="179294"/>
                  <a:pt x="2926054" y="304799"/>
                  <a:pt x="2811755" y="228600"/>
                </a:cubicBezTo>
                <a:cubicBezTo>
                  <a:pt x="2786968" y="154240"/>
                  <a:pt x="2836408" y="127747"/>
                  <a:pt x="2825202" y="94129"/>
                </a:cubicBezTo>
                <a:close/>
              </a:path>
            </a:pathLst>
          </a:custGeom>
          <a:solidFill>
            <a:schemeClr val="accent1">
              <a:alpha val="53000"/>
            </a:schemeClr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pull dir="d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1500174"/>
            <a:ext cx="8229600" cy="1000132"/>
          </a:xfrm>
        </p:spPr>
        <p:txBody>
          <a:bodyPr/>
          <a:lstStyle/>
          <a:p>
            <a:pPr algn="r" rtl="1"/>
            <a:r>
              <a:rPr lang="ar-SA" dirty="0" smtClean="0"/>
              <a:t>كان بحر تيثس يغطي العراق وبلاد الشام وشمال مصر وليبيا ودول المغرب العربي</a:t>
            </a:r>
            <a:endParaRPr lang="en-US" dirty="0"/>
          </a:p>
        </p:txBody>
      </p:sp>
      <p:sp>
        <p:nvSpPr>
          <p:cNvPr id="7" name="مربع نص 6"/>
          <p:cNvSpPr txBox="1"/>
          <p:nvPr/>
        </p:nvSpPr>
        <p:spPr>
          <a:xfrm>
            <a:off x="4929190" y="357166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4000" dirty="0" smtClean="0">
                <a:solidFill>
                  <a:srgbClr val="FF0000"/>
                </a:solidFill>
              </a:rPr>
              <a:t>2/بحر تيثس</a:t>
            </a:r>
            <a:r>
              <a:rPr lang="ar-SA" dirty="0" smtClean="0"/>
              <a:t>:</a:t>
            </a:r>
          </a:p>
        </p:txBody>
      </p:sp>
      <p:pic>
        <p:nvPicPr>
          <p:cNvPr id="8" name="Picture 2" descr="D:\Users\Hasna\Desktop\التقاط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571744"/>
            <a:ext cx="6572296" cy="3643338"/>
          </a:xfrm>
          <a:prstGeom prst="rect">
            <a:avLst/>
          </a:prstGeom>
          <a:noFill/>
        </p:spPr>
      </p:pic>
      <p:sp>
        <p:nvSpPr>
          <p:cNvPr id="10" name="شكل حر 9"/>
          <p:cNvSpPr/>
          <p:nvPr/>
        </p:nvSpPr>
        <p:spPr>
          <a:xfrm>
            <a:off x="1931569" y="2971800"/>
            <a:ext cx="4966772" cy="1534777"/>
          </a:xfrm>
          <a:custGeom>
            <a:avLst/>
            <a:gdLst>
              <a:gd name="connsiteX0" fmla="*/ 999890 w 4966772"/>
              <a:gd name="connsiteY0" fmla="*/ 134471 h 1534777"/>
              <a:gd name="connsiteX1" fmla="*/ 1067125 w 4966772"/>
              <a:gd name="connsiteY1" fmla="*/ 121024 h 1534777"/>
              <a:gd name="connsiteX2" fmla="*/ 1147807 w 4966772"/>
              <a:gd name="connsiteY2" fmla="*/ 80682 h 1534777"/>
              <a:gd name="connsiteX3" fmla="*/ 1255384 w 4966772"/>
              <a:gd name="connsiteY3" fmla="*/ 53788 h 1534777"/>
              <a:gd name="connsiteX4" fmla="*/ 1309172 w 4966772"/>
              <a:gd name="connsiteY4" fmla="*/ 40341 h 1534777"/>
              <a:gd name="connsiteX5" fmla="*/ 1416749 w 4966772"/>
              <a:gd name="connsiteY5" fmla="*/ 13447 h 1534777"/>
              <a:gd name="connsiteX6" fmla="*/ 1510878 w 4966772"/>
              <a:gd name="connsiteY6" fmla="*/ 26894 h 1534777"/>
              <a:gd name="connsiteX7" fmla="*/ 1860502 w 4966772"/>
              <a:gd name="connsiteY7" fmla="*/ 0 h 1534777"/>
              <a:gd name="connsiteX8" fmla="*/ 2210125 w 4966772"/>
              <a:gd name="connsiteY8" fmla="*/ 13447 h 1534777"/>
              <a:gd name="connsiteX9" fmla="*/ 2290807 w 4966772"/>
              <a:gd name="connsiteY9" fmla="*/ 67235 h 1534777"/>
              <a:gd name="connsiteX10" fmla="*/ 2384937 w 4966772"/>
              <a:gd name="connsiteY10" fmla="*/ 94129 h 1534777"/>
              <a:gd name="connsiteX11" fmla="*/ 2519407 w 4966772"/>
              <a:gd name="connsiteY11" fmla="*/ 134471 h 1534777"/>
              <a:gd name="connsiteX12" fmla="*/ 2586643 w 4966772"/>
              <a:gd name="connsiteY12" fmla="*/ 147918 h 1534777"/>
              <a:gd name="connsiteX13" fmla="*/ 2667325 w 4966772"/>
              <a:gd name="connsiteY13" fmla="*/ 174812 h 1534777"/>
              <a:gd name="connsiteX14" fmla="*/ 3111078 w 4966772"/>
              <a:gd name="connsiteY14" fmla="*/ 188259 h 1534777"/>
              <a:gd name="connsiteX15" fmla="*/ 3258996 w 4966772"/>
              <a:gd name="connsiteY15" fmla="*/ 228600 h 1534777"/>
              <a:gd name="connsiteX16" fmla="*/ 3339678 w 4966772"/>
              <a:gd name="connsiteY16" fmla="*/ 282388 h 1534777"/>
              <a:gd name="connsiteX17" fmla="*/ 3554831 w 4966772"/>
              <a:gd name="connsiteY17" fmla="*/ 309282 h 1534777"/>
              <a:gd name="connsiteX18" fmla="*/ 3635513 w 4966772"/>
              <a:gd name="connsiteY18" fmla="*/ 322729 h 1534777"/>
              <a:gd name="connsiteX19" fmla="*/ 3756537 w 4966772"/>
              <a:gd name="connsiteY19" fmla="*/ 349624 h 1534777"/>
              <a:gd name="connsiteX20" fmla="*/ 3958243 w 4966772"/>
              <a:gd name="connsiteY20" fmla="*/ 322729 h 1534777"/>
              <a:gd name="connsiteX21" fmla="*/ 3998584 w 4966772"/>
              <a:gd name="connsiteY21" fmla="*/ 295835 h 1534777"/>
              <a:gd name="connsiteX22" fmla="*/ 4401996 w 4966772"/>
              <a:gd name="connsiteY22" fmla="*/ 309282 h 1534777"/>
              <a:gd name="connsiteX23" fmla="*/ 4482678 w 4966772"/>
              <a:gd name="connsiteY23" fmla="*/ 349624 h 1534777"/>
              <a:gd name="connsiteX24" fmla="*/ 4563360 w 4966772"/>
              <a:gd name="connsiteY24" fmla="*/ 376518 h 1534777"/>
              <a:gd name="connsiteX25" fmla="*/ 4590255 w 4966772"/>
              <a:gd name="connsiteY25" fmla="*/ 403412 h 1534777"/>
              <a:gd name="connsiteX26" fmla="*/ 4684384 w 4966772"/>
              <a:gd name="connsiteY26" fmla="*/ 470647 h 1534777"/>
              <a:gd name="connsiteX27" fmla="*/ 4724725 w 4966772"/>
              <a:gd name="connsiteY27" fmla="*/ 510988 h 1534777"/>
              <a:gd name="connsiteX28" fmla="*/ 4805407 w 4966772"/>
              <a:gd name="connsiteY28" fmla="*/ 537882 h 1534777"/>
              <a:gd name="connsiteX29" fmla="*/ 4832302 w 4966772"/>
              <a:gd name="connsiteY29" fmla="*/ 564776 h 1534777"/>
              <a:gd name="connsiteX30" fmla="*/ 4912984 w 4966772"/>
              <a:gd name="connsiteY30" fmla="*/ 618565 h 1534777"/>
              <a:gd name="connsiteX31" fmla="*/ 4926431 w 4966772"/>
              <a:gd name="connsiteY31" fmla="*/ 658906 h 1534777"/>
              <a:gd name="connsiteX32" fmla="*/ 4953325 w 4966772"/>
              <a:gd name="connsiteY32" fmla="*/ 699247 h 1534777"/>
              <a:gd name="connsiteX33" fmla="*/ 4966772 w 4966772"/>
              <a:gd name="connsiteY33" fmla="*/ 753035 h 1534777"/>
              <a:gd name="connsiteX34" fmla="*/ 4953325 w 4966772"/>
              <a:gd name="connsiteY34" fmla="*/ 806824 h 1534777"/>
              <a:gd name="connsiteX35" fmla="*/ 4912984 w 4966772"/>
              <a:gd name="connsiteY35" fmla="*/ 833718 h 1534777"/>
              <a:gd name="connsiteX36" fmla="*/ 4832302 w 4966772"/>
              <a:gd name="connsiteY36" fmla="*/ 900953 h 1534777"/>
              <a:gd name="connsiteX37" fmla="*/ 4751619 w 4966772"/>
              <a:gd name="connsiteY37" fmla="*/ 874059 h 1534777"/>
              <a:gd name="connsiteX38" fmla="*/ 4711278 w 4966772"/>
              <a:gd name="connsiteY38" fmla="*/ 860612 h 1534777"/>
              <a:gd name="connsiteX39" fmla="*/ 4630596 w 4966772"/>
              <a:gd name="connsiteY39" fmla="*/ 806824 h 1534777"/>
              <a:gd name="connsiteX40" fmla="*/ 4603702 w 4966772"/>
              <a:gd name="connsiteY40" fmla="*/ 779929 h 1534777"/>
              <a:gd name="connsiteX41" fmla="*/ 4563360 w 4966772"/>
              <a:gd name="connsiteY41" fmla="*/ 766482 h 1534777"/>
              <a:gd name="connsiteX42" fmla="*/ 4549913 w 4966772"/>
              <a:gd name="connsiteY42" fmla="*/ 726141 h 1534777"/>
              <a:gd name="connsiteX43" fmla="*/ 4482678 w 4966772"/>
              <a:gd name="connsiteY43" fmla="*/ 645459 h 1534777"/>
              <a:gd name="connsiteX44" fmla="*/ 4442337 w 4966772"/>
              <a:gd name="connsiteY44" fmla="*/ 618565 h 1534777"/>
              <a:gd name="connsiteX45" fmla="*/ 4401996 w 4966772"/>
              <a:gd name="connsiteY45" fmla="*/ 605118 h 1534777"/>
              <a:gd name="connsiteX46" fmla="*/ 4267525 w 4966772"/>
              <a:gd name="connsiteY46" fmla="*/ 618565 h 1534777"/>
              <a:gd name="connsiteX47" fmla="*/ 4227184 w 4966772"/>
              <a:gd name="connsiteY47" fmla="*/ 632012 h 1534777"/>
              <a:gd name="connsiteX48" fmla="*/ 4106160 w 4966772"/>
              <a:gd name="connsiteY48" fmla="*/ 685800 h 1534777"/>
              <a:gd name="connsiteX49" fmla="*/ 4065819 w 4966772"/>
              <a:gd name="connsiteY49" fmla="*/ 766482 h 1534777"/>
              <a:gd name="connsiteX50" fmla="*/ 4038925 w 4966772"/>
              <a:gd name="connsiteY50" fmla="*/ 847165 h 1534777"/>
              <a:gd name="connsiteX51" fmla="*/ 4012031 w 4966772"/>
              <a:gd name="connsiteY51" fmla="*/ 887506 h 1534777"/>
              <a:gd name="connsiteX52" fmla="*/ 3891007 w 4966772"/>
              <a:gd name="connsiteY52" fmla="*/ 954741 h 1534777"/>
              <a:gd name="connsiteX53" fmla="*/ 3864113 w 4966772"/>
              <a:gd name="connsiteY53" fmla="*/ 1008529 h 1534777"/>
              <a:gd name="connsiteX54" fmla="*/ 3837219 w 4966772"/>
              <a:gd name="connsiteY54" fmla="*/ 1035424 h 1534777"/>
              <a:gd name="connsiteX55" fmla="*/ 3783431 w 4966772"/>
              <a:gd name="connsiteY55" fmla="*/ 1102659 h 1534777"/>
              <a:gd name="connsiteX56" fmla="*/ 3662407 w 4966772"/>
              <a:gd name="connsiteY56" fmla="*/ 1116106 h 1534777"/>
              <a:gd name="connsiteX57" fmla="*/ 3527937 w 4966772"/>
              <a:gd name="connsiteY57" fmla="*/ 1156447 h 1534777"/>
              <a:gd name="connsiteX58" fmla="*/ 3258996 w 4966772"/>
              <a:gd name="connsiteY58" fmla="*/ 1129553 h 1534777"/>
              <a:gd name="connsiteX59" fmla="*/ 3218655 w 4966772"/>
              <a:gd name="connsiteY59" fmla="*/ 1102659 h 1534777"/>
              <a:gd name="connsiteX60" fmla="*/ 3111078 w 4966772"/>
              <a:gd name="connsiteY60" fmla="*/ 1116106 h 1534777"/>
              <a:gd name="connsiteX61" fmla="*/ 3070737 w 4966772"/>
              <a:gd name="connsiteY61" fmla="*/ 1129553 h 1534777"/>
              <a:gd name="connsiteX62" fmla="*/ 3003502 w 4966772"/>
              <a:gd name="connsiteY62" fmla="*/ 1116106 h 1534777"/>
              <a:gd name="connsiteX63" fmla="*/ 2922819 w 4966772"/>
              <a:gd name="connsiteY63" fmla="*/ 1129553 h 1534777"/>
              <a:gd name="connsiteX64" fmla="*/ 2882478 w 4966772"/>
              <a:gd name="connsiteY64" fmla="*/ 1143000 h 1534777"/>
              <a:gd name="connsiteX65" fmla="*/ 2748007 w 4966772"/>
              <a:gd name="connsiteY65" fmla="*/ 1129553 h 1534777"/>
              <a:gd name="connsiteX66" fmla="*/ 2492513 w 4966772"/>
              <a:gd name="connsiteY66" fmla="*/ 1089212 h 1534777"/>
              <a:gd name="connsiteX67" fmla="*/ 2452172 w 4966772"/>
              <a:gd name="connsiteY67" fmla="*/ 1075765 h 1534777"/>
              <a:gd name="connsiteX68" fmla="*/ 2384937 w 4966772"/>
              <a:gd name="connsiteY68" fmla="*/ 1008529 h 1534777"/>
              <a:gd name="connsiteX69" fmla="*/ 2304255 w 4966772"/>
              <a:gd name="connsiteY69" fmla="*/ 981635 h 1534777"/>
              <a:gd name="connsiteX70" fmla="*/ 2263913 w 4966772"/>
              <a:gd name="connsiteY70" fmla="*/ 968188 h 1534777"/>
              <a:gd name="connsiteX71" fmla="*/ 2156337 w 4966772"/>
              <a:gd name="connsiteY71" fmla="*/ 981635 h 1534777"/>
              <a:gd name="connsiteX72" fmla="*/ 2115996 w 4966772"/>
              <a:gd name="connsiteY72" fmla="*/ 995082 h 1534777"/>
              <a:gd name="connsiteX73" fmla="*/ 2048760 w 4966772"/>
              <a:gd name="connsiteY73" fmla="*/ 1008529 h 1534777"/>
              <a:gd name="connsiteX74" fmla="*/ 1968078 w 4966772"/>
              <a:gd name="connsiteY74" fmla="*/ 1048871 h 1534777"/>
              <a:gd name="connsiteX75" fmla="*/ 1914290 w 4966772"/>
              <a:gd name="connsiteY75" fmla="*/ 1075765 h 1534777"/>
              <a:gd name="connsiteX76" fmla="*/ 1739478 w 4966772"/>
              <a:gd name="connsiteY76" fmla="*/ 1089212 h 1534777"/>
              <a:gd name="connsiteX77" fmla="*/ 1645349 w 4966772"/>
              <a:gd name="connsiteY77" fmla="*/ 1129553 h 1534777"/>
              <a:gd name="connsiteX78" fmla="*/ 1605007 w 4966772"/>
              <a:gd name="connsiteY78" fmla="*/ 1143000 h 1534777"/>
              <a:gd name="connsiteX79" fmla="*/ 1524325 w 4966772"/>
              <a:gd name="connsiteY79" fmla="*/ 1183341 h 1534777"/>
              <a:gd name="connsiteX80" fmla="*/ 1483984 w 4966772"/>
              <a:gd name="connsiteY80" fmla="*/ 1210235 h 1534777"/>
              <a:gd name="connsiteX81" fmla="*/ 1443643 w 4966772"/>
              <a:gd name="connsiteY81" fmla="*/ 1223682 h 1534777"/>
              <a:gd name="connsiteX82" fmla="*/ 1295725 w 4966772"/>
              <a:gd name="connsiteY82" fmla="*/ 1264024 h 1534777"/>
              <a:gd name="connsiteX83" fmla="*/ 1241937 w 4966772"/>
              <a:gd name="connsiteY83" fmla="*/ 1304365 h 1534777"/>
              <a:gd name="connsiteX84" fmla="*/ 1013337 w 4966772"/>
              <a:gd name="connsiteY84" fmla="*/ 1344706 h 1534777"/>
              <a:gd name="connsiteX85" fmla="*/ 905760 w 4966772"/>
              <a:gd name="connsiteY85" fmla="*/ 1371600 h 1534777"/>
              <a:gd name="connsiteX86" fmla="*/ 784737 w 4966772"/>
              <a:gd name="connsiteY86" fmla="*/ 1425388 h 1534777"/>
              <a:gd name="connsiteX87" fmla="*/ 744396 w 4966772"/>
              <a:gd name="connsiteY87" fmla="*/ 1438835 h 1534777"/>
              <a:gd name="connsiteX88" fmla="*/ 596478 w 4966772"/>
              <a:gd name="connsiteY88" fmla="*/ 1465729 h 1534777"/>
              <a:gd name="connsiteX89" fmla="*/ 556137 w 4966772"/>
              <a:gd name="connsiteY89" fmla="*/ 1479176 h 1534777"/>
              <a:gd name="connsiteX90" fmla="*/ 435113 w 4966772"/>
              <a:gd name="connsiteY90" fmla="*/ 1506071 h 1534777"/>
              <a:gd name="connsiteX91" fmla="*/ 354431 w 4966772"/>
              <a:gd name="connsiteY91" fmla="*/ 1532965 h 1534777"/>
              <a:gd name="connsiteX92" fmla="*/ 166172 w 4966772"/>
              <a:gd name="connsiteY92" fmla="*/ 1519518 h 1534777"/>
              <a:gd name="connsiteX93" fmla="*/ 85490 w 4966772"/>
              <a:gd name="connsiteY93" fmla="*/ 1465729 h 1534777"/>
              <a:gd name="connsiteX94" fmla="*/ 45149 w 4966772"/>
              <a:gd name="connsiteY94" fmla="*/ 1183341 h 1534777"/>
              <a:gd name="connsiteX95" fmla="*/ 98937 w 4966772"/>
              <a:gd name="connsiteY95" fmla="*/ 1102659 h 1534777"/>
              <a:gd name="connsiteX96" fmla="*/ 112384 w 4966772"/>
              <a:gd name="connsiteY96" fmla="*/ 1062318 h 1534777"/>
              <a:gd name="connsiteX97" fmla="*/ 193066 w 4966772"/>
              <a:gd name="connsiteY97" fmla="*/ 1048871 h 1534777"/>
              <a:gd name="connsiteX98" fmla="*/ 246855 w 4966772"/>
              <a:gd name="connsiteY98" fmla="*/ 995082 h 1534777"/>
              <a:gd name="connsiteX99" fmla="*/ 314090 w 4966772"/>
              <a:gd name="connsiteY99" fmla="*/ 927847 h 1534777"/>
              <a:gd name="connsiteX100" fmla="*/ 327537 w 4966772"/>
              <a:gd name="connsiteY100" fmla="*/ 887506 h 1534777"/>
              <a:gd name="connsiteX101" fmla="*/ 448560 w 4966772"/>
              <a:gd name="connsiteY101" fmla="*/ 739588 h 1534777"/>
              <a:gd name="connsiteX102" fmla="*/ 475455 w 4966772"/>
              <a:gd name="connsiteY102" fmla="*/ 645459 h 1534777"/>
              <a:gd name="connsiteX103" fmla="*/ 515796 w 4966772"/>
              <a:gd name="connsiteY103" fmla="*/ 591671 h 1534777"/>
              <a:gd name="connsiteX104" fmla="*/ 542690 w 4966772"/>
              <a:gd name="connsiteY104" fmla="*/ 551329 h 1534777"/>
              <a:gd name="connsiteX105" fmla="*/ 636819 w 4966772"/>
              <a:gd name="connsiteY105" fmla="*/ 430306 h 1534777"/>
              <a:gd name="connsiteX106" fmla="*/ 663713 w 4966772"/>
              <a:gd name="connsiteY106" fmla="*/ 349624 h 1534777"/>
              <a:gd name="connsiteX107" fmla="*/ 690607 w 4966772"/>
              <a:gd name="connsiteY107" fmla="*/ 295835 h 1534777"/>
              <a:gd name="connsiteX108" fmla="*/ 730949 w 4966772"/>
              <a:gd name="connsiteY108" fmla="*/ 188259 h 1534777"/>
              <a:gd name="connsiteX109" fmla="*/ 811631 w 4966772"/>
              <a:gd name="connsiteY109" fmla="*/ 134471 h 1534777"/>
              <a:gd name="connsiteX110" fmla="*/ 892313 w 4966772"/>
              <a:gd name="connsiteY110" fmla="*/ 80682 h 1534777"/>
              <a:gd name="connsiteX111" fmla="*/ 932655 w 4966772"/>
              <a:gd name="connsiteY111" fmla="*/ 67235 h 1534777"/>
              <a:gd name="connsiteX112" fmla="*/ 972996 w 4966772"/>
              <a:gd name="connsiteY112" fmla="*/ 94129 h 1534777"/>
              <a:gd name="connsiteX113" fmla="*/ 999890 w 4966772"/>
              <a:gd name="connsiteY113" fmla="*/ 134471 h 153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4966772" h="1534777">
                <a:moveTo>
                  <a:pt x="999890" y="134471"/>
                </a:moveTo>
                <a:cubicBezTo>
                  <a:pt x="1015578" y="138953"/>
                  <a:pt x="1045725" y="129049"/>
                  <a:pt x="1067125" y="121024"/>
                </a:cubicBezTo>
                <a:cubicBezTo>
                  <a:pt x="1230318" y="59825"/>
                  <a:pt x="994730" y="122430"/>
                  <a:pt x="1147807" y="80682"/>
                </a:cubicBezTo>
                <a:cubicBezTo>
                  <a:pt x="1183467" y="70957"/>
                  <a:pt x="1219525" y="62753"/>
                  <a:pt x="1255384" y="53788"/>
                </a:cubicBezTo>
                <a:cubicBezTo>
                  <a:pt x="1273313" y="49306"/>
                  <a:pt x="1291050" y="43965"/>
                  <a:pt x="1309172" y="40341"/>
                </a:cubicBezTo>
                <a:cubicBezTo>
                  <a:pt x="1390306" y="24114"/>
                  <a:pt x="1354724" y="34121"/>
                  <a:pt x="1416749" y="13447"/>
                </a:cubicBezTo>
                <a:cubicBezTo>
                  <a:pt x="1448125" y="17929"/>
                  <a:pt x="1479183" y="26894"/>
                  <a:pt x="1510878" y="26894"/>
                </a:cubicBezTo>
                <a:cubicBezTo>
                  <a:pt x="1692232" y="26894"/>
                  <a:pt x="1721264" y="19891"/>
                  <a:pt x="1860502" y="0"/>
                </a:cubicBezTo>
                <a:cubicBezTo>
                  <a:pt x="1977043" y="4482"/>
                  <a:pt x="2093774" y="5423"/>
                  <a:pt x="2210125" y="13447"/>
                </a:cubicBezTo>
                <a:cubicBezTo>
                  <a:pt x="2276245" y="18007"/>
                  <a:pt x="2230062" y="36863"/>
                  <a:pt x="2290807" y="67235"/>
                </a:cubicBezTo>
                <a:cubicBezTo>
                  <a:pt x="2319994" y="81828"/>
                  <a:pt x="2353560" y="85164"/>
                  <a:pt x="2384937" y="94129"/>
                </a:cubicBezTo>
                <a:cubicBezTo>
                  <a:pt x="2454323" y="140388"/>
                  <a:pt x="2404035" y="115242"/>
                  <a:pt x="2519407" y="134471"/>
                </a:cubicBezTo>
                <a:cubicBezTo>
                  <a:pt x="2541952" y="138228"/>
                  <a:pt x="2564593" y="141904"/>
                  <a:pt x="2586643" y="147918"/>
                </a:cubicBezTo>
                <a:cubicBezTo>
                  <a:pt x="2613993" y="155377"/>
                  <a:pt x="2638989" y="173953"/>
                  <a:pt x="2667325" y="174812"/>
                </a:cubicBezTo>
                <a:lnTo>
                  <a:pt x="3111078" y="188259"/>
                </a:lnTo>
                <a:cubicBezTo>
                  <a:pt x="3160261" y="198096"/>
                  <a:pt x="3213501" y="205853"/>
                  <a:pt x="3258996" y="228600"/>
                </a:cubicBezTo>
                <a:cubicBezTo>
                  <a:pt x="3287906" y="243055"/>
                  <a:pt x="3307983" y="276049"/>
                  <a:pt x="3339678" y="282388"/>
                </a:cubicBezTo>
                <a:cubicBezTo>
                  <a:pt x="3481043" y="310661"/>
                  <a:pt x="3328736" y="282683"/>
                  <a:pt x="3554831" y="309282"/>
                </a:cubicBezTo>
                <a:cubicBezTo>
                  <a:pt x="3581909" y="312468"/>
                  <a:pt x="3608688" y="317852"/>
                  <a:pt x="3635513" y="322729"/>
                </a:cubicBezTo>
                <a:cubicBezTo>
                  <a:pt x="3698118" y="334112"/>
                  <a:pt x="3698974" y="335232"/>
                  <a:pt x="3756537" y="349624"/>
                </a:cubicBezTo>
                <a:cubicBezTo>
                  <a:pt x="3792586" y="346620"/>
                  <a:pt x="3903316" y="350193"/>
                  <a:pt x="3958243" y="322729"/>
                </a:cubicBezTo>
                <a:cubicBezTo>
                  <a:pt x="3972698" y="315501"/>
                  <a:pt x="3985137" y="304800"/>
                  <a:pt x="3998584" y="295835"/>
                </a:cubicBezTo>
                <a:cubicBezTo>
                  <a:pt x="4133055" y="300317"/>
                  <a:pt x="4267697" y="301143"/>
                  <a:pt x="4401996" y="309282"/>
                </a:cubicBezTo>
                <a:cubicBezTo>
                  <a:pt x="4444586" y="311863"/>
                  <a:pt x="4445460" y="333082"/>
                  <a:pt x="4482678" y="349624"/>
                </a:cubicBezTo>
                <a:cubicBezTo>
                  <a:pt x="4508583" y="361138"/>
                  <a:pt x="4563360" y="376518"/>
                  <a:pt x="4563360" y="376518"/>
                </a:cubicBezTo>
                <a:cubicBezTo>
                  <a:pt x="4572325" y="385483"/>
                  <a:pt x="4580355" y="395492"/>
                  <a:pt x="4590255" y="403412"/>
                </a:cubicBezTo>
                <a:cubicBezTo>
                  <a:pt x="4696655" y="488531"/>
                  <a:pt x="4551920" y="357106"/>
                  <a:pt x="4684384" y="470647"/>
                </a:cubicBezTo>
                <a:cubicBezTo>
                  <a:pt x="4698823" y="483023"/>
                  <a:pt x="4708101" y="501753"/>
                  <a:pt x="4724725" y="510988"/>
                </a:cubicBezTo>
                <a:cubicBezTo>
                  <a:pt x="4749506" y="524755"/>
                  <a:pt x="4805407" y="537882"/>
                  <a:pt x="4805407" y="537882"/>
                </a:cubicBezTo>
                <a:cubicBezTo>
                  <a:pt x="4814372" y="546847"/>
                  <a:pt x="4822159" y="557169"/>
                  <a:pt x="4832302" y="564776"/>
                </a:cubicBezTo>
                <a:cubicBezTo>
                  <a:pt x="4858160" y="584170"/>
                  <a:pt x="4912984" y="618565"/>
                  <a:pt x="4912984" y="618565"/>
                </a:cubicBezTo>
                <a:cubicBezTo>
                  <a:pt x="4917466" y="632012"/>
                  <a:pt x="4920092" y="646228"/>
                  <a:pt x="4926431" y="658906"/>
                </a:cubicBezTo>
                <a:cubicBezTo>
                  <a:pt x="4933659" y="673361"/>
                  <a:pt x="4946959" y="684392"/>
                  <a:pt x="4953325" y="699247"/>
                </a:cubicBezTo>
                <a:cubicBezTo>
                  <a:pt x="4960605" y="716234"/>
                  <a:pt x="4962290" y="735106"/>
                  <a:pt x="4966772" y="753035"/>
                </a:cubicBezTo>
                <a:cubicBezTo>
                  <a:pt x="4962290" y="770965"/>
                  <a:pt x="4963577" y="791446"/>
                  <a:pt x="4953325" y="806824"/>
                </a:cubicBezTo>
                <a:cubicBezTo>
                  <a:pt x="4944360" y="820271"/>
                  <a:pt x="4925399" y="823372"/>
                  <a:pt x="4912984" y="833718"/>
                </a:cubicBezTo>
                <a:cubicBezTo>
                  <a:pt x="4809446" y="919999"/>
                  <a:pt x="4932461" y="834180"/>
                  <a:pt x="4832302" y="900953"/>
                </a:cubicBezTo>
                <a:lnTo>
                  <a:pt x="4751619" y="874059"/>
                </a:lnTo>
                <a:cubicBezTo>
                  <a:pt x="4738172" y="869577"/>
                  <a:pt x="4723072" y="868475"/>
                  <a:pt x="4711278" y="860612"/>
                </a:cubicBezTo>
                <a:cubicBezTo>
                  <a:pt x="4684384" y="842683"/>
                  <a:pt x="4653451" y="829680"/>
                  <a:pt x="4630596" y="806824"/>
                </a:cubicBezTo>
                <a:cubicBezTo>
                  <a:pt x="4621631" y="797859"/>
                  <a:pt x="4614573" y="786452"/>
                  <a:pt x="4603702" y="779929"/>
                </a:cubicBezTo>
                <a:cubicBezTo>
                  <a:pt x="4591547" y="772636"/>
                  <a:pt x="4576807" y="770964"/>
                  <a:pt x="4563360" y="766482"/>
                </a:cubicBezTo>
                <a:cubicBezTo>
                  <a:pt x="4558878" y="753035"/>
                  <a:pt x="4556252" y="738819"/>
                  <a:pt x="4549913" y="726141"/>
                </a:cubicBezTo>
                <a:cubicBezTo>
                  <a:pt x="4534802" y="695919"/>
                  <a:pt x="4508169" y="666701"/>
                  <a:pt x="4482678" y="645459"/>
                </a:cubicBezTo>
                <a:cubicBezTo>
                  <a:pt x="4470263" y="635113"/>
                  <a:pt x="4456792" y="625793"/>
                  <a:pt x="4442337" y="618565"/>
                </a:cubicBezTo>
                <a:cubicBezTo>
                  <a:pt x="4429659" y="612226"/>
                  <a:pt x="4415443" y="609600"/>
                  <a:pt x="4401996" y="605118"/>
                </a:cubicBezTo>
                <a:cubicBezTo>
                  <a:pt x="4357172" y="609600"/>
                  <a:pt x="4312048" y="611715"/>
                  <a:pt x="4267525" y="618565"/>
                </a:cubicBezTo>
                <a:cubicBezTo>
                  <a:pt x="4253515" y="620720"/>
                  <a:pt x="4238978" y="624149"/>
                  <a:pt x="4227184" y="632012"/>
                </a:cubicBezTo>
                <a:cubicBezTo>
                  <a:pt x="4127817" y="698257"/>
                  <a:pt x="4262588" y="659729"/>
                  <a:pt x="4106160" y="685800"/>
                </a:cubicBezTo>
                <a:cubicBezTo>
                  <a:pt x="4057117" y="832928"/>
                  <a:pt x="4135334" y="610072"/>
                  <a:pt x="4065819" y="766482"/>
                </a:cubicBezTo>
                <a:cubicBezTo>
                  <a:pt x="4054305" y="792388"/>
                  <a:pt x="4054650" y="823577"/>
                  <a:pt x="4038925" y="847165"/>
                </a:cubicBezTo>
                <a:cubicBezTo>
                  <a:pt x="4029960" y="860612"/>
                  <a:pt x="4024194" y="876864"/>
                  <a:pt x="4012031" y="887506"/>
                </a:cubicBezTo>
                <a:cubicBezTo>
                  <a:pt x="3955122" y="937301"/>
                  <a:pt x="3946415" y="936272"/>
                  <a:pt x="3891007" y="954741"/>
                </a:cubicBezTo>
                <a:cubicBezTo>
                  <a:pt x="3882042" y="972670"/>
                  <a:pt x="3875232" y="991850"/>
                  <a:pt x="3864113" y="1008529"/>
                </a:cubicBezTo>
                <a:cubicBezTo>
                  <a:pt x="3857080" y="1019078"/>
                  <a:pt x="3843742" y="1024552"/>
                  <a:pt x="3837219" y="1035424"/>
                </a:cubicBezTo>
                <a:cubicBezTo>
                  <a:pt x="3814644" y="1073049"/>
                  <a:pt x="3840146" y="1088480"/>
                  <a:pt x="3783431" y="1102659"/>
                </a:cubicBezTo>
                <a:cubicBezTo>
                  <a:pt x="3744053" y="1112503"/>
                  <a:pt x="3702748" y="1111624"/>
                  <a:pt x="3662407" y="1116106"/>
                </a:cubicBezTo>
                <a:cubicBezTo>
                  <a:pt x="3564192" y="1148844"/>
                  <a:pt x="3609227" y="1136124"/>
                  <a:pt x="3527937" y="1156447"/>
                </a:cubicBezTo>
                <a:cubicBezTo>
                  <a:pt x="3514577" y="1155661"/>
                  <a:pt x="3329155" y="1164633"/>
                  <a:pt x="3258996" y="1129553"/>
                </a:cubicBezTo>
                <a:cubicBezTo>
                  <a:pt x="3244541" y="1122325"/>
                  <a:pt x="3232102" y="1111624"/>
                  <a:pt x="3218655" y="1102659"/>
                </a:cubicBezTo>
                <a:cubicBezTo>
                  <a:pt x="3182796" y="1107141"/>
                  <a:pt x="3146633" y="1109641"/>
                  <a:pt x="3111078" y="1116106"/>
                </a:cubicBezTo>
                <a:cubicBezTo>
                  <a:pt x="3097132" y="1118642"/>
                  <a:pt x="3084911" y="1129553"/>
                  <a:pt x="3070737" y="1129553"/>
                </a:cubicBezTo>
                <a:cubicBezTo>
                  <a:pt x="3047881" y="1129553"/>
                  <a:pt x="3025914" y="1120588"/>
                  <a:pt x="3003502" y="1116106"/>
                </a:cubicBezTo>
                <a:cubicBezTo>
                  <a:pt x="2976608" y="1120588"/>
                  <a:pt x="2949435" y="1123638"/>
                  <a:pt x="2922819" y="1129553"/>
                </a:cubicBezTo>
                <a:cubicBezTo>
                  <a:pt x="2908982" y="1132628"/>
                  <a:pt x="2896652" y="1143000"/>
                  <a:pt x="2882478" y="1143000"/>
                </a:cubicBezTo>
                <a:cubicBezTo>
                  <a:pt x="2837431" y="1143000"/>
                  <a:pt x="2792831" y="1134035"/>
                  <a:pt x="2748007" y="1129553"/>
                </a:cubicBezTo>
                <a:cubicBezTo>
                  <a:pt x="2611881" y="1084178"/>
                  <a:pt x="2695590" y="1104833"/>
                  <a:pt x="2492513" y="1089212"/>
                </a:cubicBezTo>
                <a:cubicBezTo>
                  <a:pt x="2479066" y="1084730"/>
                  <a:pt x="2463511" y="1084270"/>
                  <a:pt x="2452172" y="1075765"/>
                </a:cubicBezTo>
                <a:cubicBezTo>
                  <a:pt x="2426816" y="1056748"/>
                  <a:pt x="2415006" y="1018552"/>
                  <a:pt x="2384937" y="1008529"/>
                </a:cubicBezTo>
                <a:lnTo>
                  <a:pt x="2304255" y="981635"/>
                </a:lnTo>
                <a:lnTo>
                  <a:pt x="2263913" y="968188"/>
                </a:lnTo>
                <a:cubicBezTo>
                  <a:pt x="2228054" y="972670"/>
                  <a:pt x="2191892" y="975170"/>
                  <a:pt x="2156337" y="981635"/>
                </a:cubicBezTo>
                <a:cubicBezTo>
                  <a:pt x="2142391" y="984171"/>
                  <a:pt x="2129747" y="991644"/>
                  <a:pt x="2115996" y="995082"/>
                </a:cubicBezTo>
                <a:cubicBezTo>
                  <a:pt x="2093823" y="1000625"/>
                  <a:pt x="2071172" y="1004047"/>
                  <a:pt x="2048760" y="1008529"/>
                </a:cubicBezTo>
                <a:cubicBezTo>
                  <a:pt x="1971237" y="1060213"/>
                  <a:pt x="2046018" y="1015468"/>
                  <a:pt x="1968078" y="1048871"/>
                </a:cubicBezTo>
                <a:cubicBezTo>
                  <a:pt x="1949653" y="1056767"/>
                  <a:pt x="1934031" y="1072281"/>
                  <a:pt x="1914290" y="1075765"/>
                </a:cubicBezTo>
                <a:cubicBezTo>
                  <a:pt x="1856736" y="1085921"/>
                  <a:pt x="1797749" y="1084730"/>
                  <a:pt x="1739478" y="1089212"/>
                </a:cubicBezTo>
                <a:cubicBezTo>
                  <a:pt x="1644867" y="1120749"/>
                  <a:pt x="1761670" y="1079702"/>
                  <a:pt x="1645349" y="1129553"/>
                </a:cubicBezTo>
                <a:cubicBezTo>
                  <a:pt x="1632320" y="1135137"/>
                  <a:pt x="1618454" y="1138518"/>
                  <a:pt x="1605007" y="1143000"/>
                </a:cubicBezTo>
                <a:cubicBezTo>
                  <a:pt x="1489395" y="1220074"/>
                  <a:pt x="1635671" y="1127668"/>
                  <a:pt x="1524325" y="1183341"/>
                </a:cubicBezTo>
                <a:cubicBezTo>
                  <a:pt x="1509870" y="1190569"/>
                  <a:pt x="1498439" y="1203007"/>
                  <a:pt x="1483984" y="1210235"/>
                </a:cubicBezTo>
                <a:cubicBezTo>
                  <a:pt x="1471306" y="1216574"/>
                  <a:pt x="1457318" y="1219952"/>
                  <a:pt x="1443643" y="1223682"/>
                </a:cubicBezTo>
                <a:cubicBezTo>
                  <a:pt x="1276836" y="1269175"/>
                  <a:pt x="1388572" y="1233073"/>
                  <a:pt x="1295725" y="1264024"/>
                </a:cubicBezTo>
                <a:cubicBezTo>
                  <a:pt x="1277796" y="1277471"/>
                  <a:pt x="1261983" y="1294342"/>
                  <a:pt x="1241937" y="1304365"/>
                </a:cubicBezTo>
                <a:cubicBezTo>
                  <a:pt x="1166292" y="1342187"/>
                  <a:pt x="1098663" y="1336949"/>
                  <a:pt x="1013337" y="1344706"/>
                </a:cubicBezTo>
                <a:cubicBezTo>
                  <a:pt x="977478" y="1353671"/>
                  <a:pt x="936515" y="1351097"/>
                  <a:pt x="905760" y="1371600"/>
                </a:cubicBezTo>
                <a:cubicBezTo>
                  <a:pt x="841831" y="1414219"/>
                  <a:pt x="880751" y="1393383"/>
                  <a:pt x="784737" y="1425388"/>
                </a:cubicBezTo>
                <a:cubicBezTo>
                  <a:pt x="771290" y="1429870"/>
                  <a:pt x="758428" y="1436830"/>
                  <a:pt x="744396" y="1438835"/>
                </a:cubicBezTo>
                <a:cubicBezTo>
                  <a:pt x="668215" y="1449718"/>
                  <a:pt x="659881" y="1447614"/>
                  <a:pt x="596478" y="1465729"/>
                </a:cubicBezTo>
                <a:cubicBezTo>
                  <a:pt x="582849" y="1469623"/>
                  <a:pt x="569888" y="1475738"/>
                  <a:pt x="556137" y="1479176"/>
                </a:cubicBezTo>
                <a:cubicBezTo>
                  <a:pt x="479379" y="1498366"/>
                  <a:pt x="504122" y="1485369"/>
                  <a:pt x="435113" y="1506071"/>
                </a:cubicBezTo>
                <a:cubicBezTo>
                  <a:pt x="407960" y="1514217"/>
                  <a:pt x="354431" y="1532965"/>
                  <a:pt x="354431" y="1532965"/>
                </a:cubicBezTo>
                <a:cubicBezTo>
                  <a:pt x="291678" y="1528483"/>
                  <a:pt x="227206" y="1534777"/>
                  <a:pt x="166172" y="1519518"/>
                </a:cubicBezTo>
                <a:cubicBezTo>
                  <a:pt x="134814" y="1511678"/>
                  <a:pt x="85490" y="1465729"/>
                  <a:pt x="85490" y="1465729"/>
                </a:cubicBezTo>
                <a:cubicBezTo>
                  <a:pt x="8499" y="1350243"/>
                  <a:pt x="0" y="1372969"/>
                  <a:pt x="45149" y="1183341"/>
                </a:cubicBezTo>
                <a:cubicBezTo>
                  <a:pt x="52636" y="1151897"/>
                  <a:pt x="88716" y="1133323"/>
                  <a:pt x="98937" y="1102659"/>
                </a:cubicBezTo>
                <a:cubicBezTo>
                  <a:pt x="103419" y="1089212"/>
                  <a:pt x="100077" y="1069350"/>
                  <a:pt x="112384" y="1062318"/>
                </a:cubicBezTo>
                <a:cubicBezTo>
                  <a:pt x="136057" y="1048791"/>
                  <a:pt x="166172" y="1053353"/>
                  <a:pt x="193066" y="1048871"/>
                </a:cubicBezTo>
                <a:lnTo>
                  <a:pt x="246855" y="995082"/>
                </a:lnTo>
                <a:lnTo>
                  <a:pt x="314090" y="927847"/>
                </a:lnTo>
                <a:cubicBezTo>
                  <a:pt x="318572" y="914400"/>
                  <a:pt x="318682" y="898574"/>
                  <a:pt x="327537" y="887506"/>
                </a:cubicBezTo>
                <a:cubicBezTo>
                  <a:pt x="402163" y="794223"/>
                  <a:pt x="417036" y="826279"/>
                  <a:pt x="448560" y="739588"/>
                </a:cubicBezTo>
                <a:cubicBezTo>
                  <a:pt x="459712" y="708921"/>
                  <a:pt x="461952" y="675166"/>
                  <a:pt x="475455" y="645459"/>
                </a:cubicBezTo>
                <a:cubicBezTo>
                  <a:pt x="484729" y="625056"/>
                  <a:pt x="502770" y="609908"/>
                  <a:pt x="515796" y="591671"/>
                </a:cubicBezTo>
                <a:cubicBezTo>
                  <a:pt x="525190" y="578520"/>
                  <a:pt x="532344" y="563745"/>
                  <a:pt x="542690" y="551329"/>
                </a:cubicBezTo>
                <a:cubicBezTo>
                  <a:pt x="581365" y="504918"/>
                  <a:pt x="614161" y="498280"/>
                  <a:pt x="636819" y="430306"/>
                </a:cubicBezTo>
                <a:cubicBezTo>
                  <a:pt x="645784" y="403412"/>
                  <a:pt x="651035" y="374980"/>
                  <a:pt x="663713" y="349624"/>
                </a:cubicBezTo>
                <a:cubicBezTo>
                  <a:pt x="672678" y="331694"/>
                  <a:pt x="683568" y="314605"/>
                  <a:pt x="690607" y="295835"/>
                </a:cubicBezTo>
                <a:cubicBezTo>
                  <a:pt x="704113" y="259819"/>
                  <a:pt x="701001" y="218207"/>
                  <a:pt x="730949" y="188259"/>
                </a:cubicBezTo>
                <a:cubicBezTo>
                  <a:pt x="753805" y="165403"/>
                  <a:pt x="784737" y="152400"/>
                  <a:pt x="811631" y="134471"/>
                </a:cubicBezTo>
                <a:lnTo>
                  <a:pt x="892313" y="80682"/>
                </a:lnTo>
                <a:lnTo>
                  <a:pt x="932655" y="67235"/>
                </a:lnTo>
                <a:cubicBezTo>
                  <a:pt x="946102" y="76200"/>
                  <a:pt x="960376" y="84033"/>
                  <a:pt x="972996" y="94129"/>
                </a:cubicBezTo>
                <a:cubicBezTo>
                  <a:pt x="1029633" y="139439"/>
                  <a:pt x="984202" y="129989"/>
                  <a:pt x="999890" y="134471"/>
                </a:cubicBezTo>
                <a:close/>
              </a:path>
            </a:pathLst>
          </a:custGeom>
          <a:solidFill>
            <a:srgbClr val="0070C0">
              <a:alpha val="43000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pull dir="d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500166" y="785794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dirty="0" smtClean="0"/>
              <a:t>التطور الجيولوجي للوطن العربي</a:t>
            </a:r>
            <a:endParaRPr lang="en-US" sz="28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6929454" y="1857364"/>
            <a:ext cx="18573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dirty="0" smtClean="0"/>
              <a:t>قسم الجيولوجيون عمر الأرض إلى </a:t>
            </a:r>
            <a:r>
              <a:rPr lang="ar-SA" sz="2400" dirty="0" smtClean="0">
                <a:solidFill>
                  <a:srgbClr val="FF0000"/>
                </a:solidFill>
              </a:rPr>
              <a:t>خمس أزمنه </a:t>
            </a:r>
            <a:r>
              <a:rPr lang="ar-SA" sz="2400" dirty="0" smtClean="0"/>
              <a:t>وكل زمن إلى </a:t>
            </a:r>
            <a:r>
              <a:rPr lang="ar-SA" sz="2400" dirty="0" smtClean="0">
                <a:solidFill>
                  <a:srgbClr val="FF0000"/>
                </a:solidFill>
              </a:rPr>
              <a:t>عصور</a:t>
            </a:r>
            <a:r>
              <a:rPr lang="ar-SA" sz="2400" dirty="0" smtClean="0"/>
              <a:t> ومرت تلك العصور بعدت أحداث جيولوجية هامة نتج عنها اختلاف اليابس والماء في الوطن العربي</a:t>
            </a:r>
            <a:endParaRPr lang="en-US" sz="2400" dirty="0"/>
          </a:p>
        </p:txBody>
      </p:sp>
      <p:pic>
        <p:nvPicPr>
          <p:cNvPr id="1026" name="Picture 2" descr="D:\Users\Hasna\Desktop\خرائط\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643050"/>
            <a:ext cx="6572296" cy="357189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sers\Hasna\Desktop\خرائط\t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2714620"/>
            <a:ext cx="5929322" cy="3286124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071934" y="0"/>
            <a:ext cx="8229600" cy="1143000"/>
          </a:xfrm>
        </p:spPr>
        <p:txBody>
          <a:bodyPr/>
          <a:lstStyle/>
          <a:p>
            <a:r>
              <a:rPr lang="ar-SA" u="sng" dirty="0" smtClean="0"/>
              <a:t>الأزمنة</a:t>
            </a:r>
            <a:r>
              <a:rPr lang="ar-SA" dirty="0" smtClean="0"/>
              <a:t>:</a:t>
            </a:r>
            <a:endParaRPr lang="en-US" dirty="0"/>
          </a:p>
        </p:txBody>
      </p:sp>
      <p:sp>
        <p:nvSpPr>
          <p:cNvPr id="5" name="مربع نص 4"/>
          <p:cNvSpPr txBox="1"/>
          <p:nvPr/>
        </p:nvSpPr>
        <p:spPr>
          <a:xfrm>
            <a:off x="4500562" y="1000108"/>
            <a:ext cx="42947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3200" b="1" i="1" u="sng" dirty="0" smtClean="0">
                <a:solidFill>
                  <a:schemeClr val="bg1"/>
                </a:solidFill>
              </a:rPr>
              <a:t>الزمن الأركي(ما قبل الكامبري)</a:t>
            </a:r>
            <a:r>
              <a:rPr lang="ar-SA" b="1" i="1" u="sng" dirty="0" smtClean="0">
                <a:solidFill>
                  <a:schemeClr val="bg1"/>
                </a:solidFill>
              </a:rPr>
              <a:t>:</a:t>
            </a:r>
            <a:endParaRPr lang="en-US" b="1" i="1" u="sng" dirty="0">
              <a:solidFill>
                <a:schemeClr val="bg1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714348" y="1571612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dirty="0" smtClean="0">
                <a:solidFill>
                  <a:srgbClr val="C00000"/>
                </a:solidFill>
              </a:rPr>
              <a:t>لم يتعرض الوطن العربي خلال هذا الزمن لأحداث جيولوجية هامة؟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071670" y="2071678"/>
            <a:ext cx="68451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 smtClean="0"/>
              <a:t>نظرا لصلابة تكوينة لأنه عبارة عن (صخور نارية ومتحولة</a:t>
            </a:r>
            <a:endParaRPr lang="en-US" sz="28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6072198" y="2643182"/>
            <a:ext cx="2786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i="1" u="sng" dirty="0" smtClean="0">
                <a:solidFill>
                  <a:srgbClr val="FFFF00"/>
                </a:solidFill>
              </a:rPr>
              <a:t>أ</a:t>
            </a:r>
            <a:r>
              <a:rPr lang="ar-SA" sz="3200" i="1" u="sng" dirty="0" smtClean="0">
                <a:solidFill>
                  <a:srgbClr val="FFFF00"/>
                </a:solidFill>
              </a:rPr>
              <a:t>همية الصخور في هذا الزمن:</a:t>
            </a:r>
            <a:endParaRPr lang="en-US" sz="2400" i="1" u="sng" dirty="0">
              <a:solidFill>
                <a:srgbClr val="FFFF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6357950" y="3714752"/>
            <a:ext cx="24288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dirty="0" smtClean="0">
                <a:solidFill>
                  <a:schemeClr val="bg1"/>
                </a:solidFill>
              </a:rPr>
              <a:t>تحتوى على معادن فلزية مثل:</a:t>
            </a:r>
          </a:p>
          <a:p>
            <a:pPr algn="r" rtl="1"/>
            <a:r>
              <a:rPr lang="ar-SA" sz="2400" dirty="0" smtClean="0">
                <a:solidFill>
                  <a:schemeClr val="bg1"/>
                </a:solidFill>
              </a:rPr>
              <a:t>الذهب والفضة والنحاس والرصاص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072198" y="5357826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dirty="0"/>
          </a:p>
        </p:txBody>
      </p:sp>
      <p:pic>
        <p:nvPicPr>
          <p:cNvPr id="2050" name="Picture 2" descr="D:\Users\Hasna\Desktop\New Folder\صور جغرافية\منظر طبيعي 6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14290"/>
            <a:ext cx="1219200" cy="1219200"/>
          </a:xfrm>
          <a:prstGeom prst="rect">
            <a:avLst/>
          </a:prstGeom>
          <a:noFill/>
        </p:spPr>
      </p:pic>
      <p:sp>
        <p:nvSpPr>
          <p:cNvPr id="11" name="مربع نص 10"/>
          <p:cNvSpPr txBox="1"/>
          <p:nvPr/>
        </p:nvSpPr>
        <p:spPr>
          <a:xfrm>
            <a:off x="2786050" y="6000768"/>
            <a:ext cx="614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dirty="0" smtClean="0"/>
              <a:t>ونظرا لقوتها  وصلابتها تستخدم في أغراض البناء</a:t>
            </a:r>
            <a:endParaRPr lang="en-US" sz="2800" dirty="0"/>
          </a:p>
        </p:txBody>
      </p:sp>
    </p:spTree>
  </p:cSld>
  <p:clrMapOvr>
    <a:masterClrMapping/>
  </p:clrMapOvr>
  <p:transition spd="med">
    <p:pull dir="d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sers\Hasna\Desktop\خرائط\t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642918"/>
            <a:ext cx="4714908" cy="3286148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29158" y="142852"/>
            <a:ext cx="4214842" cy="1143000"/>
          </a:xfrm>
        </p:spPr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الزمن الأول (الباليزوي)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929158" y="1285860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600" u="sng" dirty="0" smtClean="0">
                <a:solidFill>
                  <a:srgbClr val="FFFF00"/>
                </a:solidFill>
              </a:rPr>
              <a:t>أهم الأحداث الجيولوجية</a:t>
            </a:r>
            <a:endParaRPr lang="en-US" sz="3600" u="sng" dirty="0">
              <a:solidFill>
                <a:srgbClr val="FFFF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429256" y="2857496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/>
          </a:p>
        </p:txBody>
      </p:sp>
      <p:sp>
        <p:nvSpPr>
          <p:cNvPr id="9" name="مربع نص 8"/>
          <p:cNvSpPr txBox="1"/>
          <p:nvPr/>
        </p:nvSpPr>
        <p:spPr>
          <a:xfrm>
            <a:off x="4643438" y="2214554"/>
            <a:ext cx="4286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dirty="0" smtClean="0"/>
              <a:t>هبوط الأجزاء الشمالية والشرقية للكتلة القديمة وطغيان بحر تيثس نتج عنها رواسب بحرية.(الحجر الجيري)</a:t>
            </a:r>
            <a:endParaRPr lang="en-US" sz="24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5000628" y="3786190"/>
            <a:ext cx="39290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dirty="0" smtClean="0">
                <a:solidFill>
                  <a:schemeClr val="accent5">
                    <a:lumMod val="50000"/>
                  </a:schemeClr>
                </a:solidFill>
              </a:rPr>
              <a:t>ارتفاع كتلة اليابس وانحسار البحر وتعرض الرواسب البحرية لحركة التوائية كونت الجبال الالتوائية مثل هضبة بلاد الشام.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4572000" y="5643578"/>
            <a:ext cx="4286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dirty="0" smtClean="0"/>
              <a:t>حدوث نشاط بركاني في مناطق متفرقة (بلاد النوبة وجنوب بلاد الشام</a:t>
            </a:r>
            <a:r>
              <a:rPr lang="en-US" sz="2400" dirty="0" smtClean="0"/>
              <a:t>(</a:t>
            </a:r>
            <a:endParaRPr lang="en-US" sz="2400" dirty="0"/>
          </a:p>
        </p:txBody>
      </p:sp>
      <p:sp>
        <p:nvSpPr>
          <p:cNvPr id="11" name="مستطيل 10"/>
          <p:cNvSpPr/>
          <p:nvPr/>
        </p:nvSpPr>
        <p:spPr>
          <a:xfrm>
            <a:off x="428596" y="4929198"/>
            <a:ext cx="3786214" cy="1628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dirty="0" smtClean="0">
                <a:solidFill>
                  <a:srgbClr val="FF0000"/>
                </a:solidFill>
              </a:rPr>
              <a:t>تحتوي على الفحم الحجري</a:t>
            </a:r>
          </a:p>
          <a:p>
            <a:pPr algn="ctr" rtl="1"/>
            <a:r>
              <a:rPr lang="ar-SA" sz="2400" dirty="0" smtClean="0">
                <a:solidFill>
                  <a:srgbClr val="FF0000"/>
                </a:solidFill>
              </a:rPr>
              <a:t>تحتوي على اكاسيد المعادن (أكسيد الحديد وأكسيد النحاس)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1428728" y="4071942"/>
            <a:ext cx="278608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dirty="0" smtClean="0">
                <a:solidFill>
                  <a:srgbClr val="FF0000"/>
                </a:solidFill>
              </a:rPr>
              <a:t>أهمية صخور هذا الزمن: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d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/>
      <p:bldP spid="10" grpId="0"/>
      <p:bldP spid="12" grpId="0"/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SA" dirty="0" smtClean="0"/>
              <a:t>هل العبارة التالية صحيحة أم خاطئة: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أسئلة المناقشة                        </a:t>
            </a:r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643042" y="2285992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dirty="0" smtClean="0">
                <a:solidFill>
                  <a:srgbClr val="C00000"/>
                </a:solidFill>
              </a:rPr>
              <a:t>قسم العلماء عمر الأرض إلى أربع أزمنة..............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643174" y="3071810"/>
            <a:ext cx="5357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dirty="0" smtClean="0">
                <a:solidFill>
                  <a:schemeClr val="bg1"/>
                </a:solidFill>
              </a:rPr>
              <a:t>عللي   لم يتعرض الوطن العربي خلال الزمن الأركي لأحداث جيولوجية هامة؟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214414" y="4214818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dirty="0" smtClean="0">
                <a:solidFill>
                  <a:srgbClr val="C00000"/>
                </a:solidFill>
              </a:rPr>
              <a:t>ماهي أهمية الصخور في الزمن  الأول؟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1027" name="Picture 3" descr="D:\Users\Hasna\Desktop\New Folder\صور متحركة\glitter-rose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857760"/>
            <a:ext cx="1571636" cy="17859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ر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1090</TotalTime>
  <Words>268</Words>
  <Application>Microsoft Office PowerPoint</Application>
  <PresentationFormat>عرض على الشاشة (3:4)‏</PresentationFormat>
  <Paragraphs>34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ورق</vt:lpstr>
      <vt:lpstr>البنية والتاريخ الجيولوجي</vt:lpstr>
      <vt:lpstr>الأهمية الجغرافية لدراسة البنية الجيولوجية</vt:lpstr>
      <vt:lpstr>العوامل التي أثرت في بنية الوطن العربي</vt:lpstr>
      <vt:lpstr>الشريحة 4</vt:lpstr>
      <vt:lpstr>الشريحة 5</vt:lpstr>
      <vt:lpstr>الأزمنة:</vt:lpstr>
      <vt:lpstr>الزمن الأول (الباليزوي)</vt:lpstr>
      <vt:lpstr>أسئلة المناقشة                        </vt:lpstr>
    </vt:vector>
  </TitlesOfParts>
  <Company>Saudi Aramco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البنية والتاريخ الجيولوجي</dc:title>
  <dc:creator>admin</dc:creator>
  <cp:lastModifiedBy>admin</cp:lastModifiedBy>
  <cp:revision>65</cp:revision>
  <dcterms:created xsi:type="dcterms:W3CDTF">2009-10-12T08:49:50Z</dcterms:created>
  <dcterms:modified xsi:type="dcterms:W3CDTF">2009-10-15T16:18:12Z</dcterms:modified>
</cp:coreProperties>
</file>