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2" r:id="rId3"/>
    <p:sldId id="261" r:id="rId4"/>
    <p:sldId id="259" r:id="rId5"/>
    <p:sldId id="266" r:id="rId6"/>
    <p:sldId id="263" r:id="rId7"/>
    <p:sldId id="256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311EE-EC45-483A-A043-61A0EC05BA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E438F13A-C8F3-4A76-8CF9-532CC9D038AB}">
      <dgm:prSet/>
      <dgm:spPr/>
      <dgm:t>
        <a:bodyPr/>
        <a:lstStyle/>
        <a:p>
          <a:pPr rtl="0"/>
          <a:r>
            <a:rPr lang="ar-SA" dirty="0" smtClean="0"/>
            <a:t>حياة الرعي</a:t>
          </a:r>
          <a:endParaRPr lang="ar-SA" dirty="0"/>
        </a:p>
      </dgm:t>
    </dgm:pt>
    <dgm:pt modelId="{5FE0716E-5FD7-4735-BCB5-2A4721E5E36C}" type="parTrans" cxnId="{37B95DF1-895D-4585-9D12-24C0AAEEA82E}">
      <dgm:prSet/>
      <dgm:spPr/>
      <dgm:t>
        <a:bodyPr/>
        <a:lstStyle/>
        <a:p>
          <a:pPr rtl="1"/>
          <a:endParaRPr lang="ar-SA"/>
        </a:p>
      </dgm:t>
    </dgm:pt>
    <dgm:pt modelId="{7B381A6B-C787-41FF-A822-8640BB53A024}" type="sibTrans" cxnId="{37B95DF1-895D-4585-9D12-24C0AAEEA82E}">
      <dgm:prSet/>
      <dgm:spPr/>
      <dgm:t>
        <a:bodyPr/>
        <a:lstStyle/>
        <a:p>
          <a:pPr rtl="1"/>
          <a:endParaRPr lang="ar-SA"/>
        </a:p>
      </dgm:t>
    </dgm:pt>
    <dgm:pt modelId="{8ECBEF9C-2D82-4C7D-AEAF-77F4C953B146}" type="pres">
      <dgm:prSet presAssocID="{284311EE-EC45-483A-A043-61A0EC05BA7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E1AB9F6-8591-4167-873A-BFEE1A5731F3}" type="pres">
      <dgm:prSet presAssocID="{E438F13A-C8F3-4A76-8CF9-532CC9D038AB}" presName="circle1" presStyleLbl="node1" presStyleIdx="0" presStyleCnt="1"/>
      <dgm:spPr/>
    </dgm:pt>
    <dgm:pt modelId="{D6251C2D-5748-46B5-BD30-EA98D01F3A4E}" type="pres">
      <dgm:prSet presAssocID="{E438F13A-C8F3-4A76-8CF9-532CC9D038AB}" presName="space" presStyleCnt="0"/>
      <dgm:spPr/>
    </dgm:pt>
    <dgm:pt modelId="{B5BF82BC-2855-47C8-9A3F-54C877F182CE}" type="pres">
      <dgm:prSet presAssocID="{E438F13A-C8F3-4A76-8CF9-532CC9D038AB}" presName="rect1" presStyleLbl="alignAcc1" presStyleIdx="0" presStyleCnt="1"/>
      <dgm:spPr/>
    </dgm:pt>
    <dgm:pt modelId="{0D2DBDCF-3C41-403F-9FAF-E040A50CA044}" type="pres">
      <dgm:prSet presAssocID="{E438F13A-C8F3-4A76-8CF9-532CC9D038AB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37B95DF1-895D-4585-9D12-24C0AAEEA82E}" srcId="{284311EE-EC45-483A-A043-61A0EC05BA7D}" destId="{E438F13A-C8F3-4A76-8CF9-532CC9D038AB}" srcOrd="0" destOrd="0" parTransId="{5FE0716E-5FD7-4735-BCB5-2A4721E5E36C}" sibTransId="{7B381A6B-C787-41FF-A822-8640BB53A024}"/>
    <dgm:cxn modelId="{3F953CB3-453A-4DF9-8F95-1F5F0EADD30F}" type="presOf" srcId="{E438F13A-C8F3-4A76-8CF9-532CC9D038AB}" destId="{0D2DBDCF-3C41-403F-9FAF-E040A50CA044}" srcOrd="1" destOrd="0" presId="urn:microsoft.com/office/officeart/2005/8/layout/target3"/>
    <dgm:cxn modelId="{4A78718D-AD92-4B17-9128-A38D3DF45ED1}" type="presOf" srcId="{284311EE-EC45-483A-A043-61A0EC05BA7D}" destId="{8ECBEF9C-2D82-4C7D-AEAF-77F4C953B146}" srcOrd="0" destOrd="0" presId="urn:microsoft.com/office/officeart/2005/8/layout/target3"/>
    <dgm:cxn modelId="{B9B556CE-EDC0-45B4-93EF-A339FD353196}" type="presOf" srcId="{E438F13A-C8F3-4A76-8CF9-532CC9D038AB}" destId="{B5BF82BC-2855-47C8-9A3F-54C877F182CE}" srcOrd="0" destOrd="0" presId="urn:microsoft.com/office/officeart/2005/8/layout/target3"/>
    <dgm:cxn modelId="{0EAEDD4B-B21A-4CA8-B641-36DE6B52AFCC}" type="presParOf" srcId="{8ECBEF9C-2D82-4C7D-AEAF-77F4C953B146}" destId="{2E1AB9F6-8591-4167-873A-BFEE1A5731F3}" srcOrd="0" destOrd="0" presId="urn:microsoft.com/office/officeart/2005/8/layout/target3"/>
    <dgm:cxn modelId="{F0FDA04E-B2A5-4D83-937C-1511FA67693A}" type="presParOf" srcId="{8ECBEF9C-2D82-4C7D-AEAF-77F4C953B146}" destId="{D6251C2D-5748-46B5-BD30-EA98D01F3A4E}" srcOrd="1" destOrd="0" presId="urn:microsoft.com/office/officeart/2005/8/layout/target3"/>
    <dgm:cxn modelId="{546A0ADE-0079-4C17-8918-C4146A961C14}" type="presParOf" srcId="{8ECBEF9C-2D82-4C7D-AEAF-77F4C953B146}" destId="{B5BF82BC-2855-47C8-9A3F-54C877F182CE}" srcOrd="2" destOrd="0" presId="urn:microsoft.com/office/officeart/2005/8/layout/target3"/>
    <dgm:cxn modelId="{EC4730F4-02D1-4A33-BDE3-4EDDBFC1E58D}" type="presParOf" srcId="{8ECBEF9C-2D82-4C7D-AEAF-77F4C953B146}" destId="{0D2DBDCF-3C41-403F-9FAF-E040A50CA04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F8C7A-A848-4DD8-A023-088F67FF719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1DED3E4E-2A3E-45D0-ADEC-78A4DFC84FF6}">
      <dgm:prSet/>
      <dgm:spPr/>
      <dgm:t>
        <a:bodyPr/>
        <a:lstStyle/>
        <a:p>
          <a:pPr rtl="0"/>
          <a:r>
            <a:rPr lang="ar-SA" dirty="0" smtClean="0"/>
            <a:t>التجارة والرحلات</a:t>
          </a:r>
          <a:endParaRPr lang="ar-SA" dirty="0"/>
        </a:p>
      </dgm:t>
    </dgm:pt>
    <dgm:pt modelId="{FC61A239-D13F-499E-B8A1-9CA87EB403EB}" type="parTrans" cxnId="{5DEECEE2-A66A-4D18-8BA2-9354654A11AB}">
      <dgm:prSet/>
      <dgm:spPr/>
      <dgm:t>
        <a:bodyPr/>
        <a:lstStyle/>
        <a:p>
          <a:pPr rtl="1"/>
          <a:endParaRPr lang="ar-SA"/>
        </a:p>
      </dgm:t>
    </dgm:pt>
    <dgm:pt modelId="{A738F3A3-4780-4309-A076-69E1E609F761}" type="sibTrans" cxnId="{5DEECEE2-A66A-4D18-8BA2-9354654A11AB}">
      <dgm:prSet/>
      <dgm:spPr/>
      <dgm:t>
        <a:bodyPr/>
        <a:lstStyle/>
        <a:p>
          <a:pPr rtl="1"/>
          <a:endParaRPr lang="ar-SA"/>
        </a:p>
      </dgm:t>
    </dgm:pt>
    <dgm:pt modelId="{83D3FC3F-536A-45ED-8CEC-9F211D8E8799}" type="pres">
      <dgm:prSet presAssocID="{F81F8C7A-A848-4DD8-A023-088F67FF719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82203A9-91C8-4BFC-856D-CB9CCEC6AF6F}" type="pres">
      <dgm:prSet presAssocID="{1DED3E4E-2A3E-45D0-ADEC-78A4DFC84FF6}" presName="circle1" presStyleLbl="node1" presStyleIdx="0" presStyleCnt="1"/>
      <dgm:spPr/>
    </dgm:pt>
    <dgm:pt modelId="{A73BC093-3A1D-4C88-9CB3-992C978F8F5A}" type="pres">
      <dgm:prSet presAssocID="{1DED3E4E-2A3E-45D0-ADEC-78A4DFC84FF6}" presName="space" presStyleCnt="0"/>
      <dgm:spPr/>
    </dgm:pt>
    <dgm:pt modelId="{32C84BD7-709E-4AF5-AC80-87350D1AD796}" type="pres">
      <dgm:prSet presAssocID="{1DED3E4E-2A3E-45D0-ADEC-78A4DFC84FF6}" presName="rect1" presStyleLbl="alignAcc1" presStyleIdx="0" presStyleCnt="1"/>
      <dgm:spPr/>
    </dgm:pt>
    <dgm:pt modelId="{C95CF15F-254F-4BF9-B09F-041F8F7010B3}" type="pres">
      <dgm:prSet presAssocID="{1DED3E4E-2A3E-45D0-ADEC-78A4DFC84FF6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DEECEE2-A66A-4D18-8BA2-9354654A11AB}" srcId="{F81F8C7A-A848-4DD8-A023-088F67FF7191}" destId="{1DED3E4E-2A3E-45D0-ADEC-78A4DFC84FF6}" srcOrd="0" destOrd="0" parTransId="{FC61A239-D13F-499E-B8A1-9CA87EB403EB}" sibTransId="{A738F3A3-4780-4309-A076-69E1E609F761}"/>
    <dgm:cxn modelId="{A6126E3F-B69B-4908-B3DC-45E09A8094DD}" type="presOf" srcId="{1DED3E4E-2A3E-45D0-ADEC-78A4DFC84FF6}" destId="{32C84BD7-709E-4AF5-AC80-87350D1AD796}" srcOrd="0" destOrd="0" presId="urn:microsoft.com/office/officeart/2005/8/layout/target3"/>
    <dgm:cxn modelId="{93B2C7E8-BBD1-4D82-8AD5-D2C5DAB4189A}" type="presOf" srcId="{1DED3E4E-2A3E-45D0-ADEC-78A4DFC84FF6}" destId="{C95CF15F-254F-4BF9-B09F-041F8F7010B3}" srcOrd="1" destOrd="0" presId="urn:microsoft.com/office/officeart/2005/8/layout/target3"/>
    <dgm:cxn modelId="{7B10C38E-F67C-48F1-B890-15B9997AC693}" type="presOf" srcId="{F81F8C7A-A848-4DD8-A023-088F67FF7191}" destId="{83D3FC3F-536A-45ED-8CEC-9F211D8E8799}" srcOrd="0" destOrd="0" presId="urn:microsoft.com/office/officeart/2005/8/layout/target3"/>
    <dgm:cxn modelId="{C54F7966-F257-4B03-9551-3A03EDC6FBEA}" type="presParOf" srcId="{83D3FC3F-536A-45ED-8CEC-9F211D8E8799}" destId="{C82203A9-91C8-4BFC-856D-CB9CCEC6AF6F}" srcOrd="0" destOrd="0" presId="urn:microsoft.com/office/officeart/2005/8/layout/target3"/>
    <dgm:cxn modelId="{F9D4C402-AAB8-462E-A28B-A28A96DA56CE}" type="presParOf" srcId="{83D3FC3F-536A-45ED-8CEC-9F211D8E8799}" destId="{A73BC093-3A1D-4C88-9CB3-992C978F8F5A}" srcOrd="1" destOrd="0" presId="urn:microsoft.com/office/officeart/2005/8/layout/target3"/>
    <dgm:cxn modelId="{6530E5E4-7401-48B8-8C19-AE661B1C0C3B}" type="presParOf" srcId="{83D3FC3F-536A-45ED-8CEC-9F211D8E8799}" destId="{32C84BD7-709E-4AF5-AC80-87350D1AD796}" srcOrd="2" destOrd="0" presId="urn:microsoft.com/office/officeart/2005/8/layout/target3"/>
    <dgm:cxn modelId="{B35820F5-8606-45C6-8EDF-F2CC0147FE88}" type="presParOf" srcId="{83D3FC3F-536A-45ED-8CEC-9F211D8E8799}" destId="{C95CF15F-254F-4BF9-B09F-041F8F7010B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5E4745-FF26-4537-AA18-DCBB9860684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A68C587C-AD9A-46F1-B7D2-F404D393B2E2}">
      <dgm:prSet/>
      <dgm:spPr/>
      <dgm:t>
        <a:bodyPr/>
        <a:lstStyle/>
        <a:p>
          <a:pPr rtl="0"/>
          <a:r>
            <a:rPr lang="ar-SA" dirty="0" smtClean="0"/>
            <a:t>الترجمة والاستفادة من علوم الآخرين</a:t>
          </a:r>
          <a:endParaRPr lang="ar-SA" dirty="0"/>
        </a:p>
      </dgm:t>
    </dgm:pt>
    <dgm:pt modelId="{A4A7DDD6-BDDC-4BBB-8A9E-D232773138F9}" type="parTrans" cxnId="{F5C536C8-FE1C-403E-89BB-7BA9BF8783C8}">
      <dgm:prSet/>
      <dgm:spPr/>
      <dgm:t>
        <a:bodyPr/>
        <a:lstStyle/>
        <a:p>
          <a:pPr rtl="1"/>
          <a:endParaRPr lang="ar-SA"/>
        </a:p>
      </dgm:t>
    </dgm:pt>
    <dgm:pt modelId="{9DC2AFC3-B1CC-4A55-A0BD-0D45F827587B}" type="sibTrans" cxnId="{F5C536C8-FE1C-403E-89BB-7BA9BF8783C8}">
      <dgm:prSet/>
      <dgm:spPr/>
      <dgm:t>
        <a:bodyPr/>
        <a:lstStyle/>
        <a:p>
          <a:pPr rtl="1"/>
          <a:endParaRPr lang="ar-SA"/>
        </a:p>
      </dgm:t>
    </dgm:pt>
    <dgm:pt modelId="{40D5ED50-E22E-47FA-BB42-5D14C805E102}" type="pres">
      <dgm:prSet presAssocID="{6E5E4745-FF26-4537-AA18-DCBB9860684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8AE131A-0E7F-43CF-B2B3-1A919D70ECFB}" type="pres">
      <dgm:prSet presAssocID="{A68C587C-AD9A-46F1-B7D2-F404D393B2E2}" presName="circle1" presStyleLbl="node1" presStyleIdx="0" presStyleCnt="1"/>
      <dgm:spPr/>
    </dgm:pt>
    <dgm:pt modelId="{F42BB4CB-9054-4CD8-A842-FC0E07C54109}" type="pres">
      <dgm:prSet presAssocID="{A68C587C-AD9A-46F1-B7D2-F404D393B2E2}" presName="space" presStyleCnt="0"/>
      <dgm:spPr/>
    </dgm:pt>
    <dgm:pt modelId="{253C2F8F-C744-477E-ACAC-5E6B5BA6F791}" type="pres">
      <dgm:prSet presAssocID="{A68C587C-AD9A-46F1-B7D2-F404D393B2E2}" presName="rect1" presStyleLbl="alignAcc1" presStyleIdx="0" presStyleCnt="1" custLinFactNeighborX="9880" custLinFactNeighborY="-5382"/>
      <dgm:spPr/>
    </dgm:pt>
    <dgm:pt modelId="{29F4B32F-9713-4323-9F89-3B9DBE0E54AE}" type="pres">
      <dgm:prSet presAssocID="{A68C587C-AD9A-46F1-B7D2-F404D393B2E2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45CED0E-D6BE-4CD2-9923-DAF20F0FB745}" type="presOf" srcId="{A68C587C-AD9A-46F1-B7D2-F404D393B2E2}" destId="{29F4B32F-9713-4323-9F89-3B9DBE0E54AE}" srcOrd="1" destOrd="0" presId="urn:microsoft.com/office/officeart/2005/8/layout/target3"/>
    <dgm:cxn modelId="{E4D36DF7-5FA3-405E-BEDC-BFEAE461903C}" type="presOf" srcId="{6E5E4745-FF26-4537-AA18-DCBB98606840}" destId="{40D5ED50-E22E-47FA-BB42-5D14C805E102}" srcOrd="0" destOrd="0" presId="urn:microsoft.com/office/officeart/2005/8/layout/target3"/>
    <dgm:cxn modelId="{F5C536C8-FE1C-403E-89BB-7BA9BF8783C8}" srcId="{6E5E4745-FF26-4537-AA18-DCBB98606840}" destId="{A68C587C-AD9A-46F1-B7D2-F404D393B2E2}" srcOrd="0" destOrd="0" parTransId="{A4A7DDD6-BDDC-4BBB-8A9E-D232773138F9}" sibTransId="{9DC2AFC3-B1CC-4A55-A0BD-0D45F827587B}"/>
    <dgm:cxn modelId="{886EAA92-B630-4905-B874-6A19B6991BB1}" type="presOf" srcId="{A68C587C-AD9A-46F1-B7D2-F404D393B2E2}" destId="{253C2F8F-C744-477E-ACAC-5E6B5BA6F791}" srcOrd="0" destOrd="0" presId="urn:microsoft.com/office/officeart/2005/8/layout/target3"/>
    <dgm:cxn modelId="{79FD774D-3ECE-4AF9-ACA1-C392120A1156}" type="presParOf" srcId="{40D5ED50-E22E-47FA-BB42-5D14C805E102}" destId="{A8AE131A-0E7F-43CF-B2B3-1A919D70ECFB}" srcOrd="0" destOrd="0" presId="urn:microsoft.com/office/officeart/2005/8/layout/target3"/>
    <dgm:cxn modelId="{258AF2AE-E3BA-4FE9-A535-58D019183EB3}" type="presParOf" srcId="{40D5ED50-E22E-47FA-BB42-5D14C805E102}" destId="{F42BB4CB-9054-4CD8-A842-FC0E07C54109}" srcOrd="1" destOrd="0" presId="urn:microsoft.com/office/officeart/2005/8/layout/target3"/>
    <dgm:cxn modelId="{32548DA8-BF8A-4B49-B59E-F212DA17CDDD}" type="presParOf" srcId="{40D5ED50-E22E-47FA-BB42-5D14C805E102}" destId="{253C2F8F-C744-477E-ACAC-5E6B5BA6F791}" srcOrd="2" destOrd="0" presId="urn:microsoft.com/office/officeart/2005/8/layout/target3"/>
    <dgm:cxn modelId="{8DC4589E-CFB8-45E2-8443-8E25FE02E2C4}" type="presParOf" srcId="{40D5ED50-E22E-47FA-BB42-5D14C805E102}" destId="{29F4B32F-9713-4323-9F89-3B9DBE0E54A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1C0CE9-DB28-4554-A9DE-D5B21E66FD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49208D42-6CBB-42AC-92B8-80F648AEA726}">
      <dgm:prSet/>
      <dgm:spPr/>
      <dgm:t>
        <a:bodyPr/>
        <a:lstStyle/>
        <a:p>
          <a:pPr rtl="0"/>
          <a:r>
            <a:rPr lang="ar-SA" dirty="0" smtClean="0"/>
            <a:t>الدين الإسلامي</a:t>
          </a:r>
          <a:endParaRPr lang="ar-SA" dirty="0"/>
        </a:p>
      </dgm:t>
    </dgm:pt>
    <dgm:pt modelId="{5580453B-AFB2-4160-A038-F591435A3D3D}" type="parTrans" cxnId="{D9E5746D-FD4B-4FE9-8EA9-A871E7824F3D}">
      <dgm:prSet/>
      <dgm:spPr/>
      <dgm:t>
        <a:bodyPr/>
        <a:lstStyle/>
        <a:p>
          <a:pPr rtl="1"/>
          <a:endParaRPr lang="ar-SA"/>
        </a:p>
      </dgm:t>
    </dgm:pt>
    <dgm:pt modelId="{9B3BF5FB-7A5F-44A8-86F2-106389ED279B}" type="sibTrans" cxnId="{D9E5746D-FD4B-4FE9-8EA9-A871E7824F3D}">
      <dgm:prSet/>
      <dgm:spPr/>
      <dgm:t>
        <a:bodyPr/>
        <a:lstStyle/>
        <a:p>
          <a:pPr rtl="1"/>
          <a:endParaRPr lang="ar-SA"/>
        </a:p>
      </dgm:t>
    </dgm:pt>
    <dgm:pt modelId="{EDF95B22-2F9B-4028-8FDA-C0F88FF661A6}" type="pres">
      <dgm:prSet presAssocID="{3E1C0CE9-DB28-4554-A9DE-D5B21E66FD5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46498B5-F503-4450-BC19-2631B44B42F3}" type="pres">
      <dgm:prSet presAssocID="{49208D42-6CBB-42AC-92B8-80F648AEA726}" presName="circle1" presStyleLbl="node1" presStyleIdx="0" presStyleCnt="1"/>
      <dgm:spPr/>
    </dgm:pt>
    <dgm:pt modelId="{C92D22CD-F549-4079-996F-B513AB57151F}" type="pres">
      <dgm:prSet presAssocID="{49208D42-6CBB-42AC-92B8-80F648AEA726}" presName="space" presStyleCnt="0"/>
      <dgm:spPr/>
    </dgm:pt>
    <dgm:pt modelId="{9EDA6C2B-3C71-444A-829E-F9BAFAD298D5}" type="pres">
      <dgm:prSet presAssocID="{49208D42-6CBB-42AC-92B8-80F648AEA726}" presName="rect1" presStyleLbl="alignAcc1" presStyleIdx="0" presStyleCnt="1"/>
      <dgm:spPr/>
    </dgm:pt>
    <dgm:pt modelId="{84A5C361-9435-41EC-93E6-37A0FECB2445}" type="pres">
      <dgm:prSet presAssocID="{49208D42-6CBB-42AC-92B8-80F648AEA726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1527107D-EE27-48F3-B402-B2D81FEDBD7F}" type="presOf" srcId="{3E1C0CE9-DB28-4554-A9DE-D5B21E66FD53}" destId="{EDF95B22-2F9B-4028-8FDA-C0F88FF661A6}" srcOrd="0" destOrd="0" presId="urn:microsoft.com/office/officeart/2005/8/layout/target3"/>
    <dgm:cxn modelId="{D9E5746D-FD4B-4FE9-8EA9-A871E7824F3D}" srcId="{3E1C0CE9-DB28-4554-A9DE-D5B21E66FD53}" destId="{49208D42-6CBB-42AC-92B8-80F648AEA726}" srcOrd="0" destOrd="0" parTransId="{5580453B-AFB2-4160-A038-F591435A3D3D}" sibTransId="{9B3BF5FB-7A5F-44A8-86F2-106389ED279B}"/>
    <dgm:cxn modelId="{80E710F6-97A5-4FC6-9FD3-1859EAE79FC9}" type="presOf" srcId="{49208D42-6CBB-42AC-92B8-80F648AEA726}" destId="{9EDA6C2B-3C71-444A-829E-F9BAFAD298D5}" srcOrd="0" destOrd="0" presId="urn:microsoft.com/office/officeart/2005/8/layout/target3"/>
    <dgm:cxn modelId="{C68AB88A-7ABF-4E27-A33A-3C8F3977A776}" type="presOf" srcId="{49208D42-6CBB-42AC-92B8-80F648AEA726}" destId="{84A5C361-9435-41EC-93E6-37A0FECB2445}" srcOrd="1" destOrd="0" presId="urn:microsoft.com/office/officeart/2005/8/layout/target3"/>
    <dgm:cxn modelId="{9228981A-0CD0-4175-8D27-DA100C92B9FB}" type="presParOf" srcId="{EDF95B22-2F9B-4028-8FDA-C0F88FF661A6}" destId="{F46498B5-F503-4450-BC19-2631B44B42F3}" srcOrd="0" destOrd="0" presId="urn:microsoft.com/office/officeart/2005/8/layout/target3"/>
    <dgm:cxn modelId="{4064EA3F-4B4F-47AA-8F5B-0B63ED5ECE5E}" type="presParOf" srcId="{EDF95B22-2F9B-4028-8FDA-C0F88FF661A6}" destId="{C92D22CD-F549-4079-996F-B513AB57151F}" srcOrd="1" destOrd="0" presId="urn:microsoft.com/office/officeart/2005/8/layout/target3"/>
    <dgm:cxn modelId="{07BCD2E9-1AAB-4245-8173-C2D1A23A2AA6}" type="presParOf" srcId="{EDF95B22-2F9B-4028-8FDA-C0F88FF661A6}" destId="{9EDA6C2B-3C71-444A-829E-F9BAFAD298D5}" srcOrd="2" destOrd="0" presId="urn:microsoft.com/office/officeart/2005/8/layout/target3"/>
    <dgm:cxn modelId="{9B0DD84D-9480-4CB3-B692-4DF5189DC374}" type="presParOf" srcId="{EDF95B22-2F9B-4028-8FDA-C0F88FF661A6}" destId="{84A5C361-9435-41EC-93E6-37A0FECB244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0FDE13-ECE6-4AD4-83F6-D91BA890B31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48BCB42-5D9B-44CE-B5DA-D3AAEDF573FA}">
      <dgm:prSet/>
      <dgm:spPr/>
      <dgm:t>
        <a:bodyPr/>
        <a:lstStyle/>
        <a:p>
          <a:pPr rtl="0"/>
          <a:r>
            <a:rPr lang="ar-SA" dirty="0" smtClean="0"/>
            <a:t>الفتوحات واتساع الدولة</a:t>
          </a:r>
          <a:endParaRPr lang="ar-SA" dirty="0"/>
        </a:p>
      </dgm:t>
    </dgm:pt>
    <dgm:pt modelId="{81ACBD49-CB2F-4387-933D-B520FCA1F9F8}" type="parTrans" cxnId="{9C2A1A35-4F00-4CEF-B1CB-163F2BA53283}">
      <dgm:prSet/>
      <dgm:spPr/>
      <dgm:t>
        <a:bodyPr/>
        <a:lstStyle/>
        <a:p>
          <a:pPr rtl="1"/>
          <a:endParaRPr lang="ar-SA"/>
        </a:p>
      </dgm:t>
    </dgm:pt>
    <dgm:pt modelId="{E9E8237D-D086-4DCC-A290-767663A8B164}" type="sibTrans" cxnId="{9C2A1A35-4F00-4CEF-B1CB-163F2BA53283}">
      <dgm:prSet/>
      <dgm:spPr/>
      <dgm:t>
        <a:bodyPr/>
        <a:lstStyle/>
        <a:p>
          <a:pPr rtl="1"/>
          <a:endParaRPr lang="ar-SA"/>
        </a:p>
      </dgm:t>
    </dgm:pt>
    <dgm:pt modelId="{E7D01198-44FD-4E94-AC0B-6726E2112978}" type="pres">
      <dgm:prSet presAssocID="{040FDE13-ECE6-4AD4-83F6-D91BA890B31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985A7C1-0966-45F3-910D-E9173635D355}" type="pres">
      <dgm:prSet presAssocID="{348BCB42-5D9B-44CE-B5DA-D3AAEDF573FA}" presName="circle1" presStyleLbl="node1" presStyleIdx="0" presStyleCnt="1"/>
      <dgm:spPr/>
    </dgm:pt>
    <dgm:pt modelId="{23843030-BB86-4A99-8D53-8A71D6A5730C}" type="pres">
      <dgm:prSet presAssocID="{348BCB42-5D9B-44CE-B5DA-D3AAEDF573FA}" presName="space" presStyleCnt="0"/>
      <dgm:spPr/>
    </dgm:pt>
    <dgm:pt modelId="{B9F862BD-B8E4-4B4D-AFFC-2D829950C39C}" type="pres">
      <dgm:prSet presAssocID="{348BCB42-5D9B-44CE-B5DA-D3AAEDF573FA}" presName="rect1" presStyleLbl="alignAcc1" presStyleIdx="0" presStyleCnt="1" custLinFactNeighborX="-7818" custLinFactNeighborY="83502"/>
      <dgm:spPr/>
    </dgm:pt>
    <dgm:pt modelId="{DD288154-0475-469B-8DCE-59911F2162BE}" type="pres">
      <dgm:prSet presAssocID="{348BCB42-5D9B-44CE-B5DA-D3AAEDF573F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8827AA13-1334-4964-8C9E-FF3EF5118248}" type="presOf" srcId="{348BCB42-5D9B-44CE-B5DA-D3AAEDF573FA}" destId="{DD288154-0475-469B-8DCE-59911F2162BE}" srcOrd="1" destOrd="0" presId="urn:microsoft.com/office/officeart/2005/8/layout/target3"/>
    <dgm:cxn modelId="{9C2A1A35-4F00-4CEF-B1CB-163F2BA53283}" srcId="{040FDE13-ECE6-4AD4-83F6-D91BA890B318}" destId="{348BCB42-5D9B-44CE-B5DA-D3AAEDF573FA}" srcOrd="0" destOrd="0" parTransId="{81ACBD49-CB2F-4387-933D-B520FCA1F9F8}" sibTransId="{E9E8237D-D086-4DCC-A290-767663A8B164}"/>
    <dgm:cxn modelId="{5CB04927-E4F8-4FCC-92CA-F602F46E6621}" type="presOf" srcId="{348BCB42-5D9B-44CE-B5DA-D3AAEDF573FA}" destId="{B9F862BD-B8E4-4B4D-AFFC-2D829950C39C}" srcOrd="0" destOrd="0" presId="urn:microsoft.com/office/officeart/2005/8/layout/target3"/>
    <dgm:cxn modelId="{CB1752EA-4A9F-4DC4-A05F-694C14B9C656}" type="presOf" srcId="{040FDE13-ECE6-4AD4-83F6-D91BA890B318}" destId="{E7D01198-44FD-4E94-AC0B-6726E2112978}" srcOrd="0" destOrd="0" presId="urn:microsoft.com/office/officeart/2005/8/layout/target3"/>
    <dgm:cxn modelId="{DD7B9171-C6BE-468C-9F9C-E3D14E88E138}" type="presParOf" srcId="{E7D01198-44FD-4E94-AC0B-6726E2112978}" destId="{A985A7C1-0966-45F3-910D-E9173635D355}" srcOrd="0" destOrd="0" presId="urn:microsoft.com/office/officeart/2005/8/layout/target3"/>
    <dgm:cxn modelId="{BEBB8D5A-EDFE-4502-8407-DA18DC11CE73}" type="presParOf" srcId="{E7D01198-44FD-4E94-AC0B-6726E2112978}" destId="{23843030-BB86-4A99-8D53-8A71D6A5730C}" srcOrd="1" destOrd="0" presId="urn:microsoft.com/office/officeart/2005/8/layout/target3"/>
    <dgm:cxn modelId="{87F788AE-99A2-4AA1-B2A7-DD9C3FB35A7E}" type="presParOf" srcId="{E7D01198-44FD-4E94-AC0B-6726E2112978}" destId="{B9F862BD-B8E4-4B4D-AFFC-2D829950C39C}" srcOrd="2" destOrd="0" presId="urn:microsoft.com/office/officeart/2005/8/layout/target3"/>
    <dgm:cxn modelId="{2C015230-2D98-461C-9941-87D2099B652C}" type="presParOf" srcId="{E7D01198-44FD-4E94-AC0B-6726E2112978}" destId="{DD288154-0475-469B-8DCE-59911F2162B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4BA330-54FC-46A8-9C73-4276056CCFD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FA71446-0ED1-460C-9B73-188E4837D4F5}">
      <dgm:prSet/>
      <dgm:spPr/>
      <dgm:t>
        <a:bodyPr/>
        <a:lstStyle/>
        <a:p>
          <a:pPr rtl="0"/>
          <a:r>
            <a:rPr lang="ar-SA" dirty="0" smtClean="0"/>
            <a:t>اهتمام ولاة الأمر</a:t>
          </a:r>
          <a:endParaRPr lang="ar-SA" dirty="0"/>
        </a:p>
      </dgm:t>
    </dgm:pt>
    <dgm:pt modelId="{1E335DAF-BFC2-4E4A-9E35-C4B0C760A070}" type="parTrans" cxnId="{A179DF19-9291-4637-853B-AD841FDBD6C6}">
      <dgm:prSet/>
      <dgm:spPr/>
      <dgm:t>
        <a:bodyPr/>
        <a:lstStyle/>
        <a:p>
          <a:pPr rtl="1"/>
          <a:endParaRPr lang="ar-SA"/>
        </a:p>
      </dgm:t>
    </dgm:pt>
    <dgm:pt modelId="{3CDF5D33-C16A-4E40-A018-589FD021466D}" type="sibTrans" cxnId="{A179DF19-9291-4637-853B-AD841FDBD6C6}">
      <dgm:prSet/>
      <dgm:spPr/>
      <dgm:t>
        <a:bodyPr/>
        <a:lstStyle/>
        <a:p>
          <a:pPr rtl="1"/>
          <a:endParaRPr lang="ar-SA"/>
        </a:p>
      </dgm:t>
    </dgm:pt>
    <dgm:pt modelId="{CF7838B9-4C32-4927-A820-81F5E358FD12}" type="pres">
      <dgm:prSet presAssocID="{9A4BA330-54FC-46A8-9C73-4276056CCFD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582BCDB-B708-4D67-9370-DC01EB4E86B9}" type="pres">
      <dgm:prSet presAssocID="{FFA71446-0ED1-460C-9B73-188E4837D4F5}" presName="circle1" presStyleLbl="node1" presStyleIdx="0" presStyleCnt="1"/>
      <dgm:spPr/>
    </dgm:pt>
    <dgm:pt modelId="{FABAC3A1-6D5C-416C-8E50-71416531F389}" type="pres">
      <dgm:prSet presAssocID="{FFA71446-0ED1-460C-9B73-188E4837D4F5}" presName="space" presStyleCnt="0"/>
      <dgm:spPr/>
    </dgm:pt>
    <dgm:pt modelId="{01A386B1-9870-4305-85B8-3EE030C677E9}" type="pres">
      <dgm:prSet presAssocID="{FFA71446-0ED1-460C-9B73-188E4837D4F5}" presName="rect1" presStyleLbl="alignAcc1" presStyleIdx="0" presStyleCnt="1" custLinFactNeighborX="-997" custLinFactNeighborY="69617"/>
      <dgm:spPr/>
    </dgm:pt>
    <dgm:pt modelId="{45FA7054-15E9-4556-A9D3-38C897F77FC3}" type="pres">
      <dgm:prSet presAssocID="{FFA71446-0ED1-460C-9B73-188E4837D4F5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FBC0AAE9-C6EF-4B42-8B03-4E33E3870B8E}" type="presOf" srcId="{FFA71446-0ED1-460C-9B73-188E4837D4F5}" destId="{01A386B1-9870-4305-85B8-3EE030C677E9}" srcOrd="0" destOrd="0" presId="urn:microsoft.com/office/officeart/2005/8/layout/target3"/>
    <dgm:cxn modelId="{E6FEF01A-C9F4-49AC-912A-1BE87874259D}" type="presOf" srcId="{FFA71446-0ED1-460C-9B73-188E4837D4F5}" destId="{45FA7054-15E9-4556-A9D3-38C897F77FC3}" srcOrd="1" destOrd="0" presId="urn:microsoft.com/office/officeart/2005/8/layout/target3"/>
    <dgm:cxn modelId="{A179DF19-9291-4637-853B-AD841FDBD6C6}" srcId="{9A4BA330-54FC-46A8-9C73-4276056CCFDF}" destId="{FFA71446-0ED1-460C-9B73-188E4837D4F5}" srcOrd="0" destOrd="0" parTransId="{1E335DAF-BFC2-4E4A-9E35-C4B0C760A070}" sibTransId="{3CDF5D33-C16A-4E40-A018-589FD021466D}"/>
    <dgm:cxn modelId="{873E780E-3303-44BD-B795-C92E309C8E90}" type="presOf" srcId="{9A4BA330-54FC-46A8-9C73-4276056CCFDF}" destId="{CF7838B9-4C32-4927-A820-81F5E358FD12}" srcOrd="0" destOrd="0" presId="urn:microsoft.com/office/officeart/2005/8/layout/target3"/>
    <dgm:cxn modelId="{3854CC4E-BF6B-4575-A543-36CB7F5BE8D3}" type="presParOf" srcId="{CF7838B9-4C32-4927-A820-81F5E358FD12}" destId="{D582BCDB-B708-4D67-9370-DC01EB4E86B9}" srcOrd="0" destOrd="0" presId="urn:microsoft.com/office/officeart/2005/8/layout/target3"/>
    <dgm:cxn modelId="{3BAFD699-EA77-42A7-920F-0FD0139E9579}" type="presParOf" srcId="{CF7838B9-4C32-4927-A820-81F5E358FD12}" destId="{FABAC3A1-6D5C-416C-8E50-71416531F389}" srcOrd="1" destOrd="0" presId="urn:microsoft.com/office/officeart/2005/8/layout/target3"/>
    <dgm:cxn modelId="{C0A2ED3C-26DA-470E-8973-03B690237258}" type="presParOf" srcId="{CF7838B9-4C32-4927-A820-81F5E358FD12}" destId="{01A386B1-9870-4305-85B8-3EE030C677E9}" srcOrd="2" destOrd="0" presId="urn:microsoft.com/office/officeart/2005/8/layout/target3"/>
    <dgm:cxn modelId="{2D71071D-AED8-47DB-96CE-BC857C10E490}" type="presParOf" srcId="{CF7838B9-4C32-4927-A820-81F5E358FD12}" destId="{45FA7054-15E9-4556-A9D3-38C897F77FC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462BA5-2FEB-4D42-AE05-96B34B4B4F6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BFC5FA54-9261-4292-B73E-C8351E47C628}">
      <dgm:prSet/>
      <dgm:spPr/>
      <dgm:t>
        <a:bodyPr/>
        <a:lstStyle/>
        <a:p>
          <a:pPr rtl="0"/>
          <a:r>
            <a:rPr lang="ar-SA" dirty="0" smtClean="0"/>
            <a:t>الحرص على أداء الشعائر الدينية في أوقاتها</a:t>
          </a:r>
          <a:endParaRPr lang="ar-SA" dirty="0"/>
        </a:p>
      </dgm:t>
    </dgm:pt>
    <dgm:pt modelId="{AC8D7F08-9184-4AB0-9B30-EE97D0751036}" type="parTrans" cxnId="{E08BC916-0BD4-4439-BA52-D320297DD1B5}">
      <dgm:prSet/>
      <dgm:spPr/>
      <dgm:t>
        <a:bodyPr/>
        <a:lstStyle/>
        <a:p>
          <a:pPr rtl="1"/>
          <a:endParaRPr lang="ar-SA"/>
        </a:p>
      </dgm:t>
    </dgm:pt>
    <dgm:pt modelId="{A22A6D87-34E1-4ACC-9980-24D210C6C8C5}" type="sibTrans" cxnId="{E08BC916-0BD4-4439-BA52-D320297DD1B5}">
      <dgm:prSet/>
      <dgm:spPr/>
      <dgm:t>
        <a:bodyPr/>
        <a:lstStyle/>
        <a:p>
          <a:pPr rtl="1"/>
          <a:endParaRPr lang="ar-SA"/>
        </a:p>
      </dgm:t>
    </dgm:pt>
    <dgm:pt modelId="{1605DD34-08DB-4D66-A60A-D5F84D6DA9BA}" type="pres">
      <dgm:prSet presAssocID="{BD462BA5-2FEB-4D42-AE05-96B34B4B4F6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7AB4A89-0879-4A86-ACDA-32B423BD353A}" type="pres">
      <dgm:prSet presAssocID="{BFC5FA54-9261-4292-B73E-C8351E47C628}" presName="circle1" presStyleLbl="node1" presStyleIdx="0" presStyleCnt="1"/>
      <dgm:spPr/>
    </dgm:pt>
    <dgm:pt modelId="{2D2F2FF7-20C4-4ADD-8F4A-E52A0E730357}" type="pres">
      <dgm:prSet presAssocID="{BFC5FA54-9261-4292-B73E-C8351E47C628}" presName="space" presStyleCnt="0"/>
      <dgm:spPr/>
    </dgm:pt>
    <dgm:pt modelId="{CDB5D8CD-18EB-47B7-8BB5-B42E34F57F91}" type="pres">
      <dgm:prSet presAssocID="{BFC5FA54-9261-4292-B73E-C8351E47C628}" presName="rect1" presStyleLbl="alignAcc1" presStyleIdx="0" presStyleCnt="1" custLinFactNeighborX="-1677" custLinFactNeighborY="29263"/>
      <dgm:spPr/>
    </dgm:pt>
    <dgm:pt modelId="{5455E9E7-573B-4D16-9A9A-ADF4FE3B1012}" type="pres">
      <dgm:prSet presAssocID="{BFC5FA54-9261-4292-B73E-C8351E47C62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CAF4806-F2B0-49FC-9AD7-7986833C90F6}" type="presOf" srcId="{BFC5FA54-9261-4292-B73E-C8351E47C628}" destId="{5455E9E7-573B-4D16-9A9A-ADF4FE3B1012}" srcOrd="1" destOrd="0" presId="urn:microsoft.com/office/officeart/2005/8/layout/target3"/>
    <dgm:cxn modelId="{38D86EE7-677A-40EF-A036-5A0AC853777B}" type="presOf" srcId="{BD462BA5-2FEB-4D42-AE05-96B34B4B4F68}" destId="{1605DD34-08DB-4D66-A60A-D5F84D6DA9BA}" srcOrd="0" destOrd="0" presId="urn:microsoft.com/office/officeart/2005/8/layout/target3"/>
    <dgm:cxn modelId="{E08BC916-0BD4-4439-BA52-D320297DD1B5}" srcId="{BD462BA5-2FEB-4D42-AE05-96B34B4B4F68}" destId="{BFC5FA54-9261-4292-B73E-C8351E47C628}" srcOrd="0" destOrd="0" parTransId="{AC8D7F08-9184-4AB0-9B30-EE97D0751036}" sibTransId="{A22A6D87-34E1-4ACC-9980-24D210C6C8C5}"/>
    <dgm:cxn modelId="{C01CB664-5411-4643-AB1A-F59C396A9F4B}" type="presOf" srcId="{BFC5FA54-9261-4292-B73E-C8351E47C628}" destId="{CDB5D8CD-18EB-47B7-8BB5-B42E34F57F91}" srcOrd="0" destOrd="0" presId="urn:microsoft.com/office/officeart/2005/8/layout/target3"/>
    <dgm:cxn modelId="{B51CAACB-F696-4C96-81DF-0EBF13F6365F}" type="presParOf" srcId="{1605DD34-08DB-4D66-A60A-D5F84D6DA9BA}" destId="{E7AB4A89-0879-4A86-ACDA-32B423BD353A}" srcOrd="0" destOrd="0" presId="urn:microsoft.com/office/officeart/2005/8/layout/target3"/>
    <dgm:cxn modelId="{44F05528-477F-4C70-9990-CA3ABB738A66}" type="presParOf" srcId="{1605DD34-08DB-4D66-A60A-D5F84D6DA9BA}" destId="{2D2F2FF7-20C4-4ADD-8F4A-E52A0E730357}" srcOrd="1" destOrd="0" presId="urn:microsoft.com/office/officeart/2005/8/layout/target3"/>
    <dgm:cxn modelId="{CFAB7156-6355-4479-A42F-B26541D4617A}" type="presParOf" srcId="{1605DD34-08DB-4D66-A60A-D5F84D6DA9BA}" destId="{CDB5D8CD-18EB-47B7-8BB5-B42E34F57F91}" srcOrd="2" destOrd="0" presId="urn:microsoft.com/office/officeart/2005/8/layout/target3"/>
    <dgm:cxn modelId="{8D55C838-9FD8-429D-A2F7-4BE0A27C8ECB}" type="presParOf" srcId="{1605DD34-08DB-4D66-A60A-D5F84D6DA9BA}" destId="{5455E9E7-573B-4D16-9A9A-ADF4FE3B101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AB9F6-8591-4167-873A-BFEE1A5731F3}">
      <dsp:nvSpPr>
        <dsp:cNvPr id="0" name=""/>
        <dsp:cNvSpPr/>
      </dsp:nvSpPr>
      <dsp:spPr>
        <a:xfrm>
          <a:off x="0" y="0"/>
          <a:ext cx="707886" cy="7078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F82BC-2855-47C8-9A3F-54C877F182CE}">
      <dsp:nvSpPr>
        <dsp:cNvPr id="0" name=""/>
        <dsp:cNvSpPr/>
      </dsp:nvSpPr>
      <dsp:spPr>
        <a:xfrm>
          <a:off x="353943" y="0"/>
          <a:ext cx="3246457" cy="707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حياة الرعي</a:t>
          </a:r>
          <a:endParaRPr lang="ar-SA" sz="3400" kern="1200" dirty="0"/>
        </a:p>
      </dsp:txBody>
      <dsp:txXfrm>
        <a:off x="353943" y="0"/>
        <a:ext cx="3246457" cy="707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203A9-91C8-4BFC-856D-CB9CCEC6AF6F}">
      <dsp:nvSpPr>
        <dsp:cNvPr id="0" name=""/>
        <dsp:cNvSpPr/>
      </dsp:nvSpPr>
      <dsp:spPr>
        <a:xfrm>
          <a:off x="0" y="0"/>
          <a:ext cx="646331" cy="6463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84BD7-709E-4AF5-AC80-87350D1AD796}">
      <dsp:nvSpPr>
        <dsp:cNvPr id="0" name=""/>
        <dsp:cNvSpPr/>
      </dsp:nvSpPr>
      <dsp:spPr>
        <a:xfrm>
          <a:off x="323165" y="0"/>
          <a:ext cx="3997314" cy="6463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التجارة والرحلات</a:t>
          </a:r>
          <a:endParaRPr lang="ar-SA" sz="3100" kern="1200" dirty="0"/>
        </a:p>
      </dsp:txBody>
      <dsp:txXfrm>
        <a:off x="323165" y="0"/>
        <a:ext cx="3997314" cy="646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E131A-0E7F-43CF-B2B3-1A919D70ECFB}">
      <dsp:nvSpPr>
        <dsp:cNvPr id="0" name=""/>
        <dsp:cNvSpPr/>
      </dsp:nvSpPr>
      <dsp:spPr>
        <a:xfrm>
          <a:off x="0" y="0"/>
          <a:ext cx="1200329" cy="12003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C2F8F-C744-477E-ACAC-5E6B5BA6F791}">
      <dsp:nvSpPr>
        <dsp:cNvPr id="0" name=""/>
        <dsp:cNvSpPr/>
      </dsp:nvSpPr>
      <dsp:spPr>
        <a:xfrm>
          <a:off x="600164" y="0"/>
          <a:ext cx="3720315" cy="1200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الترجمة والاستفادة من علوم الآخرين</a:t>
          </a:r>
          <a:endParaRPr lang="ar-SA" sz="3500" kern="1200" dirty="0"/>
        </a:p>
      </dsp:txBody>
      <dsp:txXfrm>
        <a:off x="600164" y="0"/>
        <a:ext cx="3720315" cy="1200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498B5-F503-4450-BC19-2631B44B42F3}">
      <dsp:nvSpPr>
        <dsp:cNvPr id="0" name=""/>
        <dsp:cNvSpPr/>
      </dsp:nvSpPr>
      <dsp:spPr>
        <a:xfrm>
          <a:off x="0" y="0"/>
          <a:ext cx="936104" cy="9361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A6C2B-3C71-444A-829E-F9BAFAD298D5}">
      <dsp:nvSpPr>
        <dsp:cNvPr id="0" name=""/>
        <dsp:cNvSpPr/>
      </dsp:nvSpPr>
      <dsp:spPr>
        <a:xfrm>
          <a:off x="468052" y="0"/>
          <a:ext cx="3852537" cy="9361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الدين الإسلامي</a:t>
          </a:r>
          <a:endParaRPr lang="ar-SA" sz="4500" kern="1200" dirty="0"/>
        </a:p>
      </dsp:txBody>
      <dsp:txXfrm>
        <a:off x="468052" y="0"/>
        <a:ext cx="3852537" cy="936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5A7C1-0966-45F3-910D-E9173635D355}">
      <dsp:nvSpPr>
        <dsp:cNvPr id="0" name=""/>
        <dsp:cNvSpPr/>
      </dsp:nvSpPr>
      <dsp:spPr>
        <a:xfrm>
          <a:off x="0" y="0"/>
          <a:ext cx="862355" cy="8623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862BD-B8E4-4B4D-AFFC-2D829950C39C}">
      <dsp:nvSpPr>
        <dsp:cNvPr id="0" name=""/>
        <dsp:cNvSpPr/>
      </dsp:nvSpPr>
      <dsp:spPr>
        <a:xfrm>
          <a:off x="144000" y="0"/>
          <a:ext cx="3673278" cy="8623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الفتوحات واتساع الدولة</a:t>
          </a:r>
          <a:endParaRPr lang="ar-SA" sz="3600" kern="1200" dirty="0"/>
        </a:p>
      </dsp:txBody>
      <dsp:txXfrm>
        <a:off x="144000" y="0"/>
        <a:ext cx="3673278" cy="8623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2BCDB-B708-4D67-9370-DC01EB4E86B9}">
      <dsp:nvSpPr>
        <dsp:cNvPr id="0" name=""/>
        <dsp:cNvSpPr/>
      </dsp:nvSpPr>
      <dsp:spPr>
        <a:xfrm>
          <a:off x="0" y="0"/>
          <a:ext cx="930912" cy="9309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386B1-9870-4305-85B8-3EE030C677E9}">
      <dsp:nvSpPr>
        <dsp:cNvPr id="0" name=""/>
        <dsp:cNvSpPr/>
      </dsp:nvSpPr>
      <dsp:spPr>
        <a:xfrm>
          <a:off x="432046" y="0"/>
          <a:ext cx="3350968" cy="930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اهتمام ولاة الأمر</a:t>
          </a:r>
          <a:endParaRPr lang="ar-SA" sz="4400" kern="1200" dirty="0"/>
        </a:p>
      </dsp:txBody>
      <dsp:txXfrm>
        <a:off x="432046" y="0"/>
        <a:ext cx="3350968" cy="9309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4A89-0879-4A86-ACDA-32B423BD353A}">
      <dsp:nvSpPr>
        <dsp:cNvPr id="0" name=""/>
        <dsp:cNvSpPr/>
      </dsp:nvSpPr>
      <dsp:spPr>
        <a:xfrm>
          <a:off x="0" y="0"/>
          <a:ext cx="1200329" cy="12003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5D8CD-18EB-47B7-8BB5-B42E34F57F91}">
      <dsp:nvSpPr>
        <dsp:cNvPr id="0" name=""/>
        <dsp:cNvSpPr/>
      </dsp:nvSpPr>
      <dsp:spPr>
        <a:xfrm>
          <a:off x="539546" y="0"/>
          <a:ext cx="3614677" cy="1200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الحرص على أداء الشعائر الدينية في أوقاتها</a:t>
          </a:r>
          <a:endParaRPr lang="ar-SA" sz="3300" kern="1200" dirty="0"/>
        </a:p>
      </dsp:txBody>
      <dsp:txXfrm>
        <a:off x="539546" y="0"/>
        <a:ext cx="3614677" cy="1200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E63BD-B37E-472D-A0FF-CEB8DBCD098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53F16D-C9EE-420E-86ED-7B387B59A6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1071538" y="3071810"/>
            <a:ext cx="7215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600" dirty="0" smtClean="0">
                <a:solidFill>
                  <a:srgbClr val="FFFF00"/>
                </a:solidFill>
              </a:rPr>
              <a:t>علي يد من انحط الفكر الجغرافي ؟</a:t>
            </a:r>
            <a:endParaRPr lang="ar-SA" sz="6000" dirty="0" smtClean="0">
              <a:solidFill>
                <a:srgbClr val="FFFF00"/>
              </a:solidFill>
            </a:endParaRPr>
          </a:p>
          <a:p>
            <a:pPr algn="r"/>
            <a:endParaRPr lang="ar-SA" sz="3600" dirty="0" smtClean="0"/>
          </a:p>
          <a:p>
            <a:pPr algn="r">
              <a:buNone/>
            </a:pPr>
            <a:r>
              <a:rPr lang="ar-SA" sz="3600" dirty="0" smtClean="0"/>
              <a:t>   ما دور المسلمين بعد عصر الانحطاط؟    </a:t>
            </a:r>
          </a:p>
          <a:p>
            <a:pPr algn="r">
              <a:buNone/>
            </a:pPr>
            <a:r>
              <a:rPr lang="ar-SA" sz="3600" dirty="0" smtClean="0">
                <a:solidFill>
                  <a:srgbClr val="FF0000"/>
                </a:solidFill>
              </a:rPr>
              <a:t>  فسري الآية  الكريمة</a:t>
            </a:r>
          </a:p>
          <a:p>
            <a:pPr algn="r">
              <a:buNone/>
            </a:pPr>
            <a:r>
              <a:rPr lang="ar-SA" sz="3600" dirty="0" smtClean="0"/>
              <a:t>(قل سيروا في الأرض فانظروا كيف بدا الخلق </a:t>
            </a:r>
            <a:r>
              <a:rPr lang="ar-SA" dirty="0" smtClean="0"/>
              <a:t>)</a:t>
            </a:r>
            <a:endParaRPr lang="en-US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357554" y="642918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9600" dirty="0" smtClean="0">
                <a:solidFill>
                  <a:srgbClr val="C00000"/>
                </a:solidFill>
              </a:rPr>
              <a:t>تمهيد</a:t>
            </a:r>
            <a:endParaRPr lang="en-US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71736" y="642918"/>
            <a:ext cx="5643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rgbClr val="00B050"/>
                </a:solidFill>
              </a:rPr>
              <a:t>الجغرافيا عند المسلمين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143076" y="1500174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i="1" u="sng" dirty="0" smtClean="0">
                <a:solidFill>
                  <a:schemeClr val="bg1"/>
                </a:solidFill>
              </a:rPr>
              <a:t>أسباب اهتمام المسلمين بالمعرفة الجغرافية</a:t>
            </a:r>
            <a:endParaRPr lang="en-US" i="1" u="sng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85253948"/>
              </p:ext>
            </p:extLst>
          </p:nvPr>
        </p:nvGraphicFramePr>
        <p:xfrm>
          <a:off x="5220072" y="2564904"/>
          <a:ext cx="3600400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3046120985"/>
              </p:ext>
            </p:extLst>
          </p:nvPr>
        </p:nvGraphicFramePr>
        <p:xfrm>
          <a:off x="4572000" y="3573016"/>
          <a:ext cx="432048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رسم تخطيطي 8"/>
          <p:cNvGraphicFramePr/>
          <p:nvPr>
            <p:extLst>
              <p:ext uri="{D42A27DB-BD31-4B8C-83A1-F6EECF244321}">
                <p14:modId xmlns:p14="http://schemas.microsoft.com/office/powerpoint/2010/main" val="2950427724"/>
              </p:ext>
            </p:extLst>
          </p:nvPr>
        </p:nvGraphicFramePr>
        <p:xfrm>
          <a:off x="4572000" y="4357694"/>
          <a:ext cx="432048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رسم تخطيطي 15"/>
          <p:cNvGraphicFramePr/>
          <p:nvPr>
            <p:extLst>
              <p:ext uri="{D42A27DB-BD31-4B8C-83A1-F6EECF244321}">
                <p14:modId xmlns:p14="http://schemas.microsoft.com/office/powerpoint/2010/main" val="2943635860"/>
              </p:ext>
            </p:extLst>
          </p:nvPr>
        </p:nvGraphicFramePr>
        <p:xfrm>
          <a:off x="4644008" y="5805264"/>
          <a:ext cx="4320589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2528782723"/>
              </p:ext>
            </p:extLst>
          </p:nvPr>
        </p:nvGraphicFramePr>
        <p:xfrm>
          <a:off x="251520" y="2852936"/>
          <a:ext cx="4104456" cy="862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400780953"/>
              </p:ext>
            </p:extLst>
          </p:nvPr>
        </p:nvGraphicFramePr>
        <p:xfrm>
          <a:off x="323528" y="4581128"/>
          <a:ext cx="3816424" cy="93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74562846"/>
              </p:ext>
            </p:extLst>
          </p:nvPr>
        </p:nvGraphicFramePr>
        <p:xfrm>
          <a:off x="12395" y="5657671"/>
          <a:ext cx="4214842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Hasna\Desktop\Clouds%20And%20Camels%20Fina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1200" cy="1322388"/>
          </a:xfrm>
          <a:prstGeom prst="rect">
            <a:avLst/>
          </a:prstGeom>
          <a:noFill/>
        </p:spPr>
      </p:pic>
      <p:pic>
        <p:nvPicPr>
          <p:cNvPr id="1027" name="Picture 3" descr="D:\Users\Hasna\Desktop\al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3532181" cy="2255830"/>
          </a:xfrm>
          <a:prstGeom prst="rect">
            <a:avLst/>
          </a:prstGeom>
          <a:noFill/>
        </p:spPr>
      </p:pic>
      <p:pic>
        <p:nvPicPr>
          <p:cNvPr id="1028" name="Picture 4" descr="D:\Users\Hasna\Desktop\2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43314"/>
            <a:ext cx="4857752" cy="3214686"/>
          </a:xfrm>
          <a:prstGeom prst="rect">
            <a:avLst/>
          </a:prstGeom>
          <a:noFill/>
        </p:spPr>
      </p:pic>
      <p:pic>
        <p:nvPicPr>
          <p:cNvPr id="1029" name="Picture 5" descr="D:\Users\Hasna\Desktop\imagesCAFRE2O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5072074"/>
            <a:ext cx="3357586" cy="1500198"/>
          </a:xfrm>
          <a:prstGeom prst="rect">
            <a:avLst/>
          </a:prstGeom>
          <a:noFill/>
        </p:spPr>
      </p:pic>
      <p:sp>
        <p:nvSpPr>
          <p:cNvPr id="6" name="مربع نص 5"/>
          <p:cNvSpPr txBox="1"/>
          <p:nvPr/>
        </p:nvSpPr>
        <p:spPr>
          <a:xfrm>
            <a:off x="1928794" y="285728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600" dirty="0" smtClean="0"/>
              <a:t>حياة الرعي</a:t>
            </a:r>
            <a:endParaRPr lang="en-US" sz="66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714876" y="1000108"/>
            <a:ext cx="44291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>
                <a:solidFill>
                  <a:schemeClr val="bg1"/>
                </a:solidFill>
              </a:rPr>
              <a:t>الناس في بلاد العرب جغرافيون بحكم حياتهم البدوية: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solidFill>
                  <a:srgbClr val="FF0000"/>
                </a:solidFill>
              </a:rPr>
              <a:t>معرفة أماكن الكلاء والماء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solidFill>
                  <a:srgbClr val="FFFF00"/>
                </a:solidFill>
              </a:rPr>
              <a:t>مواقع النجوم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solidFill>
                  <a:schemeClr val="bg1"/>
                </a:solidFill>
              </a:rPr>
              <a:t>موسم سقوط المطر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solidFill>
                  <a:srgbClr val="FFFF00"/>
                </a:solidFill>
              </a:rPr>
              <a:t> معرفة أماكن الآبار وموارد </a:t>
            </a:r>
            <a:r>
              <a:rPr lang="ar-SA" sz="3200" dirty="0" smtClean="0">
                <a:solidFill>
                  <a:srgbClr val="FFFF00"/>
                </a:solidFill>
              </a:rPr>
              <a:t>المياه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Hasna\Desktop\imagesCAXQRQ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143248"/>
            <a:ext cx="2571768" cy="1009650"/>
          </a:xfrm>
          <a:prstGeom prst="rect">
            <a:avLst/>
          </a:prstGeom>
          <a:noFill/>
        </p:spPr>
      </p:pic>
      <p:pic>
        <p:nvPicPr>
          <p:cNvPr id="3075" name="Picture 3" descr="D:\Users\Hasna\Desktop\imagesCA0NTS3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643578"/>
            <a:ext cx="2428892" cy="928694"/>
          </a:xfrm>
          <a:prstGeom prst="rect">
            <a:avLst/>
          </a:prstGeom>
          <a:noFill/>
        </p:spPr>
      </p:pic>
      <p:pic>
        <p:nvPicPr>
          <p:cNvPr id="3076" name="Picture 4" descr="D:\Users\Hasna\Desktop\imagesCAD7CV9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928802"/>
            <a:ext cx="2643206" cy="981075"/>
          </a:xfrm>
          <a:prstGeom prst="rect">
            <a:avLst/>
          </a:prstGeom>
          <a:noFill/>
        </p:spPr>
      </p:pic>
      <p:pic>
        <p:nvPicPr>
          <p:cNvPr id="3077" name="Picture 5" descr="D:\Users\Hasna\Desktop\imagesCA8OTP9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214818"/>
            <a:ext cx="2500330" cy="1289050"/>
          </a:xfrm>
          <a:prstGeom prst="rect">
            <a:avLst/>
          </a:prstGeom>
          <a:noFill/>
        </p:spPr>
      </p:pic>
      <p:sp>
        <p:nvSpPr>
          <p:cNvPr id="6" name="مربع نص 5"/>
          <p:cNvSpPr txBox="1"/>
          <p:nvPr/>
        </p:nvSpPr>
        <p:spPr>
          <a:xfrm>
            <a:off x="3428992" y="785794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 smtClean="0">
                <a:solidFill>
                  <a:srgbClr val="FFC000"/>
                </a:solidFill>
              </a:rPr>
              <a:t>التجارة والرحلات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71472" y="2000240"/>
            <a:ext cx="52864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sz="3200" dirty="0" smtClean="0">
                <a:solidFill>
                  <a:srgbClr val="FFFF00"/>
                </a:solidFill>
              </a:rPr>
              <a:t>التجارة من الحرف الرئيسية عند العرب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200" dirty="0" smtClean="0">
                <a:solidFill>
                  <a:srgbClr val="FFFF00"/>
                </a:solidFill>
              </a:rPr>
              <a:t>كانت لهم اتصالات ببعض الشعوب والحضارات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200" dirty="0" smtClean="0">
                <a:solidFill>
                  <a:srgbClr val="FFFF00"/>
                </a:solidFill>
              </a:rPr>
              <a:t>الإسلام وحد بين الشعوب وشجع على الرحلات والانتقال طلبا للرزق والعلم</a:t>
            </a:r>
          </a:p>
          <a:p>
            <a:endParaRPr lang="en-US" dirty="0"/>
          </a:p>
        </p:txBody>
      </p:sp>
      <p:pic>
        <p:nvPicPr>
          <p:cNvPr id="1026" name="Picture 2" descr="D:\Users\Hasna\Desktop\06-11-30 09-00-33 ص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286388"/>
            <a:ext cx="4867275" cy="1081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43108" y="1071546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FFFF00"/>
                </a:solidFill>
              </a:rPr>
              <a:t>الترجمة والاستفادة من علوم السابقين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57356" y="2143116"/>
            <a:ext cx="65008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dirty="0" smtClean="0"/>
              <a:t>اهتم العلماء المسلمون بدراسة كتب علماء اليونان والرومان وتمكنوا من </a:t>
            </a:r>
            <a:r>
              <a:rPr lang="ar-SA" sz="4800" dirty="0" smtClean="0"/>
              <a:t>ترجمته</a:t>
            </a:r>
            <a:r>
              <a:rPr lang="ar-SA" sz="3200" dirty="0" smtClean="0"/>
              <a:t>ا وأضافوا إليها وصححوا مافيها من أخطاء</a:t>
            </a:r>
            <a:endParaRPr lang="en-US" sz="3200" dirty="0"/>
          </a:p>
        </p:txBody>
      </p:sp>
      <p:pic>
        <p:nvPicPr>
          <p:cNvPr id="6" name="Picture 3" descr="D:\Users\Hasna\Desktop\New Folder\صور\التقاط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43314"/>
            <a:ext cx="2271719" cy="289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Users\Hasna\Desktop\imagesCALU5RL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8222" y="1285860"/>
            <a:ext cx="2925778" cy="1773933"/>
          </a:xfrm>
          <a:prstGeom prst="rect">
            <a:avLst/>
          </a:prstGeom>
          <a:noFill/>
        </p:spPr>
      </p:pic>
      <p:sp>
        <p:nvSpPr>
          <p:cNvPr id="3" name="مربع نص 2"/>
          <p:cNvSpPr txBox="1"/>
          <p:nvPr/>
        </p:nvSpPr>
        <p:spPr>
          <a:xfrm>
            <a:off x="2857488" y="357166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 smtClean="0">
                <a:solidFill>
                  <a:srgbClr val="FFC000"/>
                </a:solidFill>
              </a:rPr>
              <a:t>الدين الإسلامي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357562"/>
            <a:ext cx="8786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ar-SA" sz="3600" dirty="0" smtClean="0">
                <a:solidFill>
                  <a:prstClr val="white"/>
                </a:solidFill>
              </a:rPr>
              <a:t>نزل القران </a:t>
            </a:r>
            <a:r>
              <a:rPr lang="ar-SA" sz="3600" dirty="0" smtClean="0">
                <a:solidFill>
                  <a:srgbClr val="FFC000"/>
                </a:solidFill>
              </a:rPr>
              <a:t>باللسان العربي </a:t>
            </a:r>
            <a:r>
              <a:rPr lang="ar-SA" sz="3600" dirty="0" smtClean="0">
                <a:solidFill>
                  <a:prstClr val="white"/>
                </a:solidFill>
              </a:rPr>
              <a:t>فكان المسلمون يعلمون الشعوب المختلفة القران واللغة العربية</a:t>
            </a:r>
          </a:p>
          <a:p>
            <a:pPr lvl="0" algn="r"/>
            <a:r>
              <a:rPr lang="ar-SA" sz="3600" dirty="0" smtClean="0">
                <a:solidFill>
                  <a:prstClr val="white"/>
                </a:solidFill>
              </a:rPr>
              <a:t>كان القران يحث المسلمين على </a:t>
            </a:r>
            <a:r>
              <a:rPr lang="ar-SA" sz="3600" dirty="0" smtClean="0">
                <a:solidFill>
                  <a:srgbClr val="FF0000"/>
                </a:solidFill>
              </a:rPr>
              <a:t>السير في الأرض </a:t>
            </a:r>
            <a:r>
              <a:rPr lang="ar-SA" sz="3600" dirty="0" smtClean="0">
                <a:solidFill>
                  <a:prstClr val="white"/>
                </a:solidFill>
              </a:rPr>
              <a:t>.يحث أيضا على </a:t>
            </a:r>
            <a:r>
              <a:rPr lang="ar-SA" sz="3600" dirty="0" smtClean="0">
                <a:solidFill>
                  <a:srgbClr val="FFFF00"/>
                </a:solidFill>
              </a:rPr>
              <a:t>التأمل بالكون  </a:t>
            </a:r>
            <a:r>
              <a:rPr lang="ar-SA" sz="3600" dirty="0" smtClean="0">
                <a:solidFill>
                  <a:prstClr val="white"/>
                </a:solidFill>
              </a:rPr>
              <a:t>خفف عليهم بعض الواجبات الدينية. ساعدتهم اللغة العربية بتشريفها بالقران  وبثرائها على نشر تلك العلوم</a:t>
            </a:r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6" name="Picture 4" descr="D:\Users\Hasna\Desktop\New Folder\صور\صور جغرافية\14ad11cc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214678" cy="1714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Users\Hasna\Desktop\isl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0594" y="2643182"/>
            <a:ext cx="5613406" cy="4214818"/>
          </a:xfrm>
          <a:prstGeom prst="rect">
            <a:avLst/>
          </a:prstGeom>
          <a:noFill/>
        </p:spPr>
      </p:pic>
      <p:pic>
        <p:nvPicPr>
          <p:cNvPr id="5123" name="Picture 3" descr="D:\Users\Hasna\Desktop\imagesCAO3PE1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832" y="5143512"/>
            <a:ext cx="3205722" cy="1725557"/>
          </a:xfrm>
          <a:prstGeom prst="rect">
            <a:avLst/>
          </a:prstGeom>
          <a:noFill/>
        </p:spPr>
      </p:pic>
      <p:pic>
        <p:nvPicPr>
          <p:cNvPr id="5124" name="Picture 4" descr="D:\Users\Hasna\Desktop\imagesCA005L3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935381" cy="1781001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3500398" y="1071546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الفتوحات الإسلامية واتساع الدولة</a:t>
            </a:r>
            <a:endParaRPr lang="en-US" sz="4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57158" y="2000240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chemeClr val="bg1"/>
                </a:solidFill>
              </a:rPr>
              <a:t>اذكري أسماء القارات التي وصلها </a:t>
            </a:r>
            <a:r>
              <a:rPr lang="ar-SA" sz="3200" dirty="0" smtClean="0">
                <a:solidFill>
                  <a:schemeClr val="bg1"/>
                </a:solidFill>
              </a:rPr>
              <a:t>الإسلام؟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57158" y="3286124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ماالهدف الأساسي من الفتوحات الإسلامية</a:t>
            </a:r>
            <a:r>
              <a:rPr lang="ar-SA" dirty="0" smtClean="0"/>
              <a:t>؟</a:t>
            </a:r>
            <a:endParaRPr lang="en-US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57158" y="442913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FF00"/>
                </a:solidFill>
              </a:rPr>
              <a:t>نشر الإسلام وهداية البشر.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s\Hasna\Desktop\imagesCA91E5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9" y="2000240"/>
            <a:ext cx="2000232" cy="1631942"/>
          </a:xfrm>
          <a:prstGeom prst="rect">
            <a:avLst/>
          </a:prstGeom>
          <a:noFill/>
        </p:spPr>
      </p:pic>
      <p:pic>
        <p:nvPicPr>
          <p:cNvPr id="4099" name="Picture 3" descr="D:\Users\Hasna\Desktop\imagesCA7ORLS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36" y="5500678"/>
            <a:ext cx="2000264" cy="1357322"/>
          </a:xfrm>
          <a:prstGeom prst="rect">
            <a:avLst/>
          </a:prstGeom>
          <a:noFill/>
        </p:spPr>
      </p:pic>
      <p:pic>
        <p:nvPicPr>
          <p:cNvPr id="4100" name="Picture 4" descr="D:\Users\Hasna\Desktop\imagesCA0044I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6" y="3714752"/>
            <a:ext cx="2000264" cy="1614493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642910" y="928670"/>
            <a:ext cx="814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FFFF00"/>
                </a:solidFill>
              </a:rPr>
              <a:t>الحرص على أداء الشعائر الدينية في أوقاتها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00100" y="2571744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ماهي الشعائر الدينية التي يجب أدائها في وقت محدد؟</a:t>
            </a:r>
            <a:endParaRPr lang="en-US" sz="4000" dirty="0"/>
          </a:p>
        </p:txBody>
      </p:sp>
      <p:pic>
        <p:nvPicPr>
          <p:cNvPr id="2050" name="Picture 2" descr="D:\Users\Hasna\Desktop\06-11-30 10-05-54 ص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5500702"/>
            <a:ext cx="4838700" cy="938217"/>
          </a:xfrm>
          <a:prstGeom prst="rect">
            <a:avLst/>
          </a:prstGeom>
          <a:noFill/>
        </p:spPr>
      </p:pic>
      <p:pic>
        <p:nvPicPr>
          <p:cNvPr id="2051" name="Picture 3" descr="D:\Users\Hasna\Desktop\06-11-30 10-04-40 ص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4286256"/>
            <a:ext cx="4562475" cy="790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Hasna\Desktop\ج الاما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1805" y="1785926"/>
            <a:ext cx="2262195" cy="2000264"/>
          </a:xfrm>
          <a:prstGeom prst="rect">
            <a:avLst/>
          </a:prstGeom>
          <a:noFill/>
        </p:spPr>
      </p:pic>
      <p:pic>
        <p:nvPicPr>
          <p:cNvPr id="2051" name="Picture 3" descr="D:\Users\Hasna\Desktop\imagesCAWPLIP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66"/>
            <a:ext cx="2285984" cy="1247777"/>
          </a:xfrm>
          <a:prstGeom prst="rect">
            <a:avLst/>
          </a:prstGeom>
          <a:noFill/>
        </p:spPr>
      </p:pic>
      <p:pic>
        <p:nvPicPr>
          <p:cNvPr id="2052" name="Picture 4" descr="D:\Users\Hasna\Desktop\05-11-30 05-31-30 م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2068" y="3857628"/>
            <a:ext cx="2601932" cy="2700358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571472" y="64291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 smtClean="0"/>
              <a:t>اهتمام ولاة الأمور</a:t>
            </a:r>
            <a:endParaRPr lang="en-US" sz="5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0" y="1857364"/>
            <a:ext cx="6643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/>
              <a:t>  </a:t>
            </a:r>
            <a:r>
              <a:rPr lang="ar-SA" sz="3600" dirty="0" smtClean="0">
                <a:solidFill>
                  <a:srgbClr val="FFFF00"/>
                </a:solidFill>
              </a:rPr>
              <a:t>اهتمام الخلفاء والأمراء والقادة بالعلماء ومتابعتهم وإغداق الأموال عليهم وتشجيعهم على تأليف الكتب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57158" y="3714752"/>
            <a:ext cx="600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dirty="0" smtClean="0"/>
              <a:t>أشهرهم الخليفة العباسي المأمون حيث اهتم في بيت الحكمة</a:t>
            </a:r>
            <a:endParaRPr lang="en-US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642910" y="5072074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solidFill>
                  <a:schemeClr val="bg1"/>
                </a:solidFill>
              </a:rPr>
              <a:t>دور المملكة في تشجيع العلم والعلماء في الوقت الحاضر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253</Words>
  <Application>Microsoft Office PowerPoint</Application>
  <PresentationFormat>عرض على الشاشة (3:4)‏</PresentationFormat>
  <Paragraphs>40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Saudi Aramco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hnfwzan</cp:lastModifiedBy>
  <cp:revision>19</cp:revision>
  <dcterms:created xsi:type="dcterms:W3CDTF">2009-10-24T18:59:34Z</dcterms:created>
  <dcterms:modified xsi:type="dcterms:W3CDTF">2013-09-10T15:48:22Z</dcterms:modified>
</cp:coreProperties>
</file>