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5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133595-F089-4D0B-8229-3F797E19F24B}" type="datetimeFigureOut">
              <a:rPr lang="ar-SA" smtClean="0"/>
              <a:t>28/01/35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939748-EF6C-4E08-8D87-AE71DA021DA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of Money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Unit:  5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5760000" cy="33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New word</a:t>
            </a:r>
            <a:endParaRPr lang="ar-SA" sz="5400" dirty="0">
              <a:solidFill>
                <a:srgbClr val="0070C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87375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7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</a:t>
            </a:r>
            <a:r>
              <a:rPr lang="en-US" sz="3700" dirty="0" smtClean="0">
                <a:latin typeface="Aharoni" pitchFamily="2" charset="-79"/>
                <a:cs typeface="Aharoni" pitchFamily="2" charset="-79"/>
              </a:rPr>
              <a:t> saving money		</a:t>
            </a:r>
          </a:p>
          <a:p>
            <a:pPr marL="0" indent="0" algn="l" rtl="0">
              <a:buNone/>
            </a:pPr>
            <a:r>
              <a:rPr lang="en-US" sz="37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 </a:t>
            </a:r>
            <a:r>
              <a:rPr lang="en-US" sz="3700" dirty="0" smtClean="0">
                <a:latin typeface="Aharoni" pitchFamily="2" charset="-79"/>
                <a:cs typeface="Aharoni" pitchFamily="2" charset="-79"/>
              </a:rPr>
              <a:t>earn				</a:t>
            </a:r>
            <a:endParaRPr lang="en-US" sz="37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  <a:sym typeface="Wingdings"/>
            </a:endParaRPr>
          </a:p>
          <a:p>
            <a:pPr marL="0" indent="0" algn="l" rtl="0">
              <a:buNone/>
            </a:pPr>
            <a:r>
              <a:rPr lang="en-US" sz="3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</a:t>
            </a:r>
            <a:r>
              <a:rPr lang="en-US" sz="3700" dirty="0" smtClean="0">
                <a:latin typeface="Aharoni" pitchFamily="2" charset="-79"/>
                <a:cs typeface="Aharoni" pitchFamily="2" charset="-79"/>
              </a:rPr>
              <a:t> gain				</a:t>
            </a:r>
          </a:p>
          <a:p>
            <a:pPr marL="0" indent="0" algn="l" rtl="0">
              <a:buNone/>
            </a:pPr>
            <a:r>
              <a:rPr lang="en-US" sz="3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 </a:t>
            </a:r>
            <a:r>
              <a:rPr lang="en-US" sz="3700" dirty="0" smtClean="0">
                <a:latin typeface="Aharoni" pitchFamily="2" charset="-79"/>
                <a:cs typeface="Aharoni" pitchFamily="2" charset="-79"/>
              </a:rPr>
              <a:t>miss </a:t>
            </a:r>
          </a:p>
          <a:p>
            <a:pPr marL="0" indent="0" algn="l" rtl="0">
              <a:buNone/>
            </a:pPr>
            <a:r>
              <a:rPr lang="en-US" sz="3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</a:t>
            </a:r>
            <a:r>
              <a:rPr lang="en-US" sz="3700" dirty="0" smtClean="0">
                <a:latin typeface="Aharoni" pitchFamily="2" charset="-79"/>
                <a:cs typeface="Aharoni" pitchFamily="2" charset="-79"/>
              </a:rPr>
              <a:t> waste</a:t>
            </a:r>
          </a:p>
          <a:p>
            <a:pPr marL="0" indent="0" algn="l" rtl="0">
              <a:buNone/>
            </a:pPr>
            <a:r>
              <a:rPr lang="en-US" sz="37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</a:t>
            </a:r>
            <a:r>
              <a:rPr lang="en-US" sz="3700" dirty="0" smtClean="0">
                <a:latin typeface="Aharoni" pitchFamily="2" charset="-79"/>
                <a:cs typeface="Aharoni" pitchFamily="2" charset="-79"/>
              </a:rPr>
              <a:t> good value		</a:t>
            </a:r>
          </a:p>
          <a:p>
            <a:pPr marL="0" indent="0" algn="l" rtl="0">
              <a:buNone/>
            </a:pPr>
            <a:r>
              <a:rPr lang="en-US" sz="37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 </a:t>
            </a:r>
            <a:r>
              <a:rPr lang="en-US" sz="3700" dirty="0">
                <a:latin typeface="Aharoni" pitchFamily="2" charset="-79"/>
                <a:cs typeface="Aharoni" pitchFamily="2" charset="-79"/>
                <a:sym typeface="Wingdings"/>
              </a:rPr>
              <a:t>discount</a:t>
            </a:r>
            <a:endParaRPr lang="en-US" sz="3700" dirty="0" smtClean="0">
              <a:latin typeface="Aharoni" pitchFamily="2" charset="-79"/>
              <a:cs typeface="Aharoni" pitchFamily="2" charset="-79"/>
            </a:endParaRPr>
          </a:p>
          <a:p>
            <a:pPr marL="0" indent="0" algn="l" rtl="0">
              <a:buNone/>
            </a:pPr>
            <a:r>
              <a:rPr lang="en-US" sz="37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  <a:sym typeface="Wingdings"/>
              </a:rPr>
              <a:t> </a:t>
            </a:r>
            <a:r>
              <a:rPr lang="en-US" sz="3700" dirty="0">
                <a:latin typeface="Aharoni" pitchFamily="2" charset="-79"/>
                <a:cs typeface="Aharoni" pitchFamily="2" charset="-79"/>
                <a:sym typeface="Wingdings"/>
              </a:rPr>
              <a:t>mortgage</a:t>
            </a:r>
            <a:endParaRPr lang="ar-SA" sz="3700" dirty="0">
              <a:latin typeface="Aharoni" pitchFamily="2" charset="-79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37608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Have a nice day</a:t>
            </a:r>
            <a:endParaRPr lang="ar-S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4065882" cy="4320000"/>
          </a:xfrm>
        </p:spPr>
      </p:pic>
    </p:spTree>
    <p:extLst>
      <p:ext uri="{BB962C8B-B14F-4D97-AF65-F5344CB8AC3E}">
        <p14:creationId xmlns:p14="http://schemas.microsoft.com/office/powerpoint/2010/main" val="1051210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6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Saving Money</a:t>
            </a:r>
            <a:endParaRPr lang="ar-SA" sz="6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  1</a:t>
            </a:r>
            <a:endParaRPr lang="ar-S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64173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rt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How often do you save money? </a:t>
            </a:r>
            <a:endParaRPr lang="ar-SA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5400000" cy="3600000"/>
          </a:xfrm>
        </p:spPr>
      </p:pic>
      <p:sp>
        <p:nvSpPr>
          <p:cNvPr id="6" name="مربع نص 5"/>
          <p:cNvSpPr txBox="1"/>
          <p:nvPr/>
        </p:nvSpPr>
        <p:spPr>
          <a:xfrm>
            <a:off x="323528" y="2132856"/>
            <a:ext cx="266429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Always ?</a:t>
            </a:r>
            <a:endParaRPr lang="ar-SA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3528" y="3180618"/>
            <a:ext cx="32403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Sometime ?</a:t>
            </a:r>
            <a:endParaRPr lang="ar-SA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3528" y="4293096"/>
            <a:ext cx="32403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Never ?</a:t>
            </a:r>
            <a:endParaRPr lang="ar-SA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8934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Why is it important to save MONEY?</a:t>
            </a:r>
            <a:endParaRPr lang="ar-S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58" y="1628800"/>
            <a:ext cx="4700892" cy="4680000"/>
          </a:xfrm>
        </p:spPr>
      </p:pic>
    </p:spTree>
    <p:extLst>
      <p:ext uri="{BB962C8B-B14F-4D97-AF65-F5344CB8AC3E}">
        <p14:creationId xmlns:p14="http://schemas.microsoft.com/office/powerpoint/2010/main" val="66958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Why is it important to save MONEY?</a:t>
            </a:r>
            <a:endParaRPr lang="ar-S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" y="1556792"/>
            <a:ext cx="3130438" cy="2520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96226"/>
            <a:ext cx="3276000" cy="17035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3671613" cy="2520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02443"/>
            <a:ext cx="2514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Why is it important to save MONEY?</a:t>
            </a:r>
            <a:endParaRPr lang="ar-S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7" y="1556792"/>
            <a:ext cx="2524249" cy="2520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48" y="1515006"/>
            <a:ext cx="2160000" cy="2160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8" y="4149080"/>
            <a:ext cx="3566037" cy="2520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81716"/>
            <a:ext cx="2654547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Why is it important to save MONEY?</a:t>
            </a:r>
            <a:endParaRPr lang="ar-S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" y="1717660"/>
            <a:ext cx="3130438" cy="219826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16" y="1412776"/>
            <a:ext cx="2556000" cy="2556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57650"/>
            <a:ext cx="3665466" cy="287739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9143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How to save money?</a:t>
            </a:r>
            <a:endParaRPr lang="ar-S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12" y="1459706"/>
            <a:ext cx="322966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05082" cy="6552728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2411760" y="1664848"/>
            <a:ext cx="5400600" cy="39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11760" y="1916832"/>
            <a:ext cx="4536504" cy="39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411760" y="2312920"/>
            <a:ext cx="5760640" cy="540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411760" y="2816976"/>
            <a:ext cx="6120680" cy="1044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411760" y="3753080"/>
            <a:ext cx="4896544" cy="39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411760" y="4113120"/>
            <a:ext cx="5184576" cy="39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411760" y="4437112"/>
            <a:ext cx="597666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411760" y="4941168"/>
            <a:ext cx="59766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411760" y="5301208"/>
            <a:ext cx="597666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267744" y="6021288"/>
            <a:ext cx="626469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157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71</Words>
  <Application>Microsoft Office PowerPoint</Application>
  <PresentationFormat>عرض على الشاشة (3:4)‏</PresentationFormat>
  <Paragraphs>24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مشربية</vt:lpstr>
      <vt:lpstr>The World of Money</vt:lpstr>
      <vt:lpstr>Saving Money</vt:lpstr>
      <vt:lpstr>How often do you save money? </vt:lpstr>
      <vt:lpstr>Why is it important to save MONEY?</vt:lpstr>
      <vt:lpstr>Why is it important to save MONEY?</vt:lpstr>
      <vt:lpstr>Why is it important to save MONEY?</vt:lpstr>
      <vt:lpstr>Why is it important to save MONEY?</vt:lpstr>
      <vt:lpstr>How to save money?</vt:lpstr>
      <vt:lpstr>عرض تقديمي في PowerPoint</vt:lpstr>
      <vt:lpstr>New word</vt:lpstr>
      <vt:lpstr>Have a nice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Money</dc:title>
  <dc:creator>Essa Laptop</dc:creator>
  <cp:lastModifiedBy>Essa Laptop</cp:lastModifiedBy>
  <cp:revision>10</cp:revision>
  <dcterms:created xsi:type="dcterms:W3CDTF">2013-12-01T16:44:25Z</dcterms:created>
  <dcterms:modified xsi:type="dcterms:W3CDTF">2013-12-01T19:58:00Z</dcterms:modified>
</cp:coreProperties>
</file>