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8" r:id="rId2"/>
    <p:sldId id="259" r:id="rId3"/>
    <p:sldId id="264" r:id="rId4"/>
    <p:sldId id="263" r:id="rId5"/>
    <p:sldId id="260" r:id="rId6"/>
    <p:sldId id="272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31" d="100"/>
          <a:sy n="31" d="100"/>
        </p:scale>
        <p:origin x="-17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ثلث قائم الزاوية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grpSp>
        <p:nvGrpSpPr>
          <p:cNvPr id="2" name="مجموعة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شكل حر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شكل حر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شكل حر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رابط مستقيم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D84359-2351-4899-B02E-836EF4FF3713}" type="datetimeFigureOut">
              <a:rPr lang="ar-SA" smtClean="0"/>
              <a:pPr/>
              <a:t>10/11/34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116668-CE5B-46D5-A251-621E848091F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84359-2351-4899-B02E-836EF4FF3713}" type="datetimeFigureOut">
              <a:rPr lang="ar-SA" smtClean="0"/>
              <a:pPr/>
              <a:t>10/11/34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116668-CE5B-46D5-A251-621E848091F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84359-2351-4899-B02E-836EF4FF3713}" type="datetimeFigureOut">
              <a:rPr lang="ar-SA" smtClean="0"/>
              <a:pPr/>
              <a:t>10/11/34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116668-CE5B-46D5-A251-621E848091F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84359-2351-4899-B02E-836EF4FF3713}" type="datetimeFigureOut">
              <a:rPr lang="ar-SA" smtClean="0"/>
              <a:pPr/>
              <a:t>10/11/34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116668-CE5B-46D5-A251-621E848091F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84359-2351-4899-B02E-836EF4FF3713}" type="datetimeFigureOut">
              <a:rPr lang="ar-SA" smtClean="0"/>
              <a:pPr/>
              <a:t>10/11/34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116668-CE5B-46D5-A251-621E848091F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شارة رتبة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شارة رتبة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84359-2351-4899-B02E-836EF4FF3713}" type="datetimeFigureOut">
              <a:rPr lang="ar-SA" smtClean="0"/>
              <a:pPr/>
              <a:t>10/11/34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116668-CE5B-46D5-A251-621E848091F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84359-2351-4899-B02E-836EF4FF3713}" type="datetimeFigureOut">
              <a:rPr lang="ar-SA" smtClean="0"/>
              <a:pPr/>
              <a:t>10/11/34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116668-CE5B-46D5-A251-621E848091F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84359-2351-4899-B02E-836EF4FF3713}" type="datetimeFigureOut">
              <a:rPr lang="ar-SA" smtClean="0"/>
              <a:pPr/>
              <a:t>10/11/34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116668-CE5B-46D5-A251-621E848091F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84359-2351-4899-B02E-836EF4FF3713}" type="datetimeFigureOut">
              <a:rPr lang="ar-SA" smtClean="0"/>
              <a:pPr/>
              <a:t>10/11/34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116668-CE5B-46D5-A251-621E848091F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6D84359-2351-4899-B02E-836EF4FF3713}" type="datetimeFigureOut">
              <a:rPr lang="ar-SA" smtClean="0"/>
              <a:pPr/>
              <a:t>10/11/34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116668-CE5B-46D5-A251-621E848091F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D84359-2351-4899-B02E-836EF4FF3713}" type="datetimeFigureOut">
              <a:rPr lang="ar-SA" smtClean="0"/>
              <a:pPr/>
              <a:t>10/11/34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116668-CE5B-46D5-A251-621E848091F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شكل حر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مثلث قائم الزاوية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رابط مستقيم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شارة رتبة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شارة رتبة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شكل حر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شكل حر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مثلث قائم الزاوية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رابط مستقيم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6D84359-2351-4899-B02E-836EF4FF3713}" type="datetimeFigureOut">
              <a:rPr lang="ar-SA" smtClean="0"/>
              <a:pPr/>
              <a:t>10/11/34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4116668-CE5B-46D5-A251-621E848091F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gif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مستدير الزوايا 22"/>
          <p:cNvSpPr/>
          <p:nvPr/>
        </p:nvSpPr>
        <p:spPr>
          <a:xfrm>
            <a:off x="467544" y="908720"/>
            <a:ext cx="8208912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cs typeface="Mudir MT" pitchFamily="2" charset="-78"/>
              </a:rPr>
              <a:t>تثبيت نظام </a:t>
            </a:r>
            <a:r>
              <a:rPr lang="ar-SA" sz="4400" dirty="0" err="1" smtClean="0">
                <a:cs typeface="Mudir MT" pitchFamily="2" charset="-78"/>
              </a:rPr>
              <a:t>التشغيل  </a:t>
            </a:r>
            <a:r>
              <a:rPr lang="ar-SA" sz="4400" dirty="0" smtClean="0">
                <a:cs typeface="Mudir MT" pitchFamily="2" charset="-78"/>
              </a:rPr>
              <a:t>(أعجوبة لينكس</a:t>
            </a:r>
            <a:r>
              <a:rPr lang="ar-SA" sz="4400" dirty="0" err="1" smtClean="0">
                <a:cs typeface="Mudir MT" pitchFamily="2" charset="-78"/>
              </a:rPr>
              <a:t>)</a:t>
            </a:r>
            <a:endParaRPr lang="ar-SA" sz="4400" dirty="0" smtClean="0">
              <a:cs typeface="Mudir MT" pitchFamily="2" charset="-78"/>
            </a:endParaRPr>
          </a:p>
          <a:p>
            <a:pPr algn="ctr"/>
            <a:r>
              <a:rPr lang="ar-SA" sz="4400" dirty="0" smtClean="0">
                <a:cs typeface="Mudir MT" pitchFamily="2" charset="-78"/>
              </a:rPr>
              <a:t>على قرص ضوئي 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DVD</a:t>
            </a:r>
            <a:endParaRPr lang="ar-SA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4" name="صورة 23" descr="ojub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4021" y="3212976"/>
            <a:ext cx="6128339" cy="2304256"/>
          </a:xfrm>
          <a:prstGeom prst="rect">
            <a:avLst/>
          </a:prstGeom>
        </p:spPr>
      </p:pic>
      <p:pic>
        <p:nvPicPr>
          <p:cNvPr id="4" name="صورة 3" descr="icones_024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4252659"/>
            <a:ext cx="2195736" cy="2605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 descr="66.jpg"/>
          <p:cNvPicPr>
            <a:picLocks noChangeAspect="1"/>
          </p:cNvPicPr>
          <p:nvPr/>
        </p:nvPicPr>
        <p:blipFill>
          <a:blip r:embed="rId2" cstate="print"/>
          <a:srcRect b="10737"/>
          <a:stretch>
            <a:fillRect/>
          </a:stretch>
        </p:blipFill>
        <p:spPr>
          <a:xfrm>
            <a:off x="755576" y="489332"/>
            <a:ext cx="7704856" cy="5387940"/>
          </a:xfrm>
          <a:prstGeom prst="rect">
            <a:avLst/>
          </a:prstGeom>
        </p:spPr>
      </p:pic>
      <p:pic>
        <p:nvPicPr>
          <p:cNvPr id="9" name="صورة 8" descr="66.jpg"/>
          <p:cNvPicPr>
            <a:picLocks noChangeAspect="1"/>
          </p:cNvPicPr>
          <p:nvPr/>
        </p:nvPicPr>
        <p:blipFill>
          <a:blip r:embed="rId2" cstate="print"/>
          <a:srcRect l="20390" t="91012" r="41520" b="2311"/>
          <a:stretch>
            <a:fillRect/>
          </a:stretch>
        </p:blipFill>
        <p:spPr>
          <a:xfrm>
            <a:off x="2411760" y="5805264"/>
            <a:ext cx="4452926" cy="57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صورة 9" descr="55.jpg"/>
          <p:cNvPicPr>
            <a:picLocks noChangeAspect="1"/>
          </p:cNvPicPr>
          <p:nvPr/>
        </p:nvPicPr>
        <p:blipFill>
          <a:blip r:embed="rId3" cstate="print"/>
          <a:srcRect b="12208"/>
          <a:stretch>
            <a:fillRect/>
          </a:stretch>
        </p:blipFill>
        <p:spPr>
          <a:xfrm>
            <a:off x="323528" y="377976"/>
            <a:ext cx="8280920" cy="5499296"/>
          </a:xfrm>
          <a:prstGeom prst="rect">
            <a:avLst/>
          </a:prstGeom>
          <a:ln>
            <a:noFill/>
          </a:ln>
          <a:effectLst>
            <a:outerShdw blurRad="584200" dir="756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صورة 10" descr="55.jpg"/>
          <p:cNvPicPr>
            <a:picLocks noChangeAspect="1"/>
          </p:cNvPicPr>
          <p:nvPr/>
        </p:nvPicPr>
        <p:blipFill>
          <a:blip r:embed="rId3" cstate="print"/>
          <a:srcRect l="26971" t="90643" r="38063" b="2935"/>
          <a:stretch>
            <a:fillRect/>
          </a:stretch>
        </p:blipFill>
        <p:spPr>
          <a:xfrm>
            <a:off x="2771800" y="5982053"/>
            <a:ext cx="3384376" cy="543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صورة 11" descr="44.jpg"/>
          <p:cNvPicPr>
            <a:picLocks noChangeAspect="1"/>
          </p:cNvPicPr>
          <p:nvPr/>
        </p:nvPicPr>
        <p:blipFill>
          <a:blip r:embed="rId4" cstate="print"/>
          <a:srcRect b="5153"/>
          <a:stretch>
            <a:fillRect/>
          </a:stretch>
        </p:blipFill>
        <p:spPr>
          <a:xfrm>
            <a:off x="315064" y="332656"/>
            <a:ext cx="8433400" cy="5688632"/>
          </a:xfrm>
          <a:prstGeom prst="rect">
            <a:avLst/>
          </a:prstGeom>
          <a:effectLst>
            <a:outerShdw blurRad="50800" dist="50800" dir="5400000" sx="104000" sy="104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3" name="صورة 12" descr="44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8087" t="94430" r="44591" b="832"/>
          <a:stretch>
            <a:fillRect/>
          </a:stretch>
        </p:blipFill>
        <p:spPr>
          <a:xfrm>
            <a:off x="2555776" y="6021288"/>
            <a:ext cx="3528392" cy="576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صورة 13" descr="33.jpg"/>
          <p:cNvPicPr>
            <a:picLocks noChangeAspect="1"/>
          </p:cNvPicPr>
          <p:nvPr/>
        </p:nvPicPr>
        <p:blipFill>
          <a:blip r:embed="rId5" cstate="print"/>
          <a:srcRect b="14117"/>
          <a:stretch>
            <a:fillRect/>
          </a:stretch>
        </p:blipFill>
        <p:spPr>
          <a:xfrm>
            <a:off x="241944" y="332656"/>
            <a:ext cx="8434512" cy="5256584"/>
          </a:xfrm>
          <a:prstGeom prst="rect">
            <a:avLst/>
          </a:prstGeom>
        </p:spPr>
      </p:pic>
      <p:pic>
        <p:nvPicPr>
          <p:cNvPr id="15" name="صورة 14" descr="33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0245" t="88235" r="35116" b="3823"/>
          <a:stretch>
            <a:fillRect/>
          </a:stretch>
        </p:blipFill>
        <p:spPr>
          <a:xfrm>
            <a:off x="2411760" y="5661248"/>
            <a:ext cx="4608512" cy="72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" name="صورة 15" descr="22.jpg"/>
          <p:cNvPicPr>
            <a:picLocks noChangeAspect="1"/>
          </p:cNvPicPr>
          <p:nvPr/>
        </p:nvPicPr>
        <p:blipFill>
          <a:blip r:embed="rId6" cstate="print"/>
          <a:srcRect b="12212"/>
          <a:stretch>
            <a:fillRect/>
          </a:stretch>
        </p:blipFill>
        <p:spPr>
          <a:xfrm>
            <a:off x="308592" y="288032"/>
            <a:ext cx="8439872" cy="5373216"/>
          </a:xfrm>
          <a:prstGeom prst="rect">
            <a:avLst/>
          </a:prstGeom>
        </p:spPr>
      </p:pic>
      <p:pic>
        <p:nvPicPr>
          <p:cNvPr id="17" name="صورة 16" descr="22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8372" t="90716" r="40548" b="3695"/>
          <a:stretch>
            <a:fillRect/>
          </a:stretch>
        </p:blipFill>
        <p:spPr>
          <a:xfrm>
            <a:off x="2051720" y="5733256"/>
            <a:ext cx="4680520" cy="648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" name="صورة 17" descr="11.jpg"/>
          <p:cNvPicPr>
            <a:picLocks noChangeAspect="1"/>
          </p:cNvPicPr>
          <p:nvPr/>
        </p:nvPicPr>
        <p:blipFill>
          <a:blip r:embed="rId7" cstate="print"/>
          <a:srcRect b="13548"/>
          <a:stretch>
            <a:fillRect/>
          </a:stretch>
        </p:blipFill>
        <p:spPr>
          <a:xfrm>
            <a:off x="323528" y="404664"/>
            <a:ext cx="8352928" cy="5229200"/>
          </a:xfrm>
          <a:prstGeom prst="rect">
            <a:avLst/>
          </a:prstGeom>
        </p:spPr>
      </p:pic>
      <p:pic>
        <p:nvPicPr>
          <p:cNvPr id="19" name="صورة 18" descr="11.jp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4337" t="89897" r="40334" b="2925"/>
          <a:stretch>
            <a:fillRect/>
          </a:stretch>
        </p:blipFill>
        <p:spPr>
          <a:xfrm>
            <a:off x="2771800" y="5733256"/>
            <a:ext cx="3312368" cy="72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539552" y="1628800"/>
            <a:ext cx="8208912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cs typeface="Mudir MT" pitchFamily="2" charset="-78"/>
              </a:rPr>
              <a:t>تطبيقات المصادر الحرة على نظام </a:t>
            </a:r>
            <a:r>
              <a:rPr lang="ar-SA" sz="4400" dirty="0" err="1" smtClean="0">
                <a:cs typeface="Mudir MT" pitchFamily="2" charset="-78"/>
              </a:rPr>
              <a:t>التشغيل </a:t>
            </a:r>
            <a:r>
              <a:rPr lang="ar-SA" sz="4400" dirty="0" smtClean="0">
                <a:cs typeface="Mudir MT" pitchFamily="2" charset="-78"/>
              </a:rPr>
              <a:t>(نوافذ</a:t>
            </a:r>
            <a:r>
              <a:rPr lang="ar-SA" sz="4400" dirty="0" err="1" smtClean="0">
                <a:cs typeface="Mudir MT" pitchFamily="2" charset="-78"/>
              </a:rPr>
              <a:t>)</a:t>
            </a:r>
            <a:r>
              <a:rPr lang="ar-SA" sz="4400" dirty="0" smtClean="0">
                <a:cs typeface="Mudir MT" pitchFamily="2" charset="-78"/>
              </a:rPr>
              <a:t>  </a:t>
            </a:r>
            <a:r>
              <a:rPr lang="en-US" sz="60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Mudir MT" pitchFamily="2" charset="-78"/>
              </a:rPr>
              <a:t>Windows</a:t>
            </a:r>
            <a:endParaRPr lang="ar-SA" sz="4400" b="1" dirty="0" smtClean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Mudir MT" pitchFamily="2" charset="-78"/>
            </a:endParaRPr>
          </a:p>
        </p:txBody>
      </p:sp>
      <p:pic>
        <p:nvPicPr>
          <p:cNvPr id="4" name="صورة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3011" y="3861048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539552" y="1268760"/>
            <a:ext cx="8208912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err="1" smtClean="0">
                <a:cs typeface="Mudir MT" pitchFamily="2" charset="-78"/>
              </a:rPr>
              <a:t>أولاً </a:t>
            </a:r>
            <a:r>
              <a:rPr lang="ar-SA" sz="4400" dirty="0" smtClean="0">
                <a:cs typeface="Mudir MT" pitchFamily="2" charset="-78"/>
              </a:rPr>
              <a:t>: تركيب برنامج المكتب المفتوح</a:t>
            </a:r>
          </a:p>
          <a:p>
            <a:pPr algn="ctr"/>
            <a:r>
              <a:rPr lang="ar-SA" sz="6000" b="1" dirty="0" err="1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Mudir MT" pitchFamily="2" charset="-78"/>
              </a:rPr>
              <a:t>(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Mudir MT" pitchFamily="2" charset="-78"/>
              </a:rPr>
              <a:t> </a:t>
            </a:r>
            <a:r>
              <a:rPr lang="en-US" sz="6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Mudir MT" pitchFamily="2" charset="-78"/>
              </a:rPr>
              <a:t>open office</a:t>
            </a:r>
            <a:r>
              <a:rPr lang="ar-SA" sz="6000" b="1" dirty="0" err="1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Mudir MT" pitchFamily="2" charset="-78"/>
              </a:rPr>
              <a:t>)</a:t>
            </a:r>
            <a:endParaRPr lang="ar-SA" sz="4400" b="1" dirty="0" smtClean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Mudir MT" pitchFamily="2" charset="-78"/>
            </a:endParaRPr>
          </a:p>
        </p:txBody>
      </p:sp>
      <p:pic>
        <p:nvPicPr>
          <p:cNvPr id="3" name="صورة 2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429000"/>
            <a:ext cx="2783954" cy="3115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 cstate="print"/>
          <a:srcRect l="38459" t="5887" r="33316" b="66223"/>
          <a:stretch>
            <a:fillRect/>
          </a:stretch>
        </p:blipFill>
        <p:spPr bwMode="auto">
          <a:xfrm>
            <a:off x="323528" y="476672"/>
            <a:ext cx="8424936" cy="4896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58800" dist="203200" dir="366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9" name="مستطيل مستدير الزوايا 58"/>
          <p:cNvSpPr/>
          <p:nvPr/>
        </p:nvSpPr>
        <p:spPr>
          <a:xfrm>
            <a:off x="755576" y="5661248"/>
            <a:ext cx="7488832" cy="720080"/>
          </a:xfrm>
          <a:prstGeom prst="roundRect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ننقر نقره مزدوجة على برنامج 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Open Office 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 3.4.1 </a:t>
            </a:r>
            <a:endParaRPr lang="ar-SA" sz="2800" dirty="0">
              <a:solidFill>
                <a:schemeClr val="bg1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" name="صورة 59" descr="114.jpg"/>
          <p:cNvPicPr>
            <a:picLocks noChangeAspect="1"/>
          </p:cNvPicPr>
          <p:nvPr/>
        </p:nvPicPr>
        <p:blipFill>
          <a:blip r:embed="rId3" cstate="print"/>
          <a:srcRect l="1681" r="1681" b="15273"/>
          <a:stretch>
            <a:fillRect/>
          </a:stretch>
        </p:blipFill>
        <p:spPr>
          <a:xfrm>
            <a:off x="323528" y="260648"/>
            <a:ext cx="8568952" cy="5544616"/>
          </a:xfrm>
          <a:prstGeom prst="rect">
            <a:avLst/>
          </a:prstGeom>
          <a:effectLst>
            <a:outerShdw blurRad="1054100" dir="10320000" sx="104000" sy="104000" algn="ctr" rotWithShape="0">
              <a:srgbClr val="000000">
                <a:alpha val="35000"/>
              </a:srgbClr>
            </a:outerShdw>
          </a:effectLst>
        </p:spPr>
      </p:pic>
      <p:pic>
        <p:nvPicPr>
          <p:cNvPr id="61" name="صورة 60" descr="114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5341" t="85699" r="35377" b="4270"/>
          <a:stretch>
            <a:fillRect/>
          </a:stretch>
        </p:blipFill>
        <p:spPr>
          <a:xfrm>
            <a:off x="1907704" y="5805264"/>
            <a:ext cx="5256584" cy="656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2" name="مستطيل مستدير الزوايا 61"/>
          <p:cNvSpPr/>
          <p:nvPr/>
        </p:nvSpPr>
        <p:spPr>
          <a:xfrm>
            <a:off x="2123728" y="5229200"/>
            <a:ext cx="1188000" cy="288032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3" name="صورة 62" descr="113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826" b="14380"/>
          <a:stretch>
            <a:fillRect/>
          </a:stretch>
        </p:blipFill>
        <p:spPr>
          <a:xfrm>
            <a:off x="251520" y="260648"/>
            <a:ext cx="8640960" cy="5472608"/>
          </a:xfrm>
          <a:prstGeom prst="rect">
            <a:avLst/>
          </a:prstGeom>
          <a:effectLst>
            <a:outerShdw blurRad="266700" dist="50800" dir="3600000" sx="104000" sy="104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4" name="صورة 63" descr="113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87743" r="29752" b="2118"/>
          <a:stretch>
            <a:fillRect/>
          </a:stretch>
        </p:blipFill>
        <p:spPr>
          <a:xfrm>
            <a:off x="1691680" y="5805264"/>
            <a:ext cx="5112568" cy="648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5" name="مستطيل مستدير الزوايا 64"/>
          <p:cNvSpPr/>
          <p:nvPr/>
        </p:nvSpPr>
        <p:spPr>
          <a:xfrm>
            <a:off x="1115616" y="3573016"/>
            <a:ext cx="1404000" cy="3600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6" name="مستطيل مستدير الزوايا 65"/>
          <p:cNvSpPr/>
          <p:nvPr/>
        </p:nvSpPr>
        <p:spPr>
          <a:xfrm>
            <a:off x="2051720" y="5229200"/>
            <a:ext cx="1188000" cy="288032"/>
          </a:xfrm>
          <a:prstGeom prst="roundRect">
            <a:avLst/>
          </a:prstGeom>
          <a:noFill/>
          <a:ln>
            <a:solidFill>
              <a:srgbClr val="00B0F0"/>
            </a:solidFill>
          </a:ln>
          <a:effectLst>
            <a:glow rad="2286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7" name="صورة 66" descr="112.jpg"/>
          <p:cNvPicPr>
            <a:picLocks noChangeAspect="1"/>
          </p:cNvPicPr>
          <p:nvPr/>
        </p:nvPicPr>
        <p:blipFill>
          <a:blip r:embed="rId5" cstate="print"/>
          <a:srcRect t="1138" b="12641"/>
          <a:stretch>
            <a:fillRect/>
          </a:stretch>
        </p:blipFill>
        <p:spPr>
          <a:xfrm>
            <a:off x="251520" y="260648"/>
            <a:ext cx="8640960" cy="558924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95300" dist="444500" dir="8280000" sx="63000" sy="63000" algn="ctr" rotWithShape="0">
              <a:srgbClr val="000000">
                <a:alpha val="35000"/>
              </a:srgbClr>
            </a:outerShdw>
          </a:effectLst>
        </p:spPr>
      </p:pic>
      <p:pic>
        <p:nvPicPr>
          <p:cNvPr id="68" name="صورة 67" descr="112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1596" t="88340" r="50455" b="1979"/>
          <a:stretch>
            <a:fillRect/>
          </a:stretch>
        </p:blipFill>
        <p:spPr>
          <a:xfrm rot="21386371">
            <a:off x="2987824" y="5877272"/>
            <a:ext cx="3136348" cy="576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9" name="مستطيل مستدير الزوايا 68"/>
          <p:cNvSpPr/>
          <p:nvPr/>
        </p:nvSpPr>
        <p:spPr>
          <a:xfrm>
            <a:off x="5508104" y="5229200"/>
            <a:ext cx="1368000" cy="216024"/>
          </a:xfrm>
          <a:prstGeom prst="roundRect">
            <a:avLst/>
          </a:prstGeom>
          <a:noFill/>
          <a:ln>
            <a:solidFill>
              <a:srgbClr val="00B0F0"/>
            </a:solidFill>
          </a:ln>
          <a:effectLst>
            <a:glow rad="2286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0" name="صورة 69" descr="111.jpg"/>
          <p:cNvPicPr>
            <a:picLocks noChangeAspect="1"/>
          </p:cNvPicPr>
          <p:nvPr/>
        </p:nvPicPr>
        <p:blipFill>
          <a:blip r:embed="rId6" cstate="print"/>
          <a:srcRect b="11236"/>
          <a:stretch>
            <a:fillRect/>
          </a:stretch>
        </p:blipFill>
        <p:spPr>
          <a:xfrm>
            <a:off x="467544" y="332656"/>
            <a:ext cx="8136904" cy="5400600"/>
          </a:xfrm>
          <a:prstGeom prst="rect">
            <a:avLst/>
          </a:prstGeom>
          <a:effectLst>
            <a:outerShdw blurRad="749300" dist="1092200" dir="2400000" sx="87000" sy="87000" algn="ctr" rotWithShape="0">
              <a:schemeClr val="tx1">
                <a:alpha val="37000"/>
              </a:schemeClr>
            </a:outerShdw>
          </a:effectLst>
        </p:spPr>
      </p:pic>
      <p:sp>
        <p:nvSpPr>
          <p:cNvPr id="71" name="مستطيل مستدير الزوايا 70"/>
          <p:cNvSpPr/>
          <p:nvPr/>
        </p:nvSpPr>
        <p:spPr>
          <a:xfrm>
            <a:off x="5292080" y="5085184"/>
            <a:ext cx="1368000" cy="216024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2" name="صورة 71" descr="111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6591" t="90106" r="42504" b="1847"/>
          <a:stretch>
            <a:fillRect/>
          </a:stretch>
        </p:blipFill>
        <p:spPr>
          <a:xfrm>
            <a:off x="611560" y="5661248"/>
            <a:ext cx="4752528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3" name="صورة 72" descr="100.jpg"/>
          <p:cNvPicPr>
            <a:picLocks noChangeAspect="1"/>
          </p:cNvPicPr>
          <p:nvPr/>
        </p:nvPicPr>
        <p:blipFill>
          <a:blip r:embed="rId7" cstate="print"/>
          <a:srcRect l="855" b="12500"/>
          <a:stretch>
            <a:fillRect/>
          </a:stretch>
        </p:blipFill>
        <p:spPr>
          <a:xfrm>
            <a:off x="323528" y="260648"/>
            <a:ext cx="8352928" cy="5544616"/>
          </a:xfrm>
          <a:prstGeom prst="rect">
            <a:avLst/>
          </a:prstGeom>
          <a:ln>
            <a:noFill/>
          </a:ln>
          <a:effectLst>
            <a:outerShdw blurRad="533400" dist="393700" dir="2700000" algn="tl" rotWithShape="0">
              <a:srgbClr val="333333">
                <a:alpha val="49000"/>
              </a:srgbClr>
            </a:outerShdw>
          </a:effectLst>
        </p:spPr>
      </p:pic>
      <p:pic>
        <p:nvPicPr>
          <p:cNvPr id="74" name="صورة 73" descr="100.jp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21368" t="88504" r="44444" b="1269"/>
          <a:stretch>
            <a:fillRect/>
          </a:stretch>
        </p:blipFill>
        <p:spPr>
          <a:xfrm>
            <a:off x="3131840" y="5877272"/>
            <a:ext cx="2880320" cy="648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5" name="مستطيل مستدير الزوايا 74"/>
          <p:cNvSpPr/>
          <p:nvPr/>
        </p:nvSpPr>
        <p:spPr>
          <a:xfrm>
            <a:off x="5436248" y="5157192"/>
            <a:ext cx="1368000" cy="288032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6" name="مستطيل مستدير الزوايا 75"/>
          <p:cNvSpPr/>
          <p:nvPr/>
        </p:nvSpPr>
        <p:spPr>
          <a:xfrm>
            <a:off x="5588648" y="2132856"/>
            <a:ext cx="1071584" cy="2520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7" name="صورة 76" descr="99.jpg"/>
          <p:cNvPicPr>
            <a:picLocks noChangeAspect="1"/>
          </p:cNvPicPr>
          <p:nvPr/>
        </p:nvPicPr>
        <p:blipFill>
          <a:blip r:embed="rId8" cstate="print">
            <a:lum contrast="10000"/>
          </a:blip>
          <a:stretch>
            <a:fillRect/>
          </a:stretch>
        </p:blipFill>
        <p:spPr>
          <a:xfrm>
            <a:off x="395536" y="332656"/>
            <a:ext cx="8496944" cy="626469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8" name="مستطيل مستدير الزوايا 77"/>
          <p:cNvSpPr/>
          <p:nvPr/>
        </p:nvSpPr>
        <p:spPr>
          <a:xfrm>
            <a:off x="5580264" y="5877272"/>
            <a:ext cx="1368000" cy="324000"/>
          </a:xfrm>
          <a:prstGeom prst="roundRect">
            <a:avLst/>
          </a:prstGeom>
          <a:noFill/>
          <a:ln>
            <a:solidFill>
              <a:srgbClr val="00B0F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9" name="صورة 78" descr="8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3528" y="188640"/>
            <a:ext cx="8568952" cy="6336704"/>
          </a:xfrm>
          <a:prstGeom prst="rect">
            <a:avLst/>
          </a:prstGeom>
        </p:spPr>
      </p:pic>
      <p:sp>
        <p:nvSpPr>
          <p:cNvPr id="80" name="مستطيل مستدير الزوايا 79"/>
          <p:cNvSpPr/>
          <p:nvPr/>
        </p:nvSpPr>
        <p:spPr>
          <a:xfrm>
            <a:off x="5580112" y="5841304"/>
            <a:ext cx="1404000" cy="3240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500"/>
                            </p:stCondLst>
                            <p:childTnLst>
                              <p:par>
                                <p:cTn id="20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000"/>
                            </p:stCondLst>
                            <p:childTnLst>
                              <p:par>
                                <p:cTn id="2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2" grpId="0" animBg="1"/>
      <p:bldP spid="62" grpId="1" animBg="1"/>
      <p:bldP spid="65" grpId="0" animBg="1"/>
      <p:bldP spid="65" grpId="1" animBg="1"/>
      <p:bldP spid="66" grpId="0" animBg="1"/>
      <p:bldP spid="66" grpId="1" animBg="1"/>
      <p:bldP spid="69" grpId="0" animBg="1"/>
      <p:bldP spid="69" grpId="1" animBg="1"/>
      <p:bldP spid="71" grpId="0" animBg="1"/>
      <p:bldP spid="75" grpId="0" animBg="1"/>
      <p:bldP spid="76" grpId="0" animBg="1"/>
      <p:bldP spid="78" grpId="0" animBg="1"/>
      <p:bldP spid="78" grpId="1" animBg="1"/>
      <p:bldP spid="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67544" y="980728"/>
            <a:ext cx="8208912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err="1" smtClean="0">
                <a:cs typeface="Mudir MT" pitchFamily="2" charset="-78"/>
              </a:rPr>
              <a:t>ثانياً </a:t>
            </a:r>
            <a:r>
              <a:rPr lang="ar-SA" sz="4400" dirty="0" smtClean="0">
                <a:cs typeface="Mudir MT" pitchFamily="2" charset="-78"/>
              </a:rPr>
              <a:t>: تشغيل برنامج معالجة النصوص</a:t>
            </a:r>
          </a:p>
          <a:p>
            <a:pPr algn="ctr"/>
            <a:r>
              <a:rPr lang="ar-SA" sz="6000" b="1" dirty="0" err="1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Mudir MT" pitchFamily="2" charset="-78"/>
              </a:rPr>
              <a:t>(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Mudir MT" pitchFamily="2" charset="-78"/>
              </a:rPr>
              <a:t> </a:t>
            </a:r>
            <a:r>
              <a:rPr lang="en-US" sz="60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Mudir MT" pitchFamily="2" charset="-78"/>
              </a:rPr>
              <a:t>writer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Mudir MT" pitchFamily="2" charset="-78"/>
              </a:rPr>
              <a:t>) </a:t>
            </a:r>
            <a:r>
              <a:rPr lang="ar-SA" sz="4400" dirty="0">
                <a:cs typeface="Mudir MT" pitchFamily="2" charset="-78"/>
              </a:rPr>
              <a:t>في المكتب المفتوح</a:t>
            </a:r>
          </a:p>
        </p:txBody>
      </p:sp>
      <p:pic>
        <p:nvPicPr>
          <p:cNvPr id="4" name="صورة 3" descr="Galaxy_OOo3_writer-doc_2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356992"/>
            <a:ext cx="2736304" cy="2798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مجموعة 41"/>
          <p:cNvGrpSpPr/>
          <p:nvPr/>
        </p:nvGrpSpPr>
        <p:grpSpPr>
          <a:xfrm>
            <a:off x="755576" y="332656"/>
            <a:ext cx="6480720" cy="6045679"/>
            <a:chOff x="755576" y="332656"/>
            <a:chExt cx="6480720" cy="6045679"/>
          </a:xfrm>
        </p:grpSpPr>
        <p:pic>
          <p:nvPicPr>
            <p:cNvPr id="44" name="صورة 43" descr="66.jpg"/>
            <p:cNvPicPr>
              <a:picLocks noChangeAspect="1"/>
            </p:cNvPicPr>
            <p:nvPr/>
          </p:nvPicPr>
          <p:blipFill>
            <a:blip r:embed="rId2" cstate="print"/>
            <a:srcRect l="1370" r="2740"/>
            <a:stretch>
              <a:fillRect/>
            </a:stretch>
          </p:blipFill>
          <p:spPr>
            <a:xfrm>
              <a:off x="2195736" y="332656"/>
              <a:ext cx="5040560" cy="6045679"/>
            </a:xfrm>
            <a:prstGeom prst="rect">
              <a:avLst/>
            </a:prstGeom>
          </p:spPr>
        </p:pic>
        <p:pic>
          <p:nvPicPr>
            <p:cNvPr id="48" name="صورة 47" descr="diddlmania_078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755576" y="836712"/>
              <a:ext cx="2020788" cy="4108475"/>
            </a:xfrm>
            <a:prstGeom prst="rect">
              <a:avLst/>
            </a:prstGeom>
          </p:spPr>
        </p:pic>
      </p:grpSp>
      <p:grpSp>
        <p:nvGrpSpPr>
          <p:cNvPr id="51" name="مجموعة 50"/>
          <p:cNvGrpSpPr/>
          <p:nvPr/>
        </p:nvGrpSpPr>
        <p:grpSpPr>
          <a:xfrm>
            <a:off x="539552" y="404664"/>
            <a:ext cx="8024022" cy="6120680"/>
            <a:chOff x="467544" y="404664"/>
            <a:chExt cx="8024022" cy="6120680"/>
          </a:xfrm>
        </p:grpSpPr>
        <p:pic>
          <p:nvPicPr>
            <p:cNvPr id="52" name="صورة 51" descr="77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544" y="404664"/>
              <a:ext cx="8024022" cy="6120680"/>
            </a:xfrm>
            <a:prstGeom prst="rect">
              <a:avLst/>
            </a:prstGeom>
          </p:spPr>
        </p:pic>
        <p:sp>
          <p:nvSpPr>
            <p:cNvPr id="53" name="مستطيل 52"/>
            <p:cNvSpPr/>
            <p:nvPr/>
          </p:nvSpPr>
          <p:spPr>
            <a:xfrm>
              <a:off x="5148064" y="5733256"/>
              <a:ext cx="1728192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4" name="مستطيل مستدير الزوايا 53"/>
          <p:cNvSpPr/>
          <p:nvPr/>
        </p:nvSpPr>
        <p:spPr>
          <a:xfrm>
            <a:off x="6228184" y="2204864"/>
            <a:ext cx="1800032" cy="64807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55" name="مجموعة 54"/>
          <p:cNvGrpSpPr/>
          <p:nvPr/>
        </p:nvGrpSpPr>
        <p:grpSpPr>
          <a:xfrm>
            <a:off x="467544" y="404664"/>
            <a:ext cx="8280920" cy="6120680"/>
            <a:chOff x="395536" y="404664"/>
            <a:chExt cx="8280920" cy="6120680"/>
          </a:xfrm>
        </p:grpSpPr>
        <p:pic>
          <p:nvPicPr>
            <p:cNvPr id="56" name="صورة 55" descr="55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536" y="404664"/>
              <a:ext cx="8280920" cy="6120680"/>
            </a:xfrm>
            <a:prstGeom prst="rect">
              <a:avLst/>
            </a:prstGeom>
          </p:spPr>
        </p:pic>
        <p:sp>
          <p:nvSpPr>
            <p:cNvPr id="57" name="مستطيل 56"/>
            <p:cNvSpPr/>
            <p:nvPr/>
          </p:nvSpPr>
          <p:spPr>
            <a:xfrm>
              <a:off x="5220072" y="5805264"/>
              <a:ext cx="1728192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58" name="مجموعة 57"/>
          <p:cNvGrpSpPr/>
          <p:nvPr/>
        </p:nvGrpSpPr>
        <p:grpSpPr>
          <a:xfrm>
            <a:off x="899592" y="404664"/>
            <a:ext cx="6264696" cy="5976664"/>
            <a:chOff x="827584" y="332656"/>
            <a:chExt cx="6264696" cy="5976664"/>
          </a:xfrm>
        </p:grpSpPr>
        <p:grpSp>
          <p:nvGrpSpPr>
            <p:cNvPr id="59" name="مجموعة 20"/>
            <p:cNvGrpSpPr/>
            <p:nvPr/>
          </p:nvGrpSpPr>
          <p:grpSpPr>
            <a:xfrm>
              <a:off x="827584" y="332656"/>
              <a:ext cx="6264696" cy="5976664"/>
              <a:chOff x="-36512" y="252264"/>
              <a:chExt cx="6264696" cy="5976664"/>
            </a:xfrm>
          </p:grpSpPr>
          <p:pic>
            <p:nvPicPr>
              <p:cNvPr id="61" name="صورة 60" descr="66.jpg"/>
              <p:cNvPicPr>
                <a:picLocks noChangeAspect="1"/>
              </p:cNvPicPr>
              <p:nvPr/>
            </p:nvPicPr>
            <p:blipFill>
              <a:blip r:embed="rId2" cstate="print"/>
              <a:srcRect l="1370" r="6850" b="1142"/>
              <a:stretch>
                <a:fillRect/>
              </a:stretch>
            </p:blipFill>
            <p:spPr>
              <a:xfrm>
                <a:off x="1403648" y="252264"/>
                <a:ext cx="4824536" cy="5976664"/>
              </a:xfrm>
              <a:prstGeom prst="rect">
                <a:avLst/>
              </a:prstGeom>
            </p:spPr>
          </p:pic>
          <p:pic>
            <p:nvPicPr>
              <p:cNvPr id="62" name="صورة 61" descr="diddlmania_078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flipH="1">
                <a:off x="-36512" y="836712"/>
                <a:ext cx="2020788" cy="4108475"/>
              </a:xfrm>
              <a:prstGeom prst="rect">
                <a:avLst/>
              </a:prstGeom>
            </p:spPr>
          </p:pic>
        </p:grpSp>
        <p:pic>
          <p:nvPicPr>
            <p:cNvPr id="60" name="صورة 59" descr="66.jpg"/>
            <p:cNvPicPr>
              <a:picLocks noChangeAspect="1"/>
            </p:cNvPicPr>
            <p:nvPr/>
          </p:nvPicPr>
          <p:blipFill>
            <a:blip r:embed="rId2" cstate="print"/>
            <a:srcRect l="39726" t="95146" r="6850" b="1142"/>
            <a:stretch>
              <a:fillRect/>
            </a:stretch>
          </p:blipFill>
          <p:spPr>
            <a:xfrm>
              <a:off x="5364088" y="5589240"/>
              <a:ext cx="1728192" cy="684000"/>
            </a:xfrm>
            <a:prstGeom prst="rect">
              <a:avLst/>
            </a:prstGeom>
          </p:spPr>
        </p:pic>
      </p:grpSp>
      <p:grpSp>
        <p:nvGrpSpPr>
          <p:cNvPr id="63" name="مجموعة 62"/>
          <p:cNvGrpSpPr/>
          <p:nvPr/>
        </p:nvGrpSpPr>
        <p:grpSpPr>
          <a:xfrm>
            <a:off x="395536" y="476672"/>
            <a:ext cx="8352928" cy="6048672"/>
            <a:chOff x="-1476672" y="476672"/>
            <a:chExt cx="8352928" cy="6048672"/>
          </a:xfrm>
        </p:grpSpPr>
        <p:grpSp>
          <p:nvGrpSpPr>
            <p:cNvPr id="64" name="مجموعة 18"/>
            <p:cNvGrpSpPr/>
            <p:nvPr/>
          </p:nvGrpSpPr>
          <p:grpSpPr>
            <a:xfrm>
              <a:off x="-1476672" y="476672"/>
              <a:ext cx="8352928" cy="6048672"/>
              <a:chOff x="-3204864" y="476672"/>
              <a:chExt cx="8352928" cy="6048672"/>
            </a:xfrm>
          </p:grpSpPr>
          <p:sp>
            <p:nvSpPr>
              <p:cNvPr id="66" name="مستطيل 17"/>
              <p:cNvSpPr/>
              <p:nvPr/>
            </p:nvSpPr>
            <p:spPr>
              <a:xfrm>
                <a:off x="3347864" y="5733256"/>
                <a:ext cx="1728192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pic>
            <p:nvPicPr>
              <p:cNvPr id="67" name="صورة 66" descr="77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-3204864" y="476672"/>
                <a:ext cx="8352928" cy="6048672"/>
              </a:xfrm>
              <a:prstGeom prst="rect">
                <a:avLst/>
              </a:prstGeom>
            </p:spPr>
          </p:pic>
        </p:grpSp>
        <p:sp>
          <p:nvSpPr>
            <p:cNvPr id="65" name="مستطيل 64"/>
            <p:cNvSpPr/>
            <p:nvPr/>
          </p:nvSpPr>
          <p:spPr>
            <a:xfrm>
              <a:off x="3419872" y="5733256"/>
              <a:ext cx="180020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8" name="مستطيل مستدير الزوايا 67"/>
          <p:cNvSpPr/>
          <p:nvPr/>
        </p:nvSpPr>
        <p:spPr>
          <a:xfrm>
            <a:off x="2699792" y="2204864"/>
            <a:ext cx="1800032" cy="64807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9" name="مجموعة 68"/>
          <p:cNvGrpSpPr/>
          <p:nvPr/>
        </p:nvGrpSpPr>
        <p:grpSpPr>
          <a:xfrm>
            <a:off x="323528" y="260648"/>
            <a:ext cx="8424936" cy="6336704"/>
            <a:chOff x="323528" y="260648"/>
            <a:chExt cx="8424936" cy="6336704"/>
          </a:xfrm>
        </p:grpSpPr>
        <p:pic>
          <p:nvPicPr>
            <p:cNvPr id="70" name="صورة 69" descr="44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528" y="260648"/>
              <a:ext cx="8424936" cy="6336704"/>
            </a:xfrm>
            <a:prstGeom prst="rect">
              <a:avLst/>
            </a:prstGeom>
          </p:spPr>
        </p:pic>
        <p:sp>
          <p:nvSpPr>
            <p:cNvPr id="71" name="مستطيل 70"/>
            <p:cNvSpPr/>
            <p:nvPr/>
          </p:nvSpPr>
          <p:spPr>
            <a:xfrm>
              <a:off x="5588496" y="5885656"/>
              <a:ext cx="2151856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72" name="مجموعة 71"/>
          <p:cNvGrpSpPr/>
          <p:nvPr/>
        </p:nvGrpSpPr>
        <p:grpSpPr>
          <a:xfrm>
            <a:off x="395536" y="548680"/>
            <a:ext cx="8424936" cy="5832648"/>
            <a:chOff x="323528" y="548680"/>
            <a:chExt cx="8424936" cy="5832648"/>
          </a:xfrm>
        </p:grpSpPr>
        <p:pic>
          <p:nvPicPr>
            <p:cNvPr id="73" name="صورة 72" descr="33.jpg"/>
            <p:cNvPicPr>
              <a:picLocks noChangeAspect="1"/>
            </p:cNvPicPr>
            <p:nvPr/>
          </p:nvPicPr>
          <p:blipFill>
            <a:blip r:embed="rId7" cstate="print"/>
            <a:srcRect b="5814"/>
            <a:stretch>
              <a:fillRect/>
            </a:stretch>
          </p:blipFill>
          <p:spPr>
            <a:xfrm>
              <a:off x="323528" y="548680"/>
              <a:ext cx="8424936" cy="5832648"/>
            </a:xfrm>
            <a:prstGeom prst="rect">
              <a:avLst/>
            </a:prstGeom>
          </p:spPr>
        </p:pic>
        <p:sp>
          <p:nvSpPr>
            <p:cNvPr id="74" name="مستطيل 73"/>
            <p:cNvSpPr/>
            <p:nvPr/>
          </p:nvSpPr>
          <p:spPr>
            <a:xfrm>
              <a:off x="5940152" y="5589240"/>
              <a:ext cx="201622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75" name="مجموعة 74"/>
          <p:cNvGrpSpPr/>
          <p:nvPr/>
        </p:nvGrpSpPr>
        <p:grpSpPr>
          <a:xfrm>
            <a:off x="1475656" y="332656"/>
            <a:ext cx="6264696" cy="6192688"/>
            <a:chOff x="1619672" y="332656"/>
            <a:chExt cx="6264696" cy="6192688"/>
          </a:xfrm>
        </p:grpSpPr>
        <p:pic>
          <p:nvPicPr>
            <p:cNvPr id="76" name="صورة 75" descr="22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19672" y="332656"/>
              <a:ext cx="6264696" cy="6192688"/>
            </a:xfrm>
            <a:prstGeom prst="rect">
              <a:avLst/>
            </a:prstGeom>
          </p:spPr>
        </p:pic>
        <p:sp>
          <p:nvSpPr>
            <p:cNvPr id="77" name="مستطيل 76"/>
            <p:cNvSpPr/>
            <p:nvPr/>
          </p:nvSpPr>
          <p:spPr>
            <a:xfrm>
              <a:off x="4716016" y="5733256"/>
              <a:ext cx="180020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78" name="مجموعة 77"/>
          <p:cNvGrpSpPr/>
          <p:nvPr/>
        </p:nvGrpSpPr>
        <p:grpSpPr>
          <a:xfrm>
            <a:off x="1547664" y="404664"/>
            <a:ext cx="6120680" cy="6264696"/>
            <a:chOff x="1547664" y="404664"/>
            <a:chExt cx="6120680" cy="6264696"/>
          </a:xfrm>
        </p:grpSpPr>
        <p:pic>
          <p:nvPicPr>
            <p:cNvPr id="79" name="صورة 78" descr="110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47664" y="404664"/>
              <a:ext cx="6120680" cy="6264696"/>
            </a:xfrm>
            <a:prstGeom prst="rect">
              <a:avLst/>
            </a:prstGeom>
          </p:spPr>
        </p:pic>
        <p:pic>
          <p:nvPicPr>
            <p:cNvPr id="80" name="صورة 79" descr="110.jpg"/>
            <p:cNvPicPr>
              <a:picLocks noChangeAspect="1"/>
            </p:cNvPicPr>
            <p:nvPr/>
          </p:nvPicPr>
          <p:blipFill>
            <a:blip r:embed="rId9" cstate="print"/>
            <a:srcRect l="84706" t="89655" r="510"/>
            <a:stretch>
              <a:fillRect/>
            </a:stretch>
          </p:blipFill>
          <p:spPr>
            <a:xfrm>
              <a:off x="4788024" y="5949280"/>
              <a:ext cx="2088232" cy="648072"/>
            </a:xfrm>
            <a:prstGeom prst="rect">
              <a:avLst/>
            </a:prstGeom>
          </p:spPr>
        </p:pic>
      </p:grpSp>
      <p:grpSp>
        <p:nvGrpSpPr>
          <p:cNvPr id="81" name="مجموعة 80"/>
          <p:cNvGrpSpPr/>
          <p:nvPr/>
        </p:nvGrpSpPr>
        <p:grpSpPr>
          <a:xfrm>
            <a:off x="467544" y="908720"/>
            <a:ext cx="8208912" cy="4824536"/>
            <a:chOff x="467544" y="908720"/>
            <a:chExt cx="8208912" cy="4824536"/>
          </a:xfrm>
        </p:grpSpPr>
        <p:pic>
          <p:nvPicPr>
            <p:cNvPr id="82" name="صورة 81" descr="1110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7544" y="908720"/>
              <a:ext cx="8208912" cy="4824536"/>
            </a:xfrm>
            <a:prstGeom prst="rect">
              <a:avLst/>
            </a:prstGeom>
          </p:spPr>
        </p:pic>
        <p:sp>
          <p:nvSpPr>
            <p:cNvPr id="83" name="مستطيل 82"/>
            <p:cNvSpPr/>
            <p:nvPr/>
          </p:nvSpPr>
          <p:spPr>
            <a:xfrm>
              <a:off x="5292080" y="4941168"/>
              <a:ext cx="2448272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68" grpId="0" animBg="1"/>
      <p:bldP spid="6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l="38378" t="6250" r="32844" b="62625"/>
          <a:stretch>
            <a:fillRect/>
          </a:stretch>
        </p:blipFill>
        <p:spPr bwMode="auto">
          <a:xfrm>
            <a:off x="539552" y="476672"/>
            <a:ext cx="8064896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صورة 5" descr="11.jpg"/>
          <p:cNvPicPr>
            <a:picLocks noChangeAspect="1"/>
          </p:cNvPicPr>
          <p:nvPr/>
        </p:nvPicPr>
        <p:blipFill>
          <a:blip r:embed="rId3" cstate="print"/>
          <a:srcRect l="12081" t="88237" r="32457" b="3624"/>
          <a:stretch>
            <a:fillRect/>
          </a:stretch>
        </p:blipFill>
        <p:spPr>
          <a:xfrm>
            <a:off x="2339752" y="5589240"/>
            <a:ext cx="4752528" cy="5040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صورة 6" descr="22.jpg"/>
          <p:cNvPicPr>
            <a:picLocks noChangeAspect="1"/>
          </p:cNvPicPr>
          <p:nvPr/>
        </p:nvPicPr>
        <p:blipFill>
          <a:blip r:embed="rId4" cstate="print"/>
          <a:srcRect l="39732"/>
          <a:stretch>
            <a:fillRect/>
          </a:stretch>
        </p:blipFill>
        <p:spPr>
          <a:xfrm>
            <a:off x="539552" y="188640"/>
            <a:ext cx="8208912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مجموعة 7"/>
          <p:cNvGrpSpPr/>
          <p:nvPr/>
        </p:nvGrpSpPr>
        <p:grpSpPr>
          <a:xfrm>
            <a:off x="755576" y="5949280"/>
            <a:ext cx="7560840" cy="792088"/>
            <a:chOff x="683568" y="5877272"/>
            <a:chExt cx="7704856" cy="792088"/>
          </a:xfrm>
        </p:grpSpPr>
        <p:grpSp>
          <p:nvGrpSpPr>
            <p:cNvPr id="9" name="مجموعة 12"/>
            <p:cNvGrpSpPr/>
            <p:nvPr/>
          </p:nvGrpSpPr>
          <p:grpSpPr>
            <a:xfrm>
              <a:off x="827584" y="5949280"/>
              <a:ext cx="7488152" cy="648072"/>
              <a:chOff x="467544" y="1772816"/>
              <a:chExt cx="7488152" cy="648072"/>
            </a:xfrm>
          </p:grpSpPr>
          <p:pic>
            <p:nvPicPr>
              <p:cNvPr id="11" name="صورة 10" descr="22.jpg"/>
              <p:cNvPicPr>
                <a:picLocks noChangeAspect="1"/>
              </p:cNvPicPr>
              <p:nvPr/>
            </p:nvPicPr>
            <p:blipFill>
              <a:blip r:embed="rId4" cstate="print"/>
              <a:srcRect l="4886" t="46070" r="65254" b="43465"/>
              <a:stretch>
                <a:fillRect/>
              </a:stretch>
            </p:blipFill>
            <p:spPr>
              <a:xfrm>
                <a:off x="467544" y="1772816"/>
                <a:ext cx="3960440" cy="648072"/>
              </a:xfrm>
              <a:prstGeom prst="rect">
                <a:avLst/>
              </a:prstGeom>
            </p:spPr>
          </p:pic>
          <p:pic>
            <p:nvPicPr>
              <p:cNvPr id="12" name="صورة 11" descr="22.jpg"/>
              <p:cNvPicPr>
                <a:picLocks noChangeAspect="1"/>
              </p:cNvPicPr>
              <p:nvPr/>
            </p:nvPicPr>
            <p:blipFill>
              <a:blip r:embed="rId4" cstate="print"/>
              <a:srcRect l="972" t="37930" r="74247" b="52768"/>
              <a:stretch>
                <a:fillRect/>
              </a:stretch>
            </p:blipFill>
            <p:spPr>
              <a:xfrm>
                <a:off x="4211960" y="1772816"/>
                <a:ext cx="3743736" cy="648072"/>
              </a:xfrm>
              <a:prstGeom prst="rect">
                <a:avLst/>
              </a:prstGeom>
            </p:spPr>
          </p:pic>
        </p:grpSp>
        <p:sp>
          <p:nvSpPr>
            <p:cNvPr id="10" name="مستطيل 9"/>
            <p:cNvSpPr/>
            <p:nvPr/>
          </p:nvSpPr>
          <p:spPr>
            <a:xfrm>
              <a:off x="683568" y="5877272"/>
              <a:ext cx="7704856" cy="792088"/>
            </a:xfrm>
            <a:prstGeom prst="rect">
              <a:avLst/>
            </a:prstGeom>
            <a:noFill/>
            <a:ln w="7620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3" name="صورة 12" descr="33.jpg"/>
          <p:cNvPicPr>
            <a:picLocks noChangeAspect="1"/>
          </p:cNvPicPr>
          <p:nvPr/>
        </p:nvPicPr>
        <p:blipFill>
          <a:blip r:embed="rId5" cstate="print"/>
          <a:srcRect b="11392"/>
          <a:stretch>
            <a:fillRect/>
          </a:stretch>
        </p:blipFill>
        <p:spPr>
          <a:xfrm>
            <a:off x="1619672" y="188640"/>
            <a:ext cx="5472608" cy="5373216"/>
          </a:xfrm>
          <a:prstGeom prst="rect">
            <a:avLst/>
          </a:prstGeom>
        </p:spPr>
      </p:pic>
      <p:pic>
        <p:nvPicPr>
          <p:cNvPr id="14" name="صورة 13" descr="33.jpg"/>
          <p:cNvPicPr>
            <a:picLocks noChangeAspect="1"/>
          </p:cNvPicPr>
          <p:nvPr/>
        </p:nvPicPr>
        <p:blipFill>
          <a:blip r:embed="rId5" cstate="print"/>
          <a:srcRect t="90846" r="26469"/>
          <a:stretch>
            <a:fillRect/>
          </a:stretch>
        </p:blipFill>
        <p:spPr>
          <a:xfrm>
            <a:off x="2348136" y="5805264"/>
            <a:ext cx="4024064" cy="627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صورة 14" descr="burn-cd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81" y="5949280"/>
            <a:ext cx="771765" cy="812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/>
          <p:cNvGrpSpPr/>
          <p:nvPr/>
        </p:nvGrpSpPr>
        <p:grpSpPr>
          <a:xfrm>
            <a:off x="0" y="333772"/>
            <a:ext cx="9144000" cy="4751412"/>
            <a:chOff x="0" y="333772"/>
            <a:chExt cx="9144000" cy="4751412"/>
          </a:xfrm>
        </p:grpSpPr>
        <p:pic>
          <p:nvPicPr>
            <p:cNvPr id="4" name="صورة 3" descr="44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92696"/>
              <a:ext cx="9144000" cy="4392488"/>
            </a:xfrm>
            <a:prstGeom prst="rect">
              <a:avLst/>
            </a:prstGeom>
          </p:spPr>
        </p:pic>
        <p:pic>
          <p:nvPicPr>
            <p:cNvPr id="5" name="صورة 4" descr="image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88224" y="333772"/>
              <a:ext cx="2088232" cy="1943100"/>
            </a:xfrm>
            <a:prstGeom prst="rect">
              <a:avLst/>
            </a:prstGeom>
          </p:spPr>
        </p:pic>
      </p:grpSp>
      <p:pic>
        <p:nvPicPr>
          <p:cNvPr id="3" name="صورة 2" descr="dvd-cd-burn-icon-m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005064"/>
            <a:ext cx="3456384" cy="2653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مستدير الزوايا 22"/>
          <p:cNvSpPr/>
          <p:nvPr/>
        </p:nvSpPr>
        <p:spPr>
          <a:xfrm>
            <a:off x="467544" y="764704"/>
            <a:ext cx="8208912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cs typeface="Mudir MT" pitchFamily="2" charset="-78"/>
              </a:rPr>
              <a:t>تثبيت نظام </a:t>
            </a:r>
            <a:r>
              <a:rPr lang="ar-SA" sz="4400" dirty="0" err="1" smtClean="0">
                <a:cs typeface="Mudir MT" pitchFamily="2" charset="-78"/>
              </a:rPr>
              <a:t>التشغيل  </a:t>
            </a:r>
            <a:r>
              <a:rPr lang="ar-SA" sz="4400" dirty="0" smtClean="0">
                <a:cs typeface="Mudir MT" pitchFamily="2" charset="-78"/>
              </a:rPr>
              <a:t>(أعجوبة لينكس</a:t>
            </a:r>
            <a:r>
              <a:rPr lang="ar-SA" sz="4400" dirty="0" err="1" smtClean="0">
                <a:cs typeface="Mudir MT" pitchFamily="2" charset="-78"/>
              </a:rPr>
              <a:t>)</a:t>
            </a:r>
            <a:endParaRPr lang="ar-SA" sz="4400" dirty="0" smtClean="0">
              <a:cs typeface="Mudir MT" pitchFamily="2" charset="-78"/>
            </a:endParaRPr>
          </a:p>
          <a:p>
            <a:pPr algn="ctr"/>
            <a:r>
              <a:rPr lang="ar-SA" sz="4400" dirty="0" smtClean="0">
                <a:cs typeface="Mudir MT" pitchFamily="2" charset="-78"/>
              </a:rPr>
              <a:t>على الذاكرة المتنقلة 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USB</a:t>
            </a:r>
            <a:endParaRPr lang="ar-SA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" name="صورة 2" descr="ojub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212976"/>
            <a:ext cx="6128339" cy="2304256"/>
          </a:xfrm>
          <a:prstGeom prst="rect">
            <a:avLst/>
          </a:prstGeom>
        </p:spPr>
      </p:pic>
      <p:pic>
        <p:nvPicPr>
          <p:cNvPr id="4" name="صورة 3" descr="gg6378008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0300" y="4726384"/>
            <a:ext cx="1663700" cy="2159000"/>
          </a:xfrm>
          <a:prstGeom prst="rect">
            <a:avLst/>
          </a:prstGeom>
        </p:spPr>
      </p:pic>
      <p:pic>
        <p:nvPicPr>
          <p:cNvPr id="5" name="Picture 2" descr="C:\Users\Sony\Desktop\UNetbootin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373216"/>
            <a:ext cx="1440160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/>
          <a:srcRect l="38459" t="4547" r="33316" b="66544"/>
          <a:stretch>
            <a:fillRect/>
          </a:stretch>
        </p:blipFill>
        <p:spPr bwMode="auto">
          <a:xfrm>
            <a:off x="611560" y="548680"/>
            <a:ext cx="7848872" cy="475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مستطيل مستدير الزوايا 31"/>
          <p:cNvSpPr/>
          <p:nvPr/>
        </p:nvSpPr>
        <p:spPr>
          <a:xfrm>
            <a:off x="4788024" y="4581128"/>
            <a:ext cx="3384376" cy="360040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 32"/>
          <p:cNvSpPr/>
          <p:nvPr/>
        </p:nvSpPr>
        <p:spPr>
          <a:xfrm>
            <a:off x="1763688" y="5445224"/>
            <a:ext cx="5760640" cy="576064"/>
          </a:xfrm>
          <a:prstGeom prst="rect">
            <a:avLst/>
          </a:prstGeom>
          <a:noFill/>
          <a:ln w="1111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cs typeface="Akhbar MT" pitchFamily="2" charset="-78"/>
              </a:rPr>
              <a:t>نقوم بتشغيل برنامج </a:t>
            </a:r>
            <a:r>
              <a:rPr lang="en-US" sz="2400" b="1" dirty="0" smtClean="0">
                <a:solidFill>
                  <a:srgbClr val="FF0000"/>
                </a:solidFill>
              </a:rPr>
              <a:t>unetbootin-windows-583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4" name="صورة 33" descr="44.jpg"/>
          <p:cNvPicPr>
            <a:picLocks noChangeAspect="1"/>
          </p:cNvPicPr>
          <p:nvPr/>
        </p:nvPicPr>
        <p:blipFill>
          <a:blip r:embed="rId3" cstate="print"/>
          <a:srcRect r="877" b="8667"/>
          <a:stretch>
            <a:fillRect/>
          </a:stretch>
        </p:blipFill>
        <p:spPr>
          <a:xfrm>
            <a:off x="539552" y="260648"/>
            <a:ext cx="8136904" cy="5616624"/>
          </a:xfrm>
          <a:prstGeom prst="rect">
            <a:avLst/>
          </a:prstGeom>
        </p:spPr>
      </p:pic>
      <p:pic>
        <p:nvPicPr>
          <p:cNvPr id="35" name="صورة 34" descr="44.jpg"/>
          <p:cNvPicPr>
            <a:picLocks noChangeAspect="1"/>
          </p:cNvPicPr>
          <p:nvPr/>
        </p:nvPicPr>
        <p:blipFill>
          <a:blip r:embed="rId3" cstate="print"/>
          <a:srcRect t="91193" r="23684" b="1761"/>
          <a:stretch>
            <a:fillRect/>
          </a:stretch>
        </p:blipFill>
        <p:spPr>
          <a:xfrm>
            <a:off x="1547664" y="5877272"/>
            <a:ext cx="6264696" cy="576064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6" name="شكل بيضاوي 35"/>
          <p:cNvSpPr/>
          <p:nvPr/>
        </p:nvSpPr>
        <p:spPr>
          <a:xfrm>
            <a:off x="755576" y="4509120"/>
            <a:ext cx="115212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مستدير الزوايا 36"/>
          <p:cNvSpPr/>
          <p:nvPr/>
        </p:nvSpPr>
        <p:spPr>
          <a:xfrm>
            <a:off x="7236296" y="4509120"/>
            <a:ext cx="1224136" cy="3600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4" cstate="print"/>
          <a:srcRect l="38378" t="6250" r="32844" b="65945"/>
          <a:stretch>
            <a:fillRect/>
          </a:stretch>
        </p:blipFill>
        <p:spPr bwMode="auto">
          <a:xfrm>
            <a:off x="539552" y="548680"/>
            <a:ext cx="8064896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مستطيل 38"/>
          <p:cNvSpPr/>
          <p:nvPr/>
        </p:nvSpPr>
        <p:spPr>
          <a:xfrm>
            <a:off x="1403648" y="5589240"/>
            <a:ext cx="6552728" cy="648072"/>
          </a:xfrm>
          <a:prstGeom prst="rect">
            <a:avLst/>
          </a:prstGeom>
          <a:noFill/>
          <a:ln w="762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  <a:cs typeface="Akhbar MT" pitchFamily="2" charset="-78"/>
              </a:rPr>
              <a:t>نقوم باختيار نظام </a:t>
            </a:r>
            <a:r>
              <a:rPr lang="ar-SA" sz="3200" dirty="0" err="1" smtClean="0">
                <a:solidFill>
                  <a:schemeClr val="tx1"/>
                </a:solidFill>
                <a:cs typeface="Akhbar MT" pitchFamily="2" charset="-78"/>
              </a:rPr>
              <a:t>التشغيل </a:t>
            </a:r>
            <a:r>
              <a:rPr lang="ar-SA" sz="3200" dirty="0" smtClean="0">
                <a:solidFill>
                  <a:schemeClr val="tx1"/>
                </a:solidFill>
                <a:cs typeface="Akhbar MT" pitchFamily="2" charset="-78"/>
              </a:rPr>
              <a:t>(أعجوبة</a:t>
            </a:r>
            <a:r>
              <a:rPr lang="ar-SA" sz="3200" dirty="0" err="1" smtClean="0">
                <a:solidFill>
                  <a:schemeClr val="tx1"/>
                </a:solidFill>
                <a:cs typeface="Akhbar MT" pitchFamily="2" charset="-78"/>
              </a:rPr>
              <a:t>)</a:t>
            </a:r>
            <a:r>
              <a:rPr lang="ar-SA" sz="3200" dirty="0" smtClean="0">
                <a:solidFill>
                  <a:schemeClr val="tx1"/>
                </a:solidFill>
                <a:cs typeface="Akhbar MT" pitchFamily="2" charset="-78"/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ojuba-16-live-i686</a:t>
            </a:r>
            <a:endParaRPr lang="ar-SA" sz="2400" dirty="0">
              <a:solidFill>
                <a:schemeClr val="tx1"/>
              </a:solidFill>
            </a:endParaRPr>
          </a:p>
        </p:txBody>
      </p:sp>
      <p:pic>
        <p:nvPicPr>
          <p:cNvPr id="40" name="صورة 39" descr="33.jpg"/>
          <p:cNvPicPr>
            <a:picLocks noChangeAspect="1"/>
          </p:cNvPicPr>
          <p:nvPr/>
        </p:nvPicPr>
        <p:blipFill>
          <a:blip r:embed="rId5" cstate="print"/>
          <a:srcRect b="9195"/>
          <a:stretch>
            <a:fillRect/>
          </a:stretch>
        </p:blipFill>
        <p:spPr>
          <a:xfrm>
            <a:off x="323528" y="188640"/>
            <a:ext cx="8568952" cy="5688632"/>
          </a:xfrm>
          <a:prstGeom prst="rect">
            <a:avLst/>
          </a:prstGeom>
        </p:spPr>
      </p:pic>
      <p:sp>
        <p:nvSpPr>
          <p:cNvPr id="41" name="مستطيل مستدير الزوايا 40"/>
          <p:cNvSpPr/>
          <p:nvPr/>
        </p:nvSpPr>
        <p:spPr>
          <a:xfrm>
            <a:off x="6156312" y="5301208"/>
            <a:ext cx="1188000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2" name="صورة 41" descr="33.jpg"/>
          <p:cNvPicPr>
            <a:picLocks noChangeAspect="1"/>
          </p:cNvPicPr>
          <p:nvPr/>
        </p:nvPicPr>
        <p:blipFill>
          <a:blip r:embed="rId5" cstate="print"/>
          <a:srcRect l="18073" t="90671" r="38230" b="1283"/>
          <a:stretch>
            <a:fillRect/>
          </a:stretch>
        </p:blipFill>
        <p:spPr>
          <a:xfrm>
            <a:off x="2699792" y="5949280"/>
            <a:ext cx="3744416" cy="648072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6" cstate="print"/>
          <a:srcRect l="35099" t="16532" r="25065" b="31297"/>
          <a:stretch>
            <a:fillRect/>
          </a:stretch>
        </p:blipFill>
        <p:spPr bwMode="auto">
          <a:xfrm>
            <a:off x="395536" y="332656"/>
            <a:ext cx="8424936" cy="631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صورة 43" descr="22.jpg"/>
          <p:cNvPicPr>
            <a:picLocks noChangeAspect="1"/>
          </p:cNvPicPr>
          <p:nvPr/>
        </p:nvPicPr>
        <p:blipFill>
          <a:blip r:embed="rId7" cstate="print"/>
          <a:srcRect b="9417"/>
          <a:stretch>
            <a:fillRect/>
          </a:stretch>
        </p:blipFill>
        <p:spPr>
          <a:xfrm>
            <a:off x="395536" y="332656"/>
            <a:ext cx="8280920" cy="6048672"/>
          </a:xfrm>
          <a:prstGeom prst="rect">
            <a:avLst/>
          </a:prstGeom>
        </p:spPr>
      </p:pic>
      <p:pic>
        <p:nvPicPr>
          <p:cNvPr id="45" name="صورة 44" descr="gg63780083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699000"/>
            <a:ext cx="1663700" cy="215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8459" t="4547" r="33316" b="66544"/>
          <a:stretch>
            <a:fillRect/>
          </a:stretch>
        </p:blipFill>
        <p:spPr bwMode="auto">
          <a:xfrm>
            <a:off x="611560" y="548680"/>
            <a:ext cx="7848872" cy="475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ستطيل مستدير الزوايا 4"/>
          <p:cNvSpPr/>
          <p:nvPr/>
        </p:nvSpPr>
        <p:spPr>
          <a:xfrm>
            <a:off x="4788024" y="4581128"/>
            <a:ext cx="3384376" cy="360040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1835696" y="5445224"/>
            <a:ext cx="5760640" cy="576064"/>
          </a:xfrm>
          <a:prstGeom prst="rect">
            <a:avLst/>
          </a:prstGeom>
          <a:noFill/>
          <a:ln w="1111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cs typeface="Akhbar MT" pitchFamily="2" charset="-78"/>
              </a:rPr>
              <a:t>نقوم بتشغيل برنامج </a:t>
            </a:r>
            <a:r>
              <a:rPr lang="en-US" sz="2000" b="1" dirty="0" smtClean="0">
                <a:solidFill>
                  <a:srgbClr val="FF0000"/>
                </a:solidFill>
              </a:rPr>
              <a:t>unetbootin-windows-583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7" name="صورة 6" descr="44.jpg"/>
          <p:cNvPicPr>
            <a:picLocks noChangeAspect="1"/>
          </p:cNvPicPr>
          <p:nvPr/>
        </p:nvPicPr>
        <p:blipFill>
          <a:blip r:embed="rId3" cstate="print"/>
          <a:srcRect r="877" b="8667"/>
          <a:stretch>
            <a:fillRect/>
          </a:stretch>
        </p:blipFill>
        <p:spPr>
          <a:xfrm>
            <a:off x="467544" y="260648"/>
            <a:ext cx="8136904" cy="5616624"/>
          </a:xfrm>
          <a:prstGeom prst="rect">
            <a:avLst/>
          </a:prstGeom>
        </p:spPr>
      </p:pic>
      <p:pic>
        <p:nvPicPr>
          <p:cNvPr id="8" name="صورة 7" descr="44.jpg"/>
          <p:cNvPicPr>
            <a:picLocks noChangeAspect="1"/>
          </p:cNvPicPr>
          <p:nvPr/>
        </p:nvPicPr>
        <p:blipFill>
          <a:blip r:embed="rId3" cstate="print"/>
          <a:srcRect t="91193" r="23684" b="1761"/>
          <a:stretch>
            <a:fillRect/>
          </a:stretch>
        </p:blipFill>
        <p:spPr>
          <a:xfrm>
            <a:off x="1475656" y="5877272"/>
            <a:ext cx="6264696" cy="576064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شكل بيضاوي 8"/>
          <p:cNvSpPr/>
          <p:nvPr/>
        </p:nvSpPr>
        <p:spPr>
          <a:xfrm>
            <a:off x="755576" y="4509120"/>
            <a:ext cx="115212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7164288" y="4509120"/>
            <a:ext cx="1224136" cy="3600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 l="38378" t="6250" r="32844" b="65945"/>
          <a:stretch>
            <a:fillRect/>
          </a:stretch>
        </p:blipFill>
        <p:spPr bwMode="auto">
          <a:xfrm>
            <a:off x="467544" y="548680"/>
            <a:ext cx="8064896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مستطيل 11"/>
          <p:cNvSpPr/>
          <p:nvPr/>
        </p:nvSpPr>
        <p:spPr>
          <a:xfrm>
            <a:off x="1331640" y="5589240"/>
            <a:ext cx="6552728" cy="648072"/>
          </a:xfrm>
          <a:prstGeom prst="rect">
            <a:avLst/>
          </a:prstGeom>
          <a:noFill/>
          <a:ln w="762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  <a:cs typeface="Akhbar MT" pitchFamily="2" charset="-78"/>
              </a:rPr>
              <a:t>نقوم باختيار نظام </a:t>
            </a:r>
            <a:r>
              <a:rPr lang="ar-SA" sz="3200" dirty="0" err="1" smtClean="0">
                <a:solidFill>
                  <a:schemeClr val="tx1"/>
                </a:solidFill>
                <a:cs typeface="Akhbar MT" pitchFamily="2" charset="-78"/>
              </a:rPr>
              <a:t>التشغيل </a:t>
            </a:r>
            <a:r>
              <a:rPr lang="ar-SA" sz="3200" dirty="0" smtClean="0">
                <a:solidFill>
                  <a:schemeClr val="tx1"/>
                </a:solidFill>
                <a:cs typeface="Akhbar MT" pitchFamily="2" charset="-78"/>
              </a:rPr>
              <a:t>(أعجوبة</a:t>
            </a:r>
            <a:r>
              <a:rPr lang="ar-SA" sz="3200" dirty="0" err="1" smtClean="0">
                <a:solidFill>
                  <a:schemeClr val="tx1"/>
                </a:solidFill>
                <a:cs typeface="Akhbar MT" pitchFamily="2" charset="-78"/>
              </a:rPr>
              <a:t>)</a:t>
            </a:r>
            <a:r>
              <a:rPr lang="ar-SA" sz="2800" dirty="0" smtClean="0">
                <a:solidFill>
                  <a:schemeClr val="tx1"/>
                </a:solidFill>
                <a:cs typeface="Akhbar MT" pitchFamily="2" charset="-78"/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ojuba-16-live-i686</a:t>
            </a:r>
            <a:endParaRPr lang="ar-SA" sz="2400" dirty="0">
              <a:solidFill>
                <a:schemeClr val="tx1"/>
              </a:solidFill>
            </a:endParaRPr>
          </a:p>
        </p:txBody>
      </p:sp>
      <p:pic>
        <p:nvPicPr>
          <p:cNvPr id="13" name="صورة 12" descr="33.jpg"/>
          <p:cNvPicPr>
            <a:picLocks noChangeAspect="1"/>
          </p:cNvPicPr>
          <p:nvPr/>
        </p:nvPicPr>
        <p:blipFill>
          <a:blip r:embed="rId5" cstate="print"/>
          <a:srcRect b="9195"/>
          <a:stretch>
            <a:fillRect/>
          </a:stretch>
        </p:blipFill>
        <p:spPr>
          <a:xfrm>
            <a:off x="323528" y="188640"/>
            <a:ext cx="8568952" cy="5688632"/>
          </a:xfrm>
          <a:prstGeom prst="rect">
            <a:avLst/>
          </a:prstGeom>
        </p:spPr>
      </p:pic>
      <p:sp>
        <p:nvSpPr>
          <p:cNvPr id="14" name="مستطيل مستدير الزوايا 13"/>
          <p:cNvSpPr/>
          <p:nvPr/>
        </p:nvSpPr>
        <p:spPr>
          <a:xfrm>
            <a:off x="6156312" y="5301208"/>
            <a:ext cx="1188000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 descr="33.jpg"/>
          <p:cNvPicPr>
            <a:picLocks noChangeAspect="1"/>
          </p:cNvPicPr>
          <p:nvPr/>
        </p:nvPicPr>
        <p:blipFill>
          <a:blip r:embed="rId5" cstate="print"/>
          <a:srcRect l="18073" t="90671" r="38230" b="1283"/>
          <a:stretch>
            <a:fillRect/>
          </a:stretch>
        </p:blipFill>
        <p:spPr>
          <a:xfrm>
            <a:off x="2699792" y="5949280"/>
            <a:ext cx="3744416" cy="648072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/>
          <a:srcRect l="35099" t="16532" r="25065" b="31297"/>
          <a:stretch>
            <a:fillRect/>
          </a:stretch>
        </p:blipFill>
        <p:spPr bwMode="auto">
          <a:xfrm>
            <a:off x="323528" y="332656"/>
            <a:ext cx="8424936" cy="631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صورة 16" descr="22.jpg"/>
          <p:cNvPicPr>
            <a:picLocks noChangeAspect="1"/>
          </p:cNvPicPr>
          <p:nvPr/>
        </p:nvPicPr>
        <p:blipFill>
          <a:blip r:embed="rId7" cstate="print"/>
          <a:srcRect b="9417"/>
          <a:stretch>
            <a:fillRect/>
          </a:stretch>
        </p:blipFill>
        <p:spPr>
          <a:xfrm>
            <a:off x="467544" y="260648"/>
            <a:ext cx="8280920" cy="6048672"/>
          </a:xfrm>
          <a:prstGeom prst="rect">
            <a:avLst/>
          </a:prstGeom>
        </p:spPr>
      </p:pic>
      <p:pic>
        <p:nvPicPr>
          <p:cNvPr id="18" name="صورة 17" descr="gg63780083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699000"/>
            <a:ext cx="1663700" cy="215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67544" y="836712"/>
            <a:ext cx="8208912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4400" dirty="0" smtClean="0">
                <a:cs typeface="Mudir MT" pitchFamily="2" charset="-78"/>
              </a:rPr>
              <a:t>التعرف على الواجهة </a:t>
            </a:r>
            <a:r>
              <a:rPr lang="ar-SA" sz="4400" dirty="0" err="1" smtClean="0">
                <a:cs typeface="Mudir MT" pitchFamily="2" charset="-78"/>
              </a:rPr>
              <a:t>الرسومية</a:t>
            </a:r>
            <a:endParaRPr lang="ar-SA" sz="4400" dirty="0" smtClean="0">
              <a:cs typeface="Mudir MT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GNOME</a:t>
            </a:r>
            <a:endParaRPr lang="ar-SA" sz="4400" b="1" dirty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" name="صورة 2" descr="gno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212976"/>
            <a:ext cx="2516061" cy="285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 descr="13.jpg"/>
          <p:cNvPicPr>
            <a:picLocks noChangeAspect="1"/>
          </p:cNvPicPr>
          <p:nvPr/>
        </p:nvPicPr>
        <p:blipFill>
          <a:blip r:embed="rId2" cstate="print"/>
          <a:srcRect l="26375" t="22019" r="22438" b="22608"/>
          <a:stretch>
            <a:fillRect/>
          </a:stretch>
        </p:blipFill>
        <p:spPr>
          <a:xfrm>
            <a:off x="467544" y="404664"/>
            <a:ext cx="8112901" cy="5256584"/>
          </a:xfrm>
          <a:prstGeom prst="rect">
            <a:avLst/>
          </a:prstGeom>
        </p:spPr>
      </p:pic>
      <p:pic>
        <p:nvPicPr>
          <p:cNvPr id="18" name="صورة 17" descr="13.jpg"/>
          <p:cNvPicPr>
            <a:picLocks noChangeAspect="1"/>
          </p:cNvPicPr>
          <p:nvPr/>
        </p:nvPicPr>
        <p:blipFill>
          <a:blip r:embed="rId2" cstate="print"/>
          <a:srcRect l="31370" t="77868" r="37835" b="17668"/>
          <a:stretch>
            <a:fillRect/>
          </a:stretch>
        </p:blipFill>
        <p:spPr>
          <a:xfrm>
            <a:off x="1763688" y="5733256"/>
            <a:ext cx="5616624" cy="576064"/>
          </a:xfrm>
          <a:prstGeom prst="rect">
            <a:avLst/>
          </a:prstGeom>
          <a:ln w="76200" cmpd="thickThin">
            <a:solidFill>
              <a:schemeClr val="tx1"/>
            </a:solidFill>
          </a:ln>
        </p:spPr>
      </p:pic>
      <p:pic>
        <p:nvPicPr>
          <p:cNvPr id="19" name="صورة 18" descr="11.jpg"/>
          <p:cNvPicPr>
            <a:picLocks noChangeAspect="1"/>
          </p:cNvPicPr>
          <p:nvPr/>
        </p:nvPicPr>
        <p:blipFill>
          <a:blip r:embed="rId3" cstate="print"/>
          <a:srcRect l="55756" t="46704" r="31241" b="48194"/>
          <a:stretch>
            <a:fillRect/>
          </a:stretch>
        </p:blipFill>
        <p:spPr>
          <a:xfrm>
            <a:off x="2627784" y="3645024"/>
            <a:ext cx="4032448" cy="792088"/>
          </a:xfrm>
          <a:prstGeom prst="rect">
            <a:avLst/>
          </a:prstGeom>
          <a:ln w="127000" cap="sq" cmpd="thickThin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" name="صورة 19" descr="11.jpg"/>
          <p:cNvPicPr>
            <a:picLocks noChangeAspect="1"/>
          </p:cNvPicPr>
          <p:nvPr/>
        </p:nvPicPr>
        <p:blipFill>
          <a:blip r:embed="rId3" cstate="print"/>
          <a:srcRect l="43035" t="31812" r="9051" b="53798"/>
          <a:stretch>
            <a:fillRect/>
          </a:stretch>
        </p:blipFill>
        <p:spPr>
          <a:xfrm>
            <a:off x="179512" y="1700808"/>
            <a:ext cx="8712968" cy="1728192"/>
          </a:xfrm>
          <a:prstGeom prst="rect">
            <a:avLst/>
          </a:prstGeom>
        </p:spPr>
      </p:pic>
      <p:pic>
        <p:nvPicPr>
          <p:cNvPr id="21" name="صورة 20" descr="10.jpg"/>
          <p:cNvPicPr>
            <a:picLocks noChangeAspect="1"/>
          </p:cNvPicPr>
          <p:nvPr/>
        </p:nvPicPr>
        <p:blipFill>
          <a:blip r:embed="rId4" cstate="print"/>
          <a:srcRect l="13775" t="16422" r="43700" b="17241"/>
          <a:stretch>
            <a:fillRect/>
          </a:stretch>
        </p:blipFill>
        <p:spPr>
          <a:xfrm>
            <a:off x="1259632" y="404664"/>
            <a:ext cx="6624736" cy="5328592"/>
          </a:xfrm>
          <a:prstGeom prst="rect">
            <a:avLst/>
          </a:prstGeom>
        </p:spPr>
      </p:pic>
      <p:pic>
        <p:nvPicPr>
          <p:cNvPr id="22" name="صورة 21" descr="10.jpg"/>
          <p:cNvPicPr>
            <a:picLocks noChangeAspect="1"/>
          </p:cNvPicPr>
          <p:nvPr/>
        </p:nvPicPr>
        <p:blipFill>
          <a:blip r:embed="rId4" cstate="print"/>
          <a:srcRect l="21444" t="83819" r="61128" b="11073"/>
          <a:stretch>
            <a:fillRect/>
          </a:stretch>
        </p:blipFill>
        <p:spPr>
          <a:xfrm>
            <a:off x="3059832" y="5877272"/>
            <a:ext cx="3384376" cy="576064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صورة 22" descr="9.jpg"/>
          <p:cNvPicPr>
            <a:picLocks noChangeAspect="1"/>
          </p:cNvPicPr>
          <p:nvPr/>
        </p:nvPicPr>
        <p:blipFill>
          <a:blip r:embed="rId5" cstate="print"/>
          <a:srcRect l="13775" t="15023" r="42913" b="20990"/>
          <a:stretch>
            <a:fillRect/>
          </a:stretch>
        </p:blipFill>
        <p:spPr>
          <a:xfrm>
            <a:off x="683568" y="332656"/>
            <a:ext cx="7848872" cy="5256584"/>
          </a:xfrm>
          <a:prstGeom prst="rect">
            <a:avLst/>
          </a:prstGeom>
        </p:spPr>
      </p:pic>
      <p:pic>
        <p:nvPicPr>
          <p:cNvPr id="24" name="صورة 23" descr="9.jpg"/>
          <p:cNvPicPr>
            <a:picLocks noChangeAspect="1"/>
          </p:cNvPicPr>
          <p:nvPr/>
        </p:nvPicPr>
        <p:blipFill>
          <a:blip r:embed="rId5" cstate="print"/>
          <a:srcRect l="22963" t="78908" r="62537" b="15392"/>
          <a:stretch>
            <a:fillRect/>
          </a:stretch>
        </p:blipFill>
        <p:spPr>
          <a:xfrm>
            <a:off x="3059832" y="5805264"/>
            <a:ext cx="3240360" cy="720080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" name="صورة 24" descr="8.jpg"/>
          <p:cNvPicPr>
            <a:picLocks noChangeAspect="1"/>
          </p:cNvPicPr>
          <p:nvPr/>
        </p:nvPicPr>
        <p:blipFill>
          <a:blip r:embed="rId6" cstate="print"/>
          <a:srcRect l="12988" t="19220" r="30313" b="18632"/>
          <a:stretch>
            <a:fillRect/>
          </a:stretch>
        </p:blipFill>
        <p:spPr>
          <a:xfrm>
            <a:off x="395536" y="144016"/>
            <a:ext cx="8280920" cy="5733256"/>
          </a:xfrm>
          <a:prstGeom prst="rect">
            <a:avLst/>
          </a:prstGeom>
        </p:spPr>
      </p:pic>
      <p:pic>
        <p:nvPicPr>
          <p:cNvPr id="26" name="صورة 25" descr="8.jpg"/>
          <p:cNvPicPr>
            <a:picLocks noChangeAspect="1"/>
          </p:cNvPicPr>
          <p:nvPr/>
        </p:nvPicPr>
        <p:blipFill>
          <a:blip r:embed="rId6" cstate="print"/>
          <a:srcRect l="21219" t="83580" r="47231" b="12142"/>
          <a:stretch>
            <a:fillRect/>
          </a:stretch>
        </p:blipFill>
        <p:spPr>
          <a:xfrm>
            <a:off x="1547664" y="5949280"/>
            <a:ext cx="6322915" cy="504000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" name="صورة 26" descr="7.jpg"/>
          <p:cNvPicPr>
            <a:picLocks noChangeAspect="1"/>
          </p:cNvPicPr>
          <p:nvPr/>
        </p:nvPicPr>
        <p:blipFill>
          <a:blip r:embed="rId7" cstate="print"/>
          <a:srcRect l="12988" t="26331" r="50787" b="11382"/>
          <a:stretch>
            <a:fillRect/>
          </a:stretch>
        </p:blipFill>
        <p:spPr>
          <a:xfrm>
            <a:off x="1187624" y="216024"/>
            <a:ext cx="6120680" cy="5661248"/>
          </a:xfrm>
          <a:prstGeom prst="rect">
            <a:avLst/>
          </a:prstGeom>
        </p:spPr>
      </p:pic>
      <p:pic>
        <p:nvPicPr>
          <p:cNvPr id="28" name="صورة 27" descr="7.jpg"/>
          <p:cNvPicPr>
            <a:picLocks noChangeAspect="1"/>
          </p:cNvPicPr>
          <p:nvPr/>
        </p:nvPicPr>
        <p:blipFill>
          <a:blip r:embed="rId7" cstate="print"/>
          <a:srcRect l="18692" t="89063" r="64622" b="6629"/>
          <a:stretch>
            <a:fillRect/>
          </a:stretch>
        </p:blipFill>
        <p:spPr>
          <a:xfrm>
            <a:off x="2376264" y="6021288"/>
            <a:ext cx="3851920" cy="576064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" name="صورة 28" descr="6.jpg"/>
          <p:cNvPicPr>
            <a:picLocks noChangeAspect="1"/>
          </p:cNvPicPr>
          <p:nvPr/>
        </p:nvPicPr>
        <p:blipFill>
          <a:blip r:embed="rId8" cstate="print"/>
          <a:srcRect l="20341" t="29070" r="14720" b="13357"/>
          <a:stretch>
            <a:fillRect/>
          </a:stretch>
        </p:blipFill>
        <p:spPr>
          <a:xfrm>
            <a:off x="323528" y="360040"/>
            <a:ext cx="8496944" cy="5445224"/>
          </a:xfrm>
          <a:prstGeom prst="rect">
            <a:avLst/>
          </a:prstGeom>
        </p:spPr>
      </p:pic>
      <p:sp>
        <p:nvSpPr>
          <p:cNvPr id="30" name="مستطيل 29"/>
          <p:cNvSpPr/>
          <p:nvPr/>
        </p:nvSpPr>
        <p:spPr>
          <a:xfrm>
            <a:off x="7740352" y="1412776"/>
            <a:ext cx="1008112" cy="43204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1" name="صورة 30" descr="6.jpg"/>
          <p:cNvPicPr>
            <a:picLocks noChangeAspect="1"/>
          </p:cNvPicPr>
          <p:nvPr/>
        </p:nvPicPr>
        <p:blipFill>
          <a:blip r:embed="rId8" cstate="print"/>
          <a:srcRect l="39956" t="88345" r="43511" b="6977"/>
          <a:stretch>
            <a:fillRect/>
          </a:stretch>
        </p:blipFill>
        <p:spPr>
          <a:xfrm>
            <a:off x="2915816" y="5913512"/>
            <a:ext cx="3384376" cy="683840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" name="صورة 31" descr="5.jpg"/>
          <p:cNvPicPr>
            <a:picLocks noChangeAspect="1"/>
          </p:cNvPicPr>
          <p:nvPr/>
        </p:nvPicPr>
        <p:blipFill>
          <a:blip r:embed="rId9" cstate="print"/>
          <a:srcRect l="20863" t="13624" r="15350" b="20330"/>
          <a:stretch>
            <a:fillRect/>
          </a:stretch>
        </p:blipFill>
        <p:spPr>
          <a:xfrm>
            <a:off x="395536" y="305272"/>
            <a:ext cx="8064896" cy="5716016"/>
          </a:xfrm>
          <a:prstGeom prst="rect">
            <a:avLst/>
          </a:prstGeom>
        </p:spPr>
      </p:pic>
      <p:sp>
        <p:nvSpPr>
          <p:cNvPr id="33" name="مستطيل مستدير الزوايا 32"/>
          <p:cNvSpPr/>
          <p:nvPr/>
        </p:nvSpPr>
        <p:spPr>
          <a:xfrm>
            <a:off x="7524328" y="620688"/>
            <a:ext cx="864096" cy="3240360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4" name="صورة 33" descr="5.jpg"/>
          <p:cNvPicPr>
            <a:picLocks noChangeAspect="1"/>
          </p:cNvPicPr>
          <p:nvPr/>
        </p:nvPicPr>
        <p:blipFill>
          <a:blip r:embed="rId9" cstate="print"/>
          <a:srcRect l="39952" t="79218" r="43570" b="16113"/>
          <a:stretch>
            <a:fillRect/>
          </a:stretch>
        </p:blipFill>
        <p:spPr>
          <a:xfrm>
            <a:off x="2267744" y="6021288"/>
            <a:ext cx="3744416" cy="576064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5" name="صورة 34" descr="4.jpg"/>
          <p:cNvPicPr>
            <a:picLocks noChangeAspect="1"/>
          </p:cNvPicPr>
          <p:nvPr/>
        </p:nvPicPr>
        <p:blipFill>
          <a:blip r:embed="rId10" cstate="print"/>
          <a:srcRect l="12600" t="19587" r="38975" b="21324"/>
          <a:stretch>
            <a:fillRect/>
          </a:stretch>
        </p:blipFill>
        <p:spPr>
          <a:xfrm>
            <a:off x="203231" y="288032"/>
            <a:ext cx="8617241" cy="5661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صورة 35" descr="4.jpg"/>
          <p:cNvPicPr>
            <a:picLocks noChangeAspect="1"/>
          </p:cNvPicPr>
          <p:nvPr/>
        </p:nvPicPr>
        <p:blipFill>
          <a:blip r:embed="rId10" cstate="print"/>
          <a:srcRect l="19767" t="79987" r="56421" b="15704"/>
          <a:stretch>
            <a:fillRect/>
          </a:stretch>
        </p:blipFill>
        <p:spPr>
          <a:xfrm>
            <a:off x="2051720" y="6021288"/>
            <a:ext cx="5040560" cy="576064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7" name="صورة 36" descr="3.jpg"/>
          <p:cNvPicPr>
            <a:picLocks noChangeAspect="1"/>
          </p:cNvPicPr>
          <p:nvPr/>
        </p:nvPicPr>
        <p:blipFill>
          <a:blip r:embed="rId11" cstate="print"/>
          <a:srcRect l="51974" t="31902" r="17713" b="25464"/>
          <a:stretch>
            <a:fillRect/>
          </a:stretch>
        </p:blipFill>
        <p:spPr>
          <a:xfrm>
            <a:off x="323528" y="260648"/>
            <a:ext cx="8496944" cy="5760640"/>
          </a:xfrm>
          <a:prstGeom prst="rect">
            <a:avLst/>
          </a:prstGeom>
        </p:spPr>
      </p:pic>
      <p:pic>
        <p:nvPicPr>
          <p:cNvPr id="38" name="صورة 37" descr="3.jpg"/>
          <p:cNvPicPr>
            <a:picLocks noChangeAspect="1"/>
          </p:cNvPicPr>
          <p:nvPr/>
        </p:nvPicPr>
        <p:blipFill>
          <a:blip r:embed="rId11" cstate="print"/>
          <a:srcRect l="43445" t="76289" r="42801" b="19611"/>
          <a:stretch>
            <a:fillRect/>
          </a:stretch>
        </p:blipFill>
        <p:spPr>
          <a:xfrm>
            <a:off x="2699792" y="6093296"/>
            <a:ext cx="3528392" cy="5486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thickThin">
            <a:solidFill>
              <a:schemeClr val="tx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9" name="مستطيل مستدير الزوايا 38"/>
          <p:cNvSpPr/>
          <p:nvPr/>
        </p:nvSpPr>
        <p:spPr>
          <a:xfrm rot="16200000">
            <a:off x="-540568" y="2708920"/>
            <a:ext cx="3456384" cy="8640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برمجيات الألعاب</a:t>
            </a:r>
            <a:endParaRPr lang="ar-S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pic>
        <p:nvPicPr>
          <p:cNvPr id="40" name="صورة 39" descr="3.jpg"/>
          <p:cNvPicPr>
            <a:picLocks noChangeAspect="1"/>
          </p:cNvPicPr>
          <p:nvPr/>
        </p:nvPicPr>
        <p:blipFill>
          <a:blip r:embed="rId11" cstate="print"/>
          <a:srcRect l="19952" t="32272" r="49601" b="25942"/>
          <a:stretch>
            <a:fillRect/>
          </a:stretch>
        </p:blipFill>
        <p:spPr>
          <a:xfrm>
            <a:off x="323528" y="332656"/>
            <a:ext cx="8496944" cy="5616624"/>
          </a:xfrm>
          <a:prstGeom prst="rect">
            <a:avLst/>
          </a:prstGeom>
        </p:spPr>
      </p:pic>
      <p:sp>
        <p:nvSpPr>
          <p:cNvPr id="41" name="مستطيل مستدير الزوايا 40"/>
          <p:cNvSpPr/>
          <p:nvPr/>
        </p:nvSpPr>
        <p:spPr>
          <a:xfrm>
            <a:off x="719064" y="1412776"/>
            <a:ext cx="3456384" cy="86409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برمجيات إسلامية</a:t>
            </a:r>
            <a:endParaRPr lang="ar-S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pic>
        <p:nvPicPr>
          <p:cNvPr id="42" name="صورة 41" descr="gnom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5366992"/>
            <a:ext cx="1312087" cy="149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3" grpId="0" animBg="1"/>
      <p:bldP spid="33" grpId="1" animBg="1"/>
      <p:bldP spid="39" grpId="0" animBg="1"/>
      <p:bldP spid="39" grpId="1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539552" y="1052736"/>
            <a:ext cx="8208912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cs typeface="Mudir MT" pitchFamily="2" charset="-78"/>
              </a:rPr>
              <a:t>تطبيقات المكتب في </a:t>
            </a:r>
            <a:r>
              <a:rPr lang="ar-SA" sz="4400" dirty="0" err="1" smtClean="0">
                <a:cs typeface="Mudir MT" pitchFamily="2" charset="-78"/>
              </a:rPr>
              <a:t>نظام </a:t>
            </a:r>
            <a:r>
              <a:rPr lang="ar-SA" sz="44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cs typeface="Mudir MT" pitchFamily="2" charset="-78"/>
              </a:rPr>
              <a:t>(لينكس</a:t>
            </a:r>
            <a:r>
              <a:rPr lang="ar-SA" sz="4400" dirty="0" err="1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cs typeface="Mudir MT" pitchFamily="2" charset="-78"/>
              </a:rPr>
              <a:t>)</a:t>
            </a:r>
            <a:endParaRPr lang="ar-SA" sz="4400" dirty="0" smtClean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cs typeface="Mudir MT" pitchFamily="2" charset="-78"/>
            </a:endParaRPr>
          </a:p>
        </p:txBody>
      </p:sp>
      <p:pic>
        <p:nvPicPr>
          <p:cNvPr id="4" name="صورة 3" descr="images (6).jpg"/>
          <p:cNvPicPr>
            <a:picLocks noChangeAspect="1"/>
          </p:cNvPicPr>
          <p:nvPr/>
        </p:nvPicPr>
        <p:blipFill>
          <a:blip r:embed="rId2" cstate="print"/>
          <a:srcRect l="20879" r="20879"/>
          <a:stretch>
            <a:fillRect/>
          </a:stretch>
        </p:blipFill>
        <p:spPr>
          <a:xfrm>
            <a:off x="2699792" y="3284984"/>
            <a:ext cx="3816424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لتقى">
  <a:themeElements>
    <a:clrScheme name="ملتقى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ملتقى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ملتقى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707</TotalTime>
  <Words>103</Words>
  <Application>Microsoft Office PowerPoint</Application>
  <PresentationFormat>عرض على الشاشة (3:4)‏</PresentationFormat>
  <Paragraphs>19</Paragraphs>
  <Slides>15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ملتقى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Sony</dc:creator>
  <cp:lastModifiedBy>Sony</cp:lastModifiedBy>
  <cp:revision>44</cp:revision>
  <dcterms:created xsi:type="dcterms:W3CDTF">2013-09-13T13:02:09Z</dcterms:created>
  <dcterms:modified xsi:type="dcterms:W3CDTF">2013-09-14T16:10:30Z</dcterms:modified>
</cp:coreProperties>
</file>