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8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9E0D5D-0B30-46EA-9CAE-80A8DBE10C52}" type="datetimeFigureOut">
              <a:rPr lang="ar-SA" smtClean="0"/>
              <a:pPr/>
              <a:t>27/01/35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0B3D6-25D2-4553-B232-63A67E812D8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OS490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857488" y="1714488"/>
            <a:ext cx="29289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U: 4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L: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357290" y="3929066"/>
            <a:ext cx="52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Healthy Eating</a:t>
            </a:r>
            <a:endParaRPr lang="ar-S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A-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1-C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2-a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3-D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4-C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5-B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6- C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7-B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8- d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9-a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10- c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11- d</a:t>
            </a:r>
          </a:p>
          <a:p>
            <a:pPr algn="l">
              <a:buNone/>
            </a:pPr>
            <a:r>
              <a:rPr lang="en-US" sz="3600" u="sng" dirty="0" smtClean="0">
                <a:solidFill>
                  <a:schemeClr val="tx2"/>
                </a:solidFill>
              </a:rPr>
              <a:t>D  69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1-c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2-a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3- d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4-b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5-c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6-a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7-b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8-d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9- a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10-d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11-c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12-a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13-b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balanced diet?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The correct mixture of food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Name 5 special substances which our bodies need ?</a:t>
            </a:r>
          </a:p>
          <a:p>
            <a:pPr algn="l"/>
            <a:r>
              <a:rPr lang="en-US" sz="4000" dirty="0" smtClean="0"/>
              <a:t>Protein- mineral – vitamin- carbohydrate – fats </a:t>
            </a:r>
          </a:p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Give the name …..</a:t>
            </a:r>
          </a:p>
          <a:p>
            <a:pPr algn="l"/>
            <a:r>
              <a:rPr lang="en-US" sz="4000" dirty="0" smtClean="0"/>
              <a:t>Scurvy </a:t>
            </a:r>
          </a:p>
          <a:p>
            <a:pPr algn="l"/>
            <a:r>
              <a:rPr lang="en-US" sz="4000" dirty="0" smtClean="0"/>
              <a:t>4-</a:t>
            </a:r>
            <a:r>
              <a:rPr lang="en-US" sz="4000" dirty="0" smtClean="0">
                <a:solidFill>
                  <a:schemeClr val="tx2"/>
                </a:solidFill>
              </a:rPr>
              <a:t>which tow kind of food ….</a:t>
            </a:r>
          </a:p>
          <a:p>
            <a:pPr algn="l"/>
            <a:r>
              <a:rPr lang="en-US" sz="4000" dirty="0" smtClean="0"/>
              <a:t>Camel milk and date  </a:t>
            </a:r>
          </a:p>
          <a:p>
            <a:pPr algn="l"/>
            <a:r>
              <a:rPr lang="en-US" sz="4000" dirty="0" smtClean="0"/>
              <a:t> 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929222"/>
          </a:xfrm>
        </p:spPr>
        <p:txBody>
          <a:bodyPr/>
          <a:lstStyle/>
          <a:p>
            <a:pPr algn="l"/>
            <a:r>
              <a:rPr lang="en-US" dirty="0" smtClean="0"/>
              <a:t>5-</a:t>
            </a:r>
            <a:r>
              <a:rPr lang="en-US" dirty="0" smtClean="0">
                <a:solidFill>
                  <a:schemeClr val="tx2"/>
                </a:solidFill>
              </a:rPr>
              <a:t>How many of them ….?</a:t>
            </a:r>
          </a:p>
          <a:p>
            <a:pPr algn="l"/>
            <a:r>
              <a:rPr lang="en-US" dirty="0" smtClean="0"/>
              <a:t> there are four  vitamins,  sugar , fat, protein , minerals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6- Name 4 countries …………..?</a:t>
            </a:r>
          </a:p>
          <a:p>
            <a:pPr algn="l"/>
            <a:r>
              <a:rPr lang="en-US" dirty="0" smtClean="0"/>
              <a:t>Australia , </a:t>
            </a:r>
          </a:p>
          <a:p>
            <a:pPr algn="l"/>
            <a:r>
              <a:rPr lang="en-US" dirty="0" smtClean="0"/>
              <a:t> Holland </a:t>
            </a:r>
          </a:p>
          <a:p>
            <a:pPr algn="l"/>
            <a:r>
              <a:rPr lang="en-US" dirty="0" smtClean="0"/>
              <a:t>,  U.S.A</a:t>
            </a:r>
            <a:endParaRPr lang="ar-SA" dirty="0" smtClean="0"/>
          </a:p>
          <a:p>
            <a:pPr algn="l"/>
            <a:r>
              <a:rPr lang="en-US" dirty="0" smtClean="0"/>
              <a:t> , Switzerland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113</Words>
  <Application>Microsoft Office PowerPoint</Application>
  <PresentationFormat>عرض على الشاشة (3:4)‏</PresentationFormat>
  <Paragraphs>45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الشريحة 1</vt:lpstr>
      <vt:lpstr>A-  </vt:lpstr>
      <vt:lpstr>الشريحة 3</vt:lpstr>
      <vt:lpstr>الشريحة 4</vt:lpstr>
      <vt:lpstr>What is a balanced diet? The correct mixture of food </vt:lpstr>
      <vt:lpstr>الشريحة 6</vt:lpstr>
    </vt:vector>
  </TitlesOfParts>
  <Company>Eker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Eker</dc:creator>
  <cp:lastModifiedBy>مستخدم</cp:lastModifiedBy>
  <cp:revision>20</cp:revision>
  <dcterms:created xsi:type="dcterms:W3CDTF">2008-12-22T16:34:04Z</dcterms:created>
  <dcterms:modified xsi:type="dcterms:W3CDTF">2013-11-30T15:32:32Z</dcterms:modified>
</cp:coreProperties>
</file>