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5.xml"/><Relationship Id="rId3" Type="http://schemas.openxmlformats.org/officeDocument/2006/relationships/slide" Target="../slides/slide9.xml"/><Relationship Id="rId7" Type="http://schemas.openxmlformats.org/officeDocument/2006/relationships/slide" Target="../slides/slide6.xml"/><Relationship Id="rId2" Type="http://schemas.openxmlformats.org/officeDocument/2006/relationships/slide" Target="../slides/slide7.xml"/><Relationship Id="rId1" Type="http://schemas.openxmlformats.org/officeDocument/2006/relationships/slide" Target="../slides/slide2.xml"/><Relationship Id="rId6" Type="http://schemas.openxmlformats.org/officeDocument/2006/relationships/slide" Target="../slides/slide10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Relationship Id="rId9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066552-02B2-4C03-8349-79A80F013C4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AEE4EE-4256-4167-B097-6BAF524ACFDD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2</a:t>
          </a:r>
          <a:endParaRPr lang="en-US" dirty="0"/>
        </a:p>
      </dgm:t>
    </dgm:pt>
    <dgm:pt modelId="{0B6A0846-BD14-4B12-B8C9-9AE01E67DAFF}" type="parTrans" cxnId="{4AE9FAC4-617E-4F86-8D17-C8F3C89F0145}">
      <dgm:prSet/>
      <dgm:spPr/>
      <dgm:t>
        <a:bodyPr/>
        <a:lstStyle/>
        <a:p>
          <a:endParaRPr lang="en-US"/>
        </a:p>
      </dgm:t>
    </dgm:pt>
    <dgm:pt modelId="{4BB5712B-E870-47D3-BCCC-90C80DC7C82A}" type="sibTrans" cxnId="{4AE9FAC4-617E-4F86-8D17-C8F3C89F0145}">
      <dgm:prSet/>
      <dgm:spPr/>
      <dgm:t>
        <a:bodyPr/>
        <a:lstStyle/>
        <a:p>
          <a:endParaRPr lang="en-US"/>
        </a:p>
      </dgm:t>
    </dgm:pt>
    <dgm:pt modelId="{971B827B-164E-450C-B575-92C5980FC73F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5</a:t>
          </a:r>
          <a:endParaRPr lang="en-US" dirty="0"/>
        </a:p>
      </dgm:t>
    </dgm:pt>
    <dgm:pt modelId="{279C73B6-F51C-45AF-88B8-C2925A63A94E}" type="parTrans" cxnId="{8C258DD3-C4E9-432F-A001-259FC2D2DBE2}">
      <dgm:prSet/>
      <dgm:spPr/>
      <dgm:t>
        <a:bodyPr/>
        <a:lstStyle/>
        <a:p>
          <a:endParaRPr lang="en-US"/>
        </a:p>
      </dgm:t>
    </dgm:pt>
    <dgm:pt modelId="{BCFED56D-365E-409F-B6C4-971F041113C6}" type="sibTrans" cxnId="{8C258DD3-C4E9-432F-A001-259FC2D2DBE2}">
      <dgm:prSet/>
      <dgm:spPr/>
      <dgm:t>
        <a:bodyPr/>
        <a:lstStyle/>
        <a:p>
          <a:endParaRPr lang="en-US"/>
        </a:p>
      </dgm:t>
    </dgm:pt>
    <dgm:pt modelId="{05A448E6-4A26-4606-B714-4097384BB71D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8</a:t>
          </a:r>
          <a:endParaRPr lang="en-US" dirty="0"/>
        </a:p>
      </dgm:t>
    </dgm:pt>
    <dgm:pt modelId="{19148CA0-5E9F-4B3E-A686-D4807B19E914}" type="parTrans" cxnId="{5C8AD2B2-87EE-41F3-A36C-63FAED8961F5}">
      <dgm:prSet/>
      <dgm:spPr/>
      <dgm:t>
        <a:bodyPr/>
        <a:lstStyle/>
        <a:p>
          <a:endParaRPr lang="en-US"/>
        </a:p>
      </dgm:t>
    </dgm:pt>
    <dgm:pt modelId="{A84B5310-A06E-4500-ABFC-AD7304FCF7DD}" type="sibTrans" cxnId="{5C8AD2B2-87EE-41F3-A36C-63FAED8961F5}">
      <dgm:prSet/>
      <dgm:spPr/>
      <dgm:t>
        <a:bodyPr/>
        <a:lstStyle/>
        <a:p>
          <a:endParaRPr lang="en-US"/>
        </a:p>
      </dgm:t>
    </dgm:pt>
    <dgm:pt modelId="{43A992F0-7482-4DBD-8DF0-62ED4AE5D9DB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3</a:t>
          </a:r>
          <a:endParaRPr lang="en-US" dirty="0"/>
        </a:p>
      </dgm:t>
    </dgm:pt>
    <dgm:pt modelId="{AB6D9060-E31E-4837-98AC-44587863B855}" type="parTrans" cxnId="{85EBBEDF-BA8C-4D59-A60A-DEB0560AAA01}">
      <dgm:prSet/>
      <dgm:spPr/>
      <dgm:t>
        <a:bodyPr/>
        <a:lstStyle/>
        <a:p>
          <a:endParaRPr lang="en-US"/>
        </a:p>
      </dgm:t>
    </dgm:pt>
    <dgm:pt modelId="{299C7AC7-5866-47F2-9932-24FFCBBE4B35}" type="sibTrans" cxnId="{85EBBEDF-BA8C-4D59-A60A-DEB0560AAA01}">
      <dgm:prSet/>
      <dgm:spPr/>
      <dgm:t>
        <a:bodyPr/>
        <a:lstStyle/>
        <a:p>
          <a:endParaRPr lang="en-US"/>
        </a:p>
      </dgm:t>
    </dgm:pt>
    <dgm:pt modelId="{9E564E0B-8CF7-401D-B06D-18CEED446AD2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5" action="ppaction://hlinksldjump"/>
            </a:rPr>
            <a:t>6</a:t>
          </a:r>
          <a:endParaRPr lang="en-US" dirty="0"/>
        </a:p>
      </dgm:t>
    </dgm:pt>
    <dgm:pt modelId="{7F0396E7-47E7-4DC7-B284-ACDDA8324457}" type="parTrans" cxnId="{56571FC4-E268-4C99-AA25-F33D59D7D4A3}">
      <dgm:prSet/>
      <dgm:spPr/>
      <dgm:t>
        <a:bodyPr/>
        <a:lstStyle/>
        <a:p>
          <a:endParaRPr lang="en-US"/>
        </a:p>
      </dgm:t>
    </dgm:pt>
    <dgm:pt modelId="{C38FEBD4-1054-413E-BC31-A5ACBF08E1FD}" type="sibTrans" cxnId="{56571FC4-E268-4C99-AA25-F33D59D7D4A3}">
      <dgm:prSet/>
      <dgm:spPr/>
      <dgm:t>
        <a:bodyPr/>
        <a:lstStyle/>
        <a:p>
          <a:endParaRPr lang="en-US"/>
        </a:p>
      </dgm:t>
    </dgm:pt>
    <dgm:pt modelId="{D27C3333-976F-4796-8F55-4A625D7383C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6" action="ppaction://hlinksldjump"/>
            </a:rPr>
            <a:t>9</a:t>
          </a:r>
          <a:endParaRPr lang="en-US" dirty="0"/>
        </a:p>
      </dgm:t>
    </dgm:pt>
    <dgm:pt modelId="{A4CB256A-04D1-43D6-A7A4-AFE3B60CD287}" type="parTrans" cxnId="{9CD7D4E4-7E41-41F5-90F3-ED0AC41ACB8E}">
      <dgm:prSet/>
      <dgm:spPr/>
      <dgm:t>
        <a:bodyPr/>
        <a:lstStyle/>
        <a:p>
          <a:endParaRPr lang="en-US"/>
        </a:p>
      </dgm:t>
    </dgm:pt>
    <dgm:pt modelId="{FF7E5FF3-F9F8-4719-BAE0-9826110D012B}" type="sibTrans" cxnId="{9CD7D4E4-7E41-41F5-90F3-ED0AC41ACB8E}">
      <dgm:prSet/>
      <dgm:spPr/>
      <dgm:t>
        <a:bodyPr/>
        <a:lstStyle/>
        <a:p>
          <a:endParaRPr lang="en-US"/>
        </a:p>
      </dgm:t>
    </dgm:pt>
    <dgm:pt modelId="{9BAECDAE-61F1-44D3-B001-A6F206CCD05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7" action="ppaction://hlinksldjump"/>
            </a:rPr>
            <a:t>4</a:t>
          </a:r>
          <a:endParaRPr lang="en-US" dirty="0"/>
        </a:p>
      </dgm:t>
    </dgm:pt>
    <dgm:pt modelId="{102B97C2-8761-4392-A335-5C51787C2950}" type="parTrans" cxnId="{9D827375-66C9-4B2D-A8FC-12B29C9D1C4B}">
      <dgm:prSet/>
      <dgm:spPr/>
      <dgm:t>
        <a:bodyPr/>
        <a:lstStyle/>
        <a:p>
          <a:endParaRPr lang="en-US"/>
        </a:p>
      </dgm:t>
    </dgm:pt>
    <dgm:pt modelId="{D22D71DB-FA75-4F87-BA62-3AEF4F00DD02}" type="sibTrans" cxnId="{9D827375-66C9-4B2D-A8FC-12B29C9D1C4B}">
      <dgm:prSet/>
      <dgm:spPr/>
      <dgm:t>
        <a:bodyPr/>
        <a:lstStyle/>
        <a:p>
          <a:endParaRPr lang="en-US"/>
        </a:p>
      </dgm:t>
    </dgm:pt>
    <dgm:pt modelId="{F6F95CBB-5BE3-46EB-B6C3-0992F1C39AB9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8" action="ppaction://hlinksldjump"/>
            </a:rPr>
            <a:t>7</a:t>
          </a:r>
          <a:endParaRPr lang="en-US" dirty="0"/>
        </a:p>
      </dgm:t>
    </dgm:pt>
    <dgm:pt modelId="{30049CE9-9C72-47FC-A3B0-898B179C74A7}" type="parTrans" cxnId="{C2306D04-BF11-4A70-9C65-990FDC087C17}">
      <dgm:prSet/>
      <dgm:spPr/>
      <dgm:t>
        <a:bodyPr/>
        <a:lstStyle/>
        <a:p>
          <a:endParaRPr lang="en-US"/>
        </a:p>
      </dgm:t>
    </dgm:pt>
    <dgm:pt modelId="{4044D070-AD3E-49E0-B965-A538A1B3C7CD}" type="sibTrans" cxnId="{C2306D04-BF11-4A70-9C65-990FDC087C17}">
      <dgm:prSet/>
      <dgm:spPr/>
      <dgm:t>
        <a:bodyPr/>
        <a:lstStyle/>
        <a:p>
          <a:endParaRPr lang="en-US"/>
        </a:p>
      </dgm:t>
    </dgm:pt>
    <dgm:pt modelId="{1222C037-A89F-4F6A-8C71-A6288CE243E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9" action="ppaction://hlinksldjump"/>
            </a:rPr>
            <a:t>10</a:t>
          </a:r>
          <a:endParaRPr lang="en-US" dirty="0"/>
        </a:p>
      </dgm:t>
    </dgm:pt>
    <dgm:pt modelId="{0426C4F2-36E8-497D-9630-FED99C297D90}" type="parTrans" cxnId="{6087B803-9FC9-4928-A7D4-1C8A0EE86EF2}">
      <dgm:prSet/>
      <dgm:spPr/>
      <dgm:t>
        <a:bodyPr/>
        <a:lstStyle/>
        <a:p>
          <a:endParaRPr lang="en-US"/>
        </a:p>
      </dgm:t>
    </dgm:pt>
    <dgm:pt modelId="{D9D03FBC-7F99-4B59-B347-BD3BDE7C0F84}" type="sibTrans" cxnId="{6087B803-9FC9-4928-A7D4-1C8A0EE86EF2}">
      <dgm:prSet/>
      <dgm:spPr/>
      <dgm:t>
        <a:bodyPr/>
        <a:lstStyle/>
        <a:p>
          <a:endParaRPr lang="en-US"/>
        </a:p>
      </dgm:t>
    </dgm:pt>
    <dgm:pt modelId="{DD133CE5-B3EF-46E5-946A-53B1A8348997}" type="pres">
      <dgm:prSet presAssocID="{C4066552-02B2-4C03-8349-79A80F013C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4307A5-E593-4F62-ABD9-4514A3D9CA28}" type="pres">
      <dgm:prSet presAssocID="{DEAEE4EE-4256-4167-B097-6BAF524ACFDD}" presName="compNode" presStyleCnt="0"/>
      <dgm:spPr/>
    </dgm:pt>
    <dgm:pt modelId="{3859601C-88DC-4810-B811-C7E4C7CC37AF}" type="pres">
      <dgm:prSet presAssocID="{DEAEE4EE-4256-4167-B097-6BAF524ACFDD}" presName="aNode" presStyleLbl="bgShp" presStyleIdx="0" presStyleCnt="3"/>
      <dgm:spPr/>
      <dgm:t>
        <a:bodyPr/>
        <a:lstStyle/>
        <a:p>
          <a:endParaRPr lang="en-US"/>
        </a:p>
      </dgm:t>
    </dgm:pt>
    <dgm:pt modelId="{3792C84D-C8E0-43C3-91A5-8D7F3DA0F1C0}" type="pres">
      <dgm:prSet presAssocID="{DEAEE4EE-4256-4167-B097-6BAF524ACFDD}" presName="textNode" presStyleLbl="bgShp" presStyleIdx="0" presStyleCnt="3"/>
      <dgm:spPr/>
      <dgm:t>
        <a:bodyPr/>
        <a:lstStyle/>
        <a:p>
          <a:endParaRPr lang="en-US"/>
        </a:p>
      </dgm:t>
    </dgm:pt>
    <dgm:pt modelId="{0C8048A6-1425-45DA-9267-9738F58F239E}" type="pres">
      <dgm:prSet presAssocID="{DEAEE4EE-4256-4167-B097-6BAF524ACFDD}" presName="compChildNode" presStyleCnt="0"/>
      <dgm:spPr/>
    </dgm:pt>
    <dgm:pt modelId="{ED0131E6-DF81-4500-B6FB-C06D52A72FCA}" type="pres">
      <dgm:prSet presAssocID="{DEAEE4EE-4256-4167-B097-6BAF524ACFDD}" presName="theInnerList" presStyleCnt="0"/>
      <dgm:spPr/>
    </dgm:pt>
    <dgm:pt modelId="{F2CB5BBE-902D-4233-A80F-86C2AA1E3834}" type="pres">
      <dgm:prSet presAssocID="{971B827B-164E-450C-B575-92C5980FC73F}" presName="childNode" presStyleLbl="node1" presStyleIdx="0" presStyleCnt="6" custLinFactNeighborX="-2702" custLinFactNeighborY="2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48817-635D-4184-A84D-2E95560F10E4}" type="pres">
      <dgm:prSet presAssocID="{971B827B-164E-450C-B575-92C5980FC73F}" presName="aSpace2" presStyleCnt="0"/>
      <dgm:spPr/>
    </dgm:pt>
    <dgm:pt modelId="{996D0BC9-110C-49DA-B274-2F71C08423A9}" type="pres">
      <dgm:prSet presAssocID="{05A448E6-4A26-4606-B714-4097384BB71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DCFD9-8235-4FDE-A97D-F6081375919F}" type="pres">
      <dgm:prSet presAssocID="{DEAEE4EE-4256-4167-B097-6BAF524ACFDD}" presName="aSpace" presStyleCnt="0"/>
      <dgm:spPr/>
    </dgm:pt>
    <dgm:pt modelId="{06972C96-6E82-4096-88C8-E708388FE450}" type="pres">
      <dgm:prSet presAssocID="{43A992F0-7482-4DBD-8DF0-62ED4AE5D9DB}" presName="compNode" presStyleCnt="0"/>
      <dgm:spPr/>
    </dgm:pt>
    <dgm:pt modelId="{4A61DC46-C17E-45E1-AFC5-12E9A833BBD4}" type="pres">
      <dgm:prSet presAssocID="{43A992F0-7482-4DBD-8DF0-62ED4AE5D9DB}" presName="aNode" presStyleLbl="bgShp" presStyleIdx="1" presStyleCnt="3"/>
      <dgm:spPr/>
      <dgm:t>
        <a:bodyPr/>
        <a:lstStyle/>
        <a:p>
          <a:endParaRPr lang="en-US"/>
        </a:p>
      </dgm:t>
    </dgm:pt>
    <dgm:pt modelId="{F2B7A4E6-02F8-497C-99ED-01D7166EA5DE}" type="pres">
      <dgm:prSet presAssocID="{43A992F0-7482-4DBD-8DF0-62ED4AE5D9DB}" presName="textNode" presStyleLbl="bgShp" presStyleIdx="1" presStyleCnt="3"/>
      <dgm:spPr/>
      <dgm:t>
        <a:bodyPr/>
        <a:lstStyle/>
        <a:p>
          <a:endParaRPr lang="en-US"/>
        </a:p>
      </dgm:t>
    </dgm:pt>
    <dgm:pt modelId="{3273046C-2A4A-42BE-80AC-1B4BBF788FB8}" type="pres">
      <dgm:prSet presAssocID="{43A992F0-7482-4DBD-8DF0-62ED4AE5D9DB}" presName="compChildNode" presStyleCnt="0"/>
      <dgm:spPr/>
    </dgm:pt>
    <dgm:pt modelId="{05E3B753-482B-4249-8413-772137E21B53}" type="pres">
      <dgm:prSet presAssocID="{43A992F0-7482-4DBD-8DF0-62ED4AE5D9DB}" presName="theInnerList" presStyleCnt="0"/>
      <dgm:spPr/>
    </dgm:pt>
    <dgm:pt modelId="{F574B994-7FC7-4E5C-9F60-9DAF6F0D1FE7}" type="pres">
      <dgm:prSet presAssocID="{9E564E0B-8CF7-401D-B06D-18CEED446AD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6745F-56C1-4E6C-8C1E-83595078F30D}" type="pres">
      <dgm:prSet presAssocID="{9E564E0B-8CF7-401D-B06D-18CEED446AD2}" presName="aSpace2" presStyleCnt="0"/>
      <dgm:spPr/>
    </dgm:pt>
    <dgm:pt modelId="{78FCD584-88A7-4B7D-8609-22DF36B72109}" type="pres">
      <dgm:prSet presAssocID="{D27C3333-976F-4796-8F55-4A625D7383CC}" presName="childNode" presStyleLbl="node1" presStyleIdx="3" presStyleCnt="6" custLinFactNeighborX="769" custLinFactNeighborY="-8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D7AF6-368E-4AE0-BBA6-116A862928A5}" type="pres">
      <dgm:prSet presAssocID="{43A992F0-7482-4DBD-8DF0-62ED4AE5D9DB}" presName="aSpace" presStyleCnt="0"/>
      <dgm:spPr/>
    </dgm:pt>
    <dgm:pt modelId="{500F07E2-5038-42E9-843E-D86F6713124D}" type="pres">
      <dgm:prSet presAssocID="{9BAECDAE-61F1-44D3-B001-A6F206CCD050}" presName="compNode" presStyleCnt="0"/>
      <dgm:spPr/>
    </dgm:pt>
    <dgm:pt modelId="{8CE0FB1B-F122-4F7D-B282-A581D252957A}" type="pres">
      <dgm:prSet presAssocID="{9BAECDAE-61F1-44D3-B001-A6F206CCD050}" presName="aNode" presStyleLbl="bgShp" presStyleIdx="2" presStyleCnt="3"/>
      <dgm:spPr/>
      <dgm:t>
        <a:bodyPr/>
        <a:lstStyle/>
        <a:p>
          <a:endParaRPr lang="en-US"/>
        </a:p>
      </dgm:t>
    </dgm:pt>
    <dgm:pt modelId="{F263706B-5333-49E3-9515-0120AECD54D0}" type="pres">
      <dgm:prSet presAssocID="{9BAECDAE-61F1-44D3-B001-A6F206CCD050}" presName="textNode" presStyleLbl="bgShp" presStyleIdx="2" presStyleCnt="3"/>
      <dgm:spPr/>
      <dgm:t>
        <a:bodyPr/>
        <a:lstStyle/>
        <a:p>
          <a:endParaRPr lang="en-US"/>
        </a:p>
      </dgm:t>
    </dgm:pt>
    <dgm:pt modelId="{D3E006D3-B6FC-430D-AC6C-9A5FB91C8428}" type="pres">
      <dgm:prSet presAssocID="{9BAECDAE-61F1-44D3-B001-A6F206CCD050}" presName="compChildNode" presStyleCnt="0"/>
      <dgm:spPr/>
    </dgm:pt>
    <dgm:pt modelId="{749748BF-1F6F-499F-BD09-0D61C0F626BF}" type="pres">
      <dgm:prSet presAssocID="{9BAECDAE-61F1-44D3-B001-A6F206CCD050}" presName="theInnerList" presStyleCnt="0"/>
      <dgm:spPr/>
    </dgm:pt>
    <dgm:pt modelId="{A3F25F5A-454A-4545-8AEB-2746B2FF86A7}" type="pres">
      <dgm:prSet presAssocID="{F6F95CBB-5BE3-46EB-B6C3-0992F1C39AB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1BF9C-CE43-40CF-B8E4-354D9805191B}" type="pres">
      <dgm:prSet presAssocID="{F6F95CBB-5BE3-46EB-B6C3-0992F1C39AB9}" presName="aSpace2" presStyleCnt="0"/>
      <dgm:spPr/>
    </dgm:pt>
    <dgm:pt modelId="{D08576E0-6716-40A7-89F4-9D9D395422E5}" type="pres">
      <dgm:prSet presAssocID="{1222C037-A89F-4F6A-8C71-A6288CE243E0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7C207E-912D-4123-8F96-A356E48BE2BB}" type="presOf" srcId="{971B827B-164E-450C-B575-92C5980FC73F}" destId="{F2CB5BBE-902D-4233-A80F-86C2AA1E3834}" srcOrd="0" destOrd="0" presId="urn:microsoft.com/office/officeart/2005/8/layout/lProcess2"/>
    <dgm:cxn modelId="{77C52C3E-1C39-4E74-8D98-A35BE780BF33}" type="presOf" srcId="{D27C3333-976F-4796-8F55-4A625D7383CC}" destId="{78FCD584-88A7-4B7D-8609-22DF36B72109}" srcOrd="0" destOrd="0" presId="urn:microsoft.com/office/officeart/2005/8/layout/lProcess2"/>
    <dgm:cxn modelId="{4A28AACC-42CA-4707-8210-6E127FC71627}" type="presOf" srcId="{DEAEE4EE-4256-4167-B097-6BAF524ACFDD}" destId="{3792C84D-C8E0-43C3-91A5-8D7F3DA0F1C0}" srcOrd="1" destOrd="0" presId="urn:microsoft.com/office/officeart/2005/8/layout/lProcess2"/>
    <dgm:cxn modelId="{A36336ED-C33E-406C-A8A5-7D023DAE55EA}" type="presOf" srcId="{1222C037-A89F-4F6A-8C71-A6288CE243E0}" destId="{D08576E0-6716-40A7-89F4-9D9D395422E5}" srcOrd="0" destOrd="0" presId="urn:microsoft.com/office/officeart/2005/8/layout/lProcess2"/>
    <dgm:cxn modelId="{E4CF57B6-F74B-47DD-929D-0E3193B86896}" type="presOf" srcId="{43A992F0-7482-4DBD-8DF0-62ED4AE5D9DB}" destId="{4A61DC46-C17E-45E1-AFC5-12E9A833BBD4}" srcOrd="0" destOrd="0" presId="urn:microsoft.com/office/officeart/2005/8/layout/lProcess2"/>
    <dgm:cxn modelId="{BF94B496-D178-4F7C-9D71-7239EB1BFC18}" type="presOf" srcId="{DEAEE4EE-4256-4167-B097-6BAF524ACFDD}" destId="{3859601C-88DC-4810-B811-C7E4C7CC37AF}" srcOrd="0" destOrd="0" presId="urn:microsoft.com/office/officeart/2005/8/layout/lProcess2"/>
    <dgm:cxn modelId="{8C258DD3-C4E9-432F-A001-259FC2D2DBE2}" srcId="{DEAEE4EE-4256-4167-B097-6BAF524ACFDD}" destId="{971B827B-164E-450C-B575-92C5980FC73F}" srcOrd="0" destOrd="0" parTransId="{279C73B6-F51C-45AF-88B8-C2925A63A94E}" sibTransId="{BCFED56D-365E-409F-B6C4-971F041113C6}"/>
    <dgm:cxn modelId="{85EBBEDF-BA8C-4D59-A60A-DEB0560AAA01}" srcId="{C4066552-02B2-4C03-8349-79A80F013C4D}" destId="{43A992F0-7482-4DBD-8DF0-62ED4AE5D9DB}" srcOrd="1" destOrd="0" parTransId="{AB6D9060-E31E-4837-98AC-44587863B855}" sibTransId="{299C7AC7-5866-47F2-9932-24FFCBBE4B35}"/>
    <dgm:cxn modelId="{5C8AD2B2-87EE-41F3-A36C-63FAED8961F5}" srcId="{DEAEE4EE-4256-4167-B097-6BAF524ACFDD}" destId="{05A448E6-4A26-4606-B714-4097384BB71D}" srcOrd="1" destOrd="0" parTransId="{19148CA0-5E9F-4B3E-A686-D4807B19E914}" sibTransId="{A84B5310-A06E-4500-ABFC-AD7304FCF7DD}"/>
    <dgm:cxn modelId="{9D827375-66C9-4B2D-A8FC-12B29C9D1C4B}" srcId="{C4066552-02B2-4C03-8349-79A80F013C4D}" destId="{9BAECDAE-61F1-44D3-B001-A6F206CCD050}" srcOrd="2" destOrd="0" parTransId="{102B97C2-8761-4392-A335-5C51787C2950}" sibTransId="{D22D71DB-FA75-4F87-BA62-3AEF4F00DD02}"/>
    <dgm:cxn modelId="{C2306D04-BF11-4A70-9C65-990FDC087C17}" srcId="{9BAECDAE-61F1-44D3-B001-A6F206CCD050}" destId="{F6F95CBB-5BE3-46EB-B6C3-0992F1C39AB9}" srcOrd="0" destOrd="0" parTransId="{30049CE9-9C72-47FC-A3B0-898B179C74A7}" sibTransId="{4044D070-AD3E-49E0-B965-A538A1B3C7CD}"/>
    <dgm:cxn modelId="{E6A3AD8B-DB55-495B-A7BE-1582E9A6BDFB}" type="presOf" srcId="{05A448E6-4A26-4606-B714-4097384BB71D}" destId="{996D0BC9-110C-49DA-B274-2F71C08423A9}" srcOrd="0" destOrd="0" presId="urn:microsoft.com/office/officeart/2005/8/layout/lProcess2"/>
    <dgm:cxn modelId="{6087B803-9FC9-4928-A7D4-1C8A0EE86EF2}" srcId="{9BAECDAE-61F1-44D3-B001-A6F206CCD050}" destId="{1222C037-A89F-4F6A-8C71-A6288CE243E0}" srcOrd="1" destOrd="0" parTransId="{0426C4F2-36E8-497D-9630-FED99C297D90}" sibTransId="{D9D03FBC-7F99-4B59-B347-BD3BDE7C0F84}"/>
    <dgm:cxn modelId="{4AE9FAC4-617E-4F86-8D17-C8F3C89F0145}" srcId="{C4066552-02B2-4C03-8349-79A80F013C4D}" destId="{DEAEE4EE-4256-4167-B097-6BAF524ACFDD}" srcOrd="0" destOrd="0" parTransId="{0B6A0846-BD14-4B12-B8C9-9AE01E67DAFF}" sibTransId="{4BB5712B-E870-47D3-BCCC-90C80DC7C82A}"/>
    <dgm:cxn modelId="{56571FC4-E268-4C99-AA25-F33D59D7D4A3}" srcId="{43A992F0-7482-4DBD-8DF0-62ED4AE5D9DB}" destId="{9E564E0B-8CF7-401D-B06D-18CEED446AD2}" srcOrd="0" destOrd="0" parTransId="{7F0396E7-47E7-4DC7-B284-ACDDA8324457}" sibTransId="{C38FEBD4-1054-413E-BC31-A5ACBF08E1FD}"/>
    <dgm:cxn modelId="{9D0D6845-79E4-485A-8BFA-5B1CF84B4ED5}" type="presOf" srcId="{9BAECDAE-61F1-44D3-B001-A6F206CCD050}" destId="{F263706B-5333-49E3-9515-0120AECD54D0}" srcOrd="1" destOrd="0" presId="urn:microsoft.com/office/officeart/2005/8/layout/lProcess2"/>
    <dgm:cxn modelId="{76797867-C163-42B1-A573-5A86D266C354}" type="presOf" srcId="{F6F95CBB-5BE3-46EB-B6C3-0992F1C39AB9}" destId="{A3F25F5A-454A-4545-8AEB-2746B2FF86A7}" srcOrd="0" destOrd="0" presId="urn:microsoft.com/office/officeart/2005/8/layout/lProcess2"/>
    <dgm:cxn modelId="{CCA09894-8E35-4E93-B859-BB02C5B47987}" type="presOf" srcId="{9E564E0B-8CF7-401D-B06D-18CEED446AD2}" destId="{F574B994-7FC7-4E5C-9F60-9DAF6F0D1FE7}" srcOrd="0" destOrd="0" presId="urn:microsoft.com/office/officeart/2005/8/layout/lProcess2"/>
    <dgm:cxn modelId="{52DC7EAD-584E-4866-BB88-604AE1992926}" type="presOf" srcId="{C4066552-02B2-4C03-8349-79A80F013C4D}" destId="{DD133CE5-B3EF-46E5-946A-53B1A8348997}" srcOrd="0" destOrd="0" presId="urn:microsoft.com/office/officeart/2005/8/layout/lProcess2"/>
    <dgm:cxn modelId="{B4D2F211-85AB-48C0-BE17-77273FA5E592}" type="presOf" srcId="{9BAECDAE-61F1-44D3-B001-A6F206CCD050}" destId="{8CE0FB1B-F122-4F7D-B282-A581D252957A}" srcOrd="0" destOrd="0" presId="urn:microsoft.com/office/officeart/2005/8/layout/lProcess2"/>
    <dgm:cxn modelId="{9CD7D4E4-7E41-41F5-90F3-ED0AC41ACB8E}" srcId="{43A992F0-7482-4DBD-8DF0-62ED4AE5D9DB}" destId="{D27C3333-976F-4796-8F55-4A625D7383CC}" srcOrd="1" destOrd="0" parTransId="{A4CB256A-04D1-43D6-A7A4-AFE3B60CD287}" sibTransId="{FF7E5FF3-F9F8-4719-BAE0-9826110D012B}"/>
    <dgm:cxn modelId="{13A758D8-CC78-4615-8902-1908BE164514}" type="presOf" srcId="{43A992F0-7482-4DBD-8DF0-62ED4AE5D9DB}" destId="{F2B7A4E6-02F8-497C-99ED-01D7166EA5DE}" srcOrd="1" destOrd="0" presId="urn:microsoft.com/office/officeart/2005/8/layout/lProcess2"/>
    <dgm:cxn modelId="{9B0F5C31-6DF2-447B-9224-5B1461393B24}" type="presParOf" srcId="{DD133CE5-B3EF-46E5-946A-53B1A8348997}" destId="{AE4307A5-E593-4F62-ABD9-4514A3D9CA28}" srcOrd="0" destOrd="0" presId="urn:microsoft.com/office/officeart/2005/8/layout/lProcess2"/>
    <dgm:cxn modelId="{866150E7-F2AF-4A76-94D0-89272CAC344C}" type="presParOf" srcId="{AE4307A5-E593-4F62-ABD9-4514A3D9CA28}" destId="{3859601C-88DC-4810-B811-C7E4C7CC37AF}" srcOrd="0" destOrd="0" presId="urn:microsoft.com/office/officeart/2005/8/layout/lProcess2"/>
    <dgm:cxn modelId="{62667C7D-E62D-4E28-9116-430833DAB568}" type="presParOf" srcId="{AE4307A5-E593-4F62-ABD9-4514A3D9CA28}" destId="{3792C84D-C8E0-43C3-91A5-8D7F3DA0F1C0}" srcOrd="1" destOrd="0" presId="urn:microsoft.com/office/officeart/2005/8/layout/lProcess2"/>
    <dgm:cxn modelId="{AC444A63-7E20-4483-85ED-97F761370621}" type="presParOf" srcId="{AE4307A5-E593-4F62-ABD9-4514A3D9CA28}" destId="{0C8048A6-1425-45DA-9267-9738F58F239E}" srcOrd="2" destOrd="0" presId="urn:microsoft.com/office/officeart/2005/8/layout/lProcess2"/>
    <dgm:cxn modelId="{941BDE31-AF10-4490-A7C5-D5CE23659AE0}" type="presParOf" srcId="{0C8048A6-1425-45DA-9267-9738F58F239E}" destId="{ED0131E6-DF81-4500-B6FB-C06D52A72FCA}" srcOrd="0" destOrd="0" presId="urn:microsoft.com/office/officeart/2005/8/layout/lProcess2"/>
    <dgm:cxn modelId="{FCF561BA-FE9A-4BE2-981F-86888C65E9B2}" type="presParOf" srcId="{ED0131E6-DF81-4500-B6FB-C06D52A72FCA}" destId="{F2CB5BBE-902D-4233-A80F-86C2AA1E3834}" srcOrd="0" destOrd="0" presId="urn:microsoft.com/office/officeart/2005/8/layout/lProcess2"/>
    <dgm:cxn modelId="{1201C17F-F0CE-4E4B-B37D-98EB4BF1D668}" type="presParOf" srcId="{ED0131E6-DF81-4500-B6FB-C06D52A72FCA}" destId="{2C048817-635D-4184-A84D-2E95560F10E4}" srcOrd="1" destOrd="0" presId="urn:microsoft.com/office/officeart/2005/8/layout/lProcess2"/>
    <dgm:cxn modelId="{BF045582-5958-4A42-B14E-4E0ABD88BD86}" type="presParOf" srcId="{ED0131E6-DF81-4500-B6FB-C06D52A72FCA}" destId="{996D0BC9-110C-49DA-B274-2F71C08423A9}" srcOrd="2" destOrd="0" presId="urn:microsoft.com/office/officeart/2005/8/layout/lProcess2"/>
    <dgm:cxn modelId="{50DDCDED-304C-44F2-AF47-EA3733FFB8F7}" type="presParOf" srcId="{DD133CE5-B3EF-46E5-946A-53B1A8348997}" destId="{482DCFD9-8235-4FDE-A97D-F6081375919F}" srcOrd="1" destOrd="0" presId="urn:microsoft.com/office/officeart/2005/8/layout/lProcess2"/>
    <dgm:cxn modelId="{FD989695-745A-4D53-842B-A423B8C65C15}" type="presParOf" srcId="{DD133CE5-B3EF-46E5-946A-53B1A8348997}" destId="{06972C96-6E82-4096-88C8-E708388FE450}" srcOrd="2" destOrd="0" presId="urn:microsoft.com/office/officeart/2005/8/layout/lProcess2"/>
    <dgm:cxn modelId="{366C2920-9468-4119-8287-C9B73D58CE6E}" type="presParOf" srcId="{06972C96-6E82-4096-88C8-E708388FE450}" destId="{4A61DC46-C17E-45E1-AFC5-12E9A833BBD4}" srcOrd="0" destOrd="0" presId="urn:microsoft.com/office/officeart/2005/8/layout/lProcess2"/>
    <dgm:cxn modelId="{73F7E298-634D-46B7-A651-313E9FFC0362}" type="presParOf" srcId="{06972C96-6E82-4096-88C8-E708388FE450}" destId="{F2B7A4E6-02F8-497C-99ED-01D7166EA5DE}" srcOrd="1" destOrd="0" presId="urn:microsoft.com/office/officeart/2005/8/layout/lProcess2"/>
    <dgm:cxn modelId="{B5896986-9430-4435-BA9B-5AE3FA3B846B}" type="presParOf" srcId="{06972C96-6E82-4096-88C8-E708388FE450}" destId="{3273046C-2A4A-42BE-80AC-1B4BBF788FB8}" srcOrd="2" destOrd="0" presId="urn:microsoft.com/office/officeart/2005/8/layout/lProcess2"/>
    <dgm:cxn modelId="{02BA552F-FD72-4B31-8B1E-3632C3276BC1}" type="presParOf" srcId="{3273046C-2A4A-42BE-80AC-1B4BBF788FB8}" destId="{05E3B753-482B-4249-8413-772137E21B53}" srcOrd="0" destOrd="0" presId="urn:microsoft.com/office/officeart/2005/8/layout/lProcess2"/>
    <dgm:cxn modelId="{54787C3B-125B-4C75-9779-3D1098D9FA93}" type="presParOf" srcId="{05E3B753-482B-4249-8413-772137E21B53}" destId="{F574B994-7FC7-4E5C-9F60-9DAF6F0D1FE7}" srcOrd="0" destOrd="0" presId="urn:microsoft.com/office/officeart/2005/8/layout/lProcess2"/>
    <dgm:cxn modelId="{3553CC8B-7D06-4D80-8FEE-11445899B04C}" type="presParOf" srcId="{05E3B753-482B-4249-8413-772137E21B53}" destId="{AA06745F-56C1-4E6C-8C1E-83595078F30D}" srcOrd="1" destOrd="0" presId="urn:microsoft.com/office/officeart/2005/8/layout/lProcess2"/>
    <dgm:cxn modelId="{82E2C009-C201-460C-BB78-D7A0B32347F7}" type="presParOf" srcId="{05E3B753-482B-4249-8413-772137E21B53}" destId="{78FCD584-88A7-4B7D-8609-22DF36B72109}" srcOrd="2" destOrd="0" presId="urn:microsoft.com/office/officeart/2005/8/layout/lProcess2"/>
    <dgm:cxn modelId="{37DBAFC0-FD85-40B0-B2BF-B98B8A3CAA69}" type="presParOf" srcId="{DD133CE5-B3EF-46E5-946A-53B1A8348997}" destId="{C57D7AF6-368E-4AE0-BBA6-116A862928A5}" srcOrd="3" destOrd="0" presId="urn:microsoft.com/office/officeart/2005/8/layout/lProcess2"/>
    <dgm:cxn modelId="{CE559F1F-0B0E-40F4-9CC8-AA64AE47585F}" type="presParOf" srcId="{DD133CE5-B3EF-46E5-946A-53B1A8348997}" destId="{500F07E2-5038-42E9-843E-D86F6713124D}" srcOrd="4" destOrd="0" presId="urn:microsoft.com/office/officeart/2005/8/layout/lProcess2"/>
    <dgm:cxn modelId="{FB14BAE6-BD80-448A-93F1-6DEAAEC2A5A0}" type="presParOf" srcId="{500F07E2-5038-42E9-843E-D86F6713124D}" destId="{8CE0FB1B-F122-4F7D-B282-A581D252957A}" srcOrd="0" destOrd="0" presId="urn:microsoft.com/office/officeart/2005/8/layout/lProcess2"/>
    <dgm:cxn modelId="{A8A37F73-E385-4278-8E8C-82E2F95078E0}" type="presParOf" srcId="{500F07E2-5038-42E9-843E-D86F6713124D}" destId="{F263706B-5333-49E3-9515-0120AECD54D0}" srcOrd="1" destOrd="0" presId="urn:microsoft.com/office/officeart/2005/8/layout/lProcess2"/>
    <dgm:cxn modelId="{6A21F407-757E-4373-A565-F5DD91907D65}" type="presParOf" srcId="{500F07E2-5038-42E9-843E-D86F6713124D}" destId="{D3E006D3-B6FC-430D-AC6C-9A5FB91C8428}" srcOrd="2" destOrd="0" presId="urn:microsoft.com/office/officeart/2005/8/layout/lProcess2"/>
    <dgm:cxn modelId="{C24E45E5-6F6D-4113-B5A5-A64A987F50CF}" type="presParOf" srcId="{D3E006D3-B6FC-430D-AC6C-9A5FB91C8428}" destId="{749748BF-1F6F-499F-BD09-0D61C0F626BF}" srcOrd="0" destOrd="0" presId="urn:microsoft.com/office/officeart/2005/8/layout/lProcess2"/>
    <dgm:cxn modelId="{04EFB56D-152D-4C38-BCBD-C1B335F58E31}" type="presParOf" srcId="{749748BF-1F6F-499F-BD09-0D61C0F626BF}" destId="{A3F25F5A-454A-4545-8AEB-2746B2FF86A7}" srcOrd="0" destOrd="0" presId="urn:microsoft.com/office/officeart/2005/8/layout/lProcess2"/>
    <dgm:cxn modelId="{513BF9B9-8FC2-4D8E-A4DB-1708818CB624}" type="presParOf" srcId="{749748BF-1F6F-499F-BD09-0D61C0F626BF}" destId="{9A91BF9C-CE43-40CF-B8E4-354D9805191B}" srcOrd="1" destOrd="0" presId="urn:microsoft.com/office/officeart/2005/8/layout/lProcess2"/>
    <dgm:cxn modelId="{620B662A-1C45-4E63-9342-B29283364D13}" type="presParOf" srcId="{749748BF-1F6F-499F-BD09-0D61C0F626BF}" destId="{D08576E0-6716-40A7-89F4-9D9D395422E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59601C-88DC-4810-B811-C7E4C7CC37AF}">
      <dsp:nvSpPr>
        <dsp:cNvPr id="0" name=""/>
        <dsp:cNvSpPr/>
      </dsp:nvSpPr>
      <dsp:spPr>
        <a:xfrm>
          <a:off x="1116" y="0"/>
          <a:ext cx="2902148" cy="6858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2</a:t>
          </a:r>
          <a:endParaRPr lang="en-US" sz="6500" kern="1200" dirty="0"/>
        </a:p>
      </dsp:txBody>
      <dsp:txXfrm>
        <a:off x="1116" y="0"/>
        <a:ext cx="2902148" cy="2057400"/>
      </dsp:txXfrm>
    </dsp:sp>
    <dsp:sp modelId="{F2CB5BBE-902D-4233-A80F-86C2AA1E3834}">
      <dsp:nvSpPr>
        <dsp:cNvPr id="0" name=""/>
        <dsp:cNvSpPr/>
      </dsp:nvSpPr>
      <dsp:spPr>
        <a:xfrm>
          <a:off x="228598" y="2143125"/>
          <a:ext cx="2321718" cy="206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5</a:t>
          </a:r>
          <a:endParaRPr lang="en-US" sz="6500" kern="1200" dirty="0"/>
        </a:p>
      </dsp:txBody>
      <dsp:txXfrm>
        <a:off x="228598" y="2143125"/>
        <a:ext cx="2321718" cy="2067780"/>
      </dsp:txXfrm>
    </dsp:sp>
    <dsp:sp modelId="{996D0BC9-110C-49DA-B274-2F71C08423A9}">
      <dsp:nvSpPr>
        <dsp:cNvPr id="0" name=""/>
        <dsp:cNvSpPr/>
      </dsp:nvSpPr>
      <dsp:spPr>
        <a:xfrm>
          <a:off x="291331" y="4445310"/>
          <a:ext cx="2321718" cy="206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8</a:t>
          </a:r>
          <a:endParaRPr lang="en-US" sz="6500" kern="1200" dirty="0"/>
        </a:p>
      </dsp:txBody>
      <dsp:txXfrm>
        <a:off x="291331" y="4445310"/>
        <a:ext cx="2321718" cy="2067780"/>
      </dsp:txXfrm>
    </dsp:sp>
    <dsp:sp modelId="{4A61DC46-C17E-45E1-AFC5-12E9A833BBD4}">
      <dsp:nvSpPr>
        <dsp:cNvPr id="0" name=""/>
        <dsp:cNvSpPr/>
      </dsp:nvSpPr>
      <dsp:spPr>
        <a:xfrm>
          <a:off x="3120925" y="0"/>
          <a:ext cx="2902148" cy="6858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3</a:t>
          </a:r>
          <a:endParaRPr lang="en-US" sz="6500" kern="1200" dirty="0"/>
        </a:p>
      </dsp:txBody>
      <dsp:txXfrm>
        <a:off x="3120925" y="0"/>
        <a:ext cx="2902148" cy="2057400"/>
      </dsp:txXfrm>
    </dsp:sp>
    <dsp:sp modelId="{F574B994-7FC7-4E5C-9F60-9DAF6F0D1FE7}">
      <dsp:nvSpPr>
        <dsp:cNvPr id="0" name=""/>
        <dsp:cNvSpPr/>
      </dsp:nvSpPr>
      <dsp:spPr>
        <a:xfrm>
          <a:off x="3411140" y="2059409"/>
          <a:ext cx="2321718" cy="206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6</a:t>
          </a:r>
          <a:endParaRPr lang="en-US" sz="6500" kern="1200" dirty="0"/>
        </a:p>
      </dsp:txBody>
      <dsp:txXfrm>
        <a:off x="3411140" y="2059409"/>
        <a:ext cx="2321718" cy="2067780"/>
      </dsp:txXfrm>
    </dsp:sp>
    <dsp:sp modelId="{78FCD584-88A7-4B7D-8609-22DF36B72109}">
      <dsp:nvSpPr>
        <dsp:cNvPr id="0" name=""/>
        <dsp:cNvSpPr/>
      </dsp:nvSpPr>
      <dsp:spPr>
        <a:xfrm>
          <a:off x="3428994" y="4419599"/>
          <a:ext cx="2321718" cy="206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9</a:t>
          </a:r>
          <a:endParaRPr lang="en-US" sz="6500" kern="1200" dirty="0"/>
        </a:p>
      </dsp:txBody>
      <dsp:txXfrm>
        <a:off x="3428994" y="4419599"/>
        <a:ext cx="2321718" cy="2067780"/>
      </dsp:txXfrm>
    </dsp:sp>
    <dsp:sp modelId="{8CE0FB1B-F122-4F7D-B282-A581D252957A}">
      <dsp:nvSpPr>
        <dsp:cNvPr id="0" name=""/>
        <dsp:cNvSpPr/>
      </dsp:nvSpPr>
      <dsp:spPr>
        <a:xfrm>
          <a:off x="6240735" y="0"/>
          <a:ext cx="2902148" cy="6858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4</a:t>
          </a:r>
          <a:endParaRPr lang="en-US" sz="6500" kern="1200" dirty="0"/>
        </a:p>
      </dsp:txBody>
      <dsp:txXfrm>
        <a:off x="6240735" y="0"/>
        <a:ext cx="2902148" cy="2057400"/>
      </dsp:txXfrm>
    </dsp:sp>
    <dsp:sp modelId="{A3F25F5A-454A-4545-8AEB-2746B2FF86A7}">
      <dsp:nvSpPr>
        <dsp:cNvPr id="0" name=""/>
        <dsp:cNvSpPr/>
      </dsp:nvSpPr>
      <dsp:spPr>
        <a:xfrm>
          <a:off x="6530950" y="2059409"/>
          <a:ext cx="2321718" cy="206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7</a:t>
          </a:r>
          <a:endParaRPr lang="en-US" sz="6500" kern="1200" dirty="0"/>
        </a:p>
      </dsp:txBody>
      <dsp:txXfrm>
        <a:off x="6530950" y="2059409"/>
        <a:ext cx="2321718" cy="2067780"/>
      </dsp:txXfrm>
    </dsp:sp>
    <dsp:sp modelId="{D08576E0-6716-40A7-89F4-9D9D395422E5}">
      <dsp:nvSpPr>
        <dsp:cNvPr id="0" name=""/>
        <dsp:cNvSpPr/>
      </dsp:nvSpPr>
      <dsp:spPr>
        <a:xfrm>
          <a:off x="6530950" y="4445310"/>
          <a:ext cx="2321718" cy="206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hlinkClick xmlns:r="http://schemas.openxmlformats.org/officeDocument/2006/relationships" r:id="" action="ppaction://hlinksldjump"/>
            </a:rPr>
            <a:t>10</a:t>
          </a:r>
          <a:endParaRPr lang="en-US" sz="6500" kern="1200" dirty="0"/>
        </a:p>
      </dsp:txBody>
      <dsp:txXfrm>
        <a:off x="6530950" y="4445310"/>
        <a:ext cx="2321718" cy="2067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23D23-930A-4950-92C6-3DDCD05B9B9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1B15-7A6F-4D23-95BC-2F543DF74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ف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Congratulations you got 10 marks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عمل </a:t>
            </a:r>
            <a:r>
              <a:rPr lang="ar-SA" dirty="0" err="1" smtClean="0"/>
              <a:t>الطالبات :</a:t>
            </a:r>
            <a:r>
              <a:rPr lang="ar-SA" smtClean="0"/>
              <a:t>                                          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مرام ناصر </a:t>
            </a:r>
            <a:r>
              <a:rPr lang="ar-SA" dirty="0" err="1" smtClean="0"/>
              <a:t>القحطاني</a:t>
            </a:r>
            <a:r>
              <a:rPr lang="ar-SA" dirty="0" smtClean="0"/>
              <a:t>                          </a:t>
            </a:r>
          </a:p>
          <a:p>
            <a:r>
              <a:rPr lang="en-US" dirty="0" smtClean="0"/>
              <a:t>                            </a:t>
            </a:r>
            <a:r>
              <a:rPr lang="ar-SA" dirty="0" smtClean="0"/>
              <a:t>رهف محمد </a:t>
            </a:r>
            <a:r>
              <a:rPr lang="ar-SA" dirty="0" err="1" smtClean="0"/>
              <a:t>الجلبان</a:t>
            </a:r>
            <a:endParaRPr lang="ar-SA" dirty="0" smtClean="0"/>
          </a:p>
          <a:p>
            <a:r>
              <a:rPr lang="en-US" dirty="0" smtClean="0"/>
              <a:t>                            </a:t>
            </a:r>
            <a:r>
              <a:rPr lang="ar-SA" dirty="0" err="1" smtClean="0"/>
              <a:t>مضاوي</a:t>
            </a:r>
            <a:r>
              <a:rPr lang="ar-SA" dirty="0" smtClean="0"/>
              <a:t> مبارك </a:t>
            </a:r>
            <a:r>
              <a:rPr lang="ar-SA" dirty="0" err="1" smtClean="0"/>
              <a:t>الدوسري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كرا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0"/>
            <a:ext cx="247645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JOKE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389" y="1828800"/>
            <a:ext cx="8696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اي المجموعات لاينتمي اليها العدد25-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65" y="3276600"/>
            <a:ext cx="90501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a) Z       b) Q     C) R     d) W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858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مجال العلاقة التالية(2,0),(1-,1),(3-,4هو..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24200"/>
            <a:ext cx="289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a) {0,1,2}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3124200"/>
            <a:ext cx="3239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b) {-3,-1,0}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72000"/>
            <a:ext cx="2946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c) {-3,1,2}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4572000"/>
            <a:ext cx="2711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d) {-3,-1}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نيوت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Give information about this man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النقطة التي لا تمثل راسا لمنطقة حل النظام </a:t>
            </a:r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x&gt;0, y&gt;0, y&lt;-2x+6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429000"/>
            <a:ext cx="2212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a) (0,0)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3429000"/>
            <a:ext cx="2285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b) (0,3)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800600"/>
            <a:ext cx="2161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c) (3,0)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4800600"/>
            <a:ext cx="2242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d) (0,6)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العا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5029200"/>
            <a:ext cx="4114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GAMES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96365" y="1524000"/>
            <a:ext cx="77476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اذا كان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3m+5=23</a:t>
            </a:r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فما قيمة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2m-3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429000"/>
            <a:ext cx="2031325" cy="918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a) 105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3352800"/>
            <a:ext cx="1611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b)  9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4724400"/>
            <a:ext cx="1433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c)  6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4724400"/>
            <a:ext cx="2502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d)  47/3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066800"/>
            <a:ext cx="685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اي من الدوال التالية مداها هو </a:t>
            </a: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{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f(x):f(x) &lt;0}</a:t>
            </a:r>
            <a:endParaRPr lang="ar-SA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657600"/>
            <a:ext cx="2900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a) f(x)= -x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3657600"/>
            <a:ext cx="3219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b) f(x)=|x|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5257800"/>
            <a:ext cx="3086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c) f(x)= [x]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257800"/>
            <a:ext cx="3587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d) f(x)= -|x|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181</Words>
  <Application>Microsoft Office PowerPoint</Application>
  <PresentationFormat>عرض على الشاشة (3:4)‏</PresentationFormat>
  <Paragraphs>39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Hp</cp:lastModifiedBy>
  <cp:revision>13</cp:revision>
  <dcterms:created xsi:type="dcterms:W3CDTF">2012-12-21T09:55:04Z</dcterms:created>
  <dcterms:modified xsi:type="dcterms:W3CDTF">2012-12-22T05:40:07Z</dcterms:modified>
</cp:coreProperties>
</file>