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B60D-DC63-4FBF-B83C-4CABD498DBD5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1D18-4A89-44A2-A5CD-13289B21AF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hatthebutterflysaw.com/wp-content/uploads/2012/11/You__ve_Got_Mail_by_Go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Unit:1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Listen &amp; discuss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lspro.org/files/2012/03/Blog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29"/>
            <a:ext cx="9144000" cy="450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714480" y="571480"/>
            <a:ext cx="5478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Forms of communication</a:t>
            </a:r>
            <a:endParaRPr lang="ar-SA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lashomnimedia.com/images/blog-pictures/5-best-types-of-emails-for-strategy.jpg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14282" y="2285992"/>
            <a:ext cx="4013535" cy="830997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Types of emails</a:t>
            </a:r>
            <a:endParaRPr lang="ar-SA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4282" y="3143248"/>
            <a:ext cx="7143768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. Apologize ( requesting a pardon 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. Requesting  an action  e.g. (please email me , please contact 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. Birthday letter (expressing a wish 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. Requesting a favor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0"/>
            <a:ext cx="11572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-1357354" y="6500834"/>
            <a:ext cx="11501518" cy="357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-1357354" y="0"/>
            <a:ext cx="11572956" cy="571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رابط مستقيم 5"/>
          <p:cNvCxnSpPr/>
          <p:nvPr/>
        </p:nvCxnSpPr>
        <p:spPr>
          <a:xfrm rot="10800000" flipV="1">
            <a:off x="1071538" y="1785926"/>
            <a:ext cx="1928826" cy="285752"/>
          </a:xfrm>
          <a:prstGeom prst="line">
            <a:avLst/>
          </a:prstGeom>
          <a:ln>
            <a:solidFill>
              <a:srgbClr val="F1F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0"/>
            <a:ext cx="13001684" cy="571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0" y="6643710"/>
            <a:ext cx="12930246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43</Words>
  <Application>Microsoft Office PowerPoint</Application>
  <PresentationFormat>عرض على الشاشة (3:4)‏</PresentationFormat>
  <Paragraphs>11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VIP</dc:creator>
  <cp:lastModifiedBy>VIP</cp:lastModifiedBy>
  <cp:revision>15</cp:revision>
  <dcterms:created xsi:type="dcterms:W3CDTF">2015-02-01T17:27:28Z</dcterms:created>
  <dcterms:modified xsi:type="dcterms:W3CDTF">2015-02-01T19:54:35Z</dcterms:modified>
</cp:coreProperties>
</file>