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8"/>
  </p:notesMasterIdLst>
  <p:sldIdLst>
    <p:sldId id="256" r:id="rId2"/>
    <p:sldId id="264" r:id="rId3"/>
    <p:sldId id="266" r:id="rId4"/>
    <p:sldId id="284" r:id="rId5"/>
    <p:sldId id="267" r:id="rId6"/>
    <p:sldId id="285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1A57C3B-2C1F-4FB2-894A-4E937DA9C2C2}" type="datetimeFigureOut">
              <a:rPr lang="ar-SA" smtClean="0"/>
              <a:t>19/05/36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C7473B-2DC6-424E-BE30-D3A3AF17F0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9832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7C8F-0C67-464A-AC62-9331BCA7ABD4}" type="datetimeFigureOut">
              <a:rPr lang="ar-SA" smtClean="0"/>
              <a:t>19/05/36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8C3C-6BB8-40F1-BB3B-4D18568EE6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1527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7C8F-0C67-464A-AC62-9331BCA7ABD4}" type="datetimeFigureOut">
              <a:rPr lang="ar-SA" smtClean="0"/>
              <a:t>19/05/36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8C3C-6BB8-40F1-BB3B-4D18568EE6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6997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7C8F-0C67-464A-AC62-9331BCA7ABD4}" type="datetimeFigureOut">
              <a:rPr lang="ar-SA" smtClean="0"/>
              <a:t>19/05/36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8C3C-6BB8-40F1-BB3B-4D18568EE6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361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7C8F-0C67-464A-AC62-9331BCA7ABD4}" type="datetimeFigureOut">
              <a:rPr lang="ar-SA" smtClean="0"/>
              <a:t>19/05/36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8C3C-6BB8-40F1-BB3B-4D18568EE6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5743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7C8F-0C67-464A-AC62-9331BCA7ABD4}" type="datetimeFigureOut">
              <a:rPr lang="ar-SA" smtClean="0"/>
              <a:t>19/05/36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8C3C-6BB8-40F1-BB3B-4D18568EE6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5538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7C8F-0C67-464A-AC62-9331BCA7ABD4}" type="datetimeFigureOut">
              <a:rPr lang="ar-SA" smtClean="0"/>
              <a:t>19/05/36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8C3C-6BB8-40F1-BB3B-4D18568EE6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6058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7C8F-0C67-464A-AC62-9331BCA7ABD4}" type="datetimeFigureOut">
              <a:rPr lang="ar-SA" smtClean="0"/>
              <a:t>19/05/36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8C3C-6BB8-40F1-BB3B-4D18568EE6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8592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7C8F-0C67-464A-AC62-9331BCA7ABD4}" type="datetimeFigureOut">
              <a:rPr lang="ar-SA" smtClean="0"/>
              <a:t>19/05/36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8C3C-6BB8-40F1-BB3B-4D18568EE6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0474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7C8F-0C67-464A-AC62-9331BCA7ABD4}" type="datetimeFigureOut">
              <a:rPr lang="ar-SA" smtClean="0"/>
              <a:t>19/05/36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8C3C-6BB8-40F1-BB3B-4D18568EE6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4288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7C8F-0C67-464A-AC62-9331BCA7ABD4}" type="datetimeFigureOut">
              <a:rPr lang="ar-SA" smtClean="0"/>
              <a:t>19/05/36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8C3C-6BB8-40F1-BB3B-4D18568EE6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0518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7C8F-0C67-464A-AC62-9331BCA7ABD4}" type="datetimeFigureOut">
              <a:rPr lang="ar-SA" smtClean="0"/>
              <a:t>19/05/36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8C3C-6BB8-40F1-BB3B-4D18568EE6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9984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89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27C8F-0C67-464A-AC62-9331BCA7ABD4}" type="datetimeFigureOut">
              <a:rPr lang="ar-SA" smtClean="0"/>
              <a:t>19/05/36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58C3C-6BB8-40F1-BB3B-4D18568EE6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241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</p:spPr>
        <p:txBody>
          <a:bodyPr/>
          <a:lstStyle/>
          <a:p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By the end of this lesson you will be able to</a:t>
            </a:r>
            <a:r>
              <a:rPr lang="en-US" dirty="0" smtClean="0"/>
              <a:t>: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95536" y="2996952"/>
            <a:ext cx="8424936" cy="3672408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*Talk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about places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and activities</a:t>
            </a:r>
          </a:p>
          <a:p>
            <a:pPr algn="l"/>
            <a:endParaRPr lang="en-US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  <a:p>
            <a:pPr algn="l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*Express ability</a:t>
            </a:r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835968" y="18864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lgerian" pitchFamily="82" charset="0"/>
              </a:rPr>
              <a:t>U: 4/ L. 1</a:t>
            </a:r>
            <a:endParaRPr lang="ar-SA" dirty="0">
              <a:solidFill>
                <a:schemeClr val="accent3">
                  <a:lumMod val="75000"/>
                </a:schemeClr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97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1520" y="2060848"/>
            <a:ext cx="847972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</a:t>
            </a:r>
            <a:r>
              <a:rPr lang="en-US" b="1" u="sng" dirty="0" smtClean="0">
                <a:solidFill>
                  <a:srgbClr val="FF0000"/>
                </a:solidFill>
                <a:latin typeface="Algerian" pitchFamily="82" charset="0"/>
              </a:rPr>
              <a:t>Think , Pair &amp; Share </a:t>
            </a:r>
            <a:r>
              <a:rPr lang="en-US" dirty="0" smtClean="0"/>
              <a:t>strategy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answer this question</a:t>
            </a:r>
            <a:endParaRPr lang="ar-SA" i="1" dirty="0">
              <a:solidFill>
                <a:srgbClr val="FF0000"/>
              </a:solidFill>
            </a:endParaRPr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501643" y="35684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What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can people do at the mall?</a:t>
            </a:r>
            <a:endParaRPr lang="ar-SA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835968" y="18864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lgerian" pitchFamily="82" charset="0"/>
              </a:rPr>
              <a:t>U: 4/ L. 1</a:t>
            </a:r>
            <a:endParaRPr lang="ar-SA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88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94453" y="141277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Now open your book at p. 20</a:t>
            </a:r>
            <a:endParaRPr lang="ar-SA" dirty="0">
              <a:solidFill>
                <a:srgbClr val="FFC000"/>
              </a:solidFill>
            </a:endParaRP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494453" y="3429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ar-SA" dirty="0"/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494453" y="2857500"/>
            <a:ext cx="8479723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Using  </a:t>
            </a:r>
            <a:r>
              <a:rPr lang="en-US" sz="3600" dirty="0" smtClean="0">
                <a:solidFill>
                  <a:srgbClr val="FF0000"/>
                </a:solidFill>
                <a:latin typeface="Algerian" pitchFamily="82" charset="0"/>
              </a:rPr>
              <a:t>POPSICLE STICK </a:t>
            </a:r>
            <a:r>
              <a:rPr lang="en-US" sz="3600" dirty="0" smtClean="0"/>
              <a:t>strategy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ar-SA" sz="3600" i="1" dirty="0"/>
          </a:p>
        </p:txBody>
      </p:sp>
      <p:sp>
        <p:nvSpPr>
          <p:cNvPr id="3" name="مربع نص 2"/>
          <p:cNvSpPr txBox="1"/>
          <p:nvPr/>
        </p:nvSpPr>
        <p:spPr>
          <a:xfrm>
            <a:off x="283929" y="4221088"/>
            <a:ext cx="8650648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5400" dirty="0" smtClean="0">
                <a:solidFill>
                  <a:srgbClr val="7030A0"/>
                </a:solidFill>
              </a:rPr>
              <a:t>*name </a:t>
            </a:r>
            <a:r>
              <a:rPr lang="en-US" sz="5400" dirty="0">
                <a:solidFill>
                  <a:srgbClr val="7030A0"/>
                </a:solidFill>
              </a:rPr>
              <a:t>a place in the picture</a:t>
            </a:r>
          </a:p>
          <a:p>
            <a:pPr algn="l"/>
            <a:r>
              <a:rPr lang="en-US" sz="5400" dirty="0" smtClean="0">
                <a:solidFill>
                  <a:srgbClr val="7030A0"/>
                </a:solidFill>
              </a:rPr>
              <a:t>*what </a:t>
            </a:r>
            <a:r>
              <a:rPr lang="en-US" sz="5400" dirty="0">
                <a:solidFill>
                  <a:srgbClr val="7030A0"/>
                </a:solidFill>
              </a:rPr>
              <a:t>people can do at </a:t>
            </a:r>
            <a:r>
              <a:rPr lang="en-US" sz="4400" dirty="0" smtClean="0">
                <a:solidFill>
                  <a:srgbClr val="7030A0"/>
                </a:solidFill>
              </a:rPr>
              <a:t>place</a:t>
            </a:r>
            <a:endParaRPr lang="ar-SA" sz="4400" i="1" dirty="0">
              <a:solidFill>
                <a:srgbClr val="7030A0"/>
              </a:solidFill>
            </a:endParaRPr>
          </a:p>
          <a:p>
            <a:pPr algn="l"/>
            <a:endParaRPr lang="ar-SA" sz="1000" dirty="0"/>
          </a:p>
          <a:p>
            <a:pPr algn="l"/>
            <a:endParaRPr lang="ar-SA" sz="1000" dirty="0"/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835968" y="18864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lgerian" pitchFamily="82" charset="0"/>
              </a:rPr>
              <a:t>U: 4/ L. 1</a:t>
            </a:r>
            <a:endParaRPr lang="ar-SA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86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/>
          <p:cNvSpPr txBox="1">
            <a:spLocks/>
          </p:cNvSpPr>
          <p:nvPr/>
        </p:nvSpPr>
        <p:spPr>
          <a:xfrm>
            <a:off x="494453" y="3429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ar-SA" dirty="0"/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494453" y="1772816"/>
            <a:ext cx="8479723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Working with your group</a:t>
            </a:r>
            <a:br>
              <a:rPr lang="en-US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ar-SA" sz="3600" i="1" dirty="0"/>
          </a:p>
        </p:txBody>
      </p:sp>
      <p:sp>
        <p:nvSpPr>
          <p:cNvPr id="3" name="مربع نص 2"/>
          <p:cNvSpPr txBox="1"/>
          <p:nvPr/>
        </p:nvSpPr>
        <p:spPr>
          <a:xfrm>
            <a:off x="323528" y="3068960"/>
            <a:ext cx="8650648" cy="27392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5400" dirty="0" smtClean="0">
                <a:solidFill>
                  <a:srgbClr val="7030A0"/>
                </a:solidFill>
              </a:rPr>
              <a:t>*name 2 places </a:t>
            </a:r>
            <a:r>
              <a:rPr lang="en-US" sz="5400" dirty="0">
                <a:solidFill>
                  <a:srgbClr val="7030A0"/>
                </a:solidFill>
              </a:rPr>
              <a:t>in the picture</a:t>
            </a:r>
          </a:p>
          <a:p>
            <a:pPr algn="l"/>
            <a:r>
              <a:rPr lang="en-US" sz="5400" dirty="0" smtClean="0">
                <a:solidFill>
                  <a:srgbClr val="7030A0"/>
                </a:solidFill>
              </a:rPr>
              <a:t>*what </a:t>
            </a:r>
            <a:r>
              <a:rPr lang="en-US" sz="5400" dirty="0">
                <a:solidFill>
                  <a:srgbClr val="7030A0"/>
                </a:solidFill>
              </a:rPr>
              <a:t>people can do at </a:t>
            </a:r>
            <a:r>
              <a:rPr lang="en-US" sz="4400" dirty="0" smtClean="0">
                <a:solidFill>
                  <a:srgbClr val="7030A0"/>
                </a:solidFill>
              </a:rPr>
              <a:t>these places</a:t>
            </a:r>
            <a:endParaRPr lang="ar-SA" sz="4400" i="1" dirty="0">
              <a:solidFill>
                <a:srgbClr val="7030A0"/>
              </a:solidFill>
            </a:endParaRPr>
          </a:p>
          <a:p>
            <a:pPr algn="l"/>
            <a:endParaRPr lang="ar-SA" sz="1000" dirty="0"/>
          </a:p>
          <a:p>
            <a:pPr algn="l"/>
            <a:endParaRPr lang="ar-SA" sz="1000" dirty="0"/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835968" y="18864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lgerian" pitchFamily="82" charset="0"/>
              </a:rPr>
              <a:t>U: 4/ L. 1</a:t>
            </a:r>
            <a:endParaRPr lang="ar-SA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28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4" t="53279" r="12786" b="17623"/>
          <a:stretch/>
        </p:blipFill>
        <p:spPr bwMode="auto">
          <a:xfrm>
            <a:off x="-135" y="1736114"/>
            <a:ext cx="9144135" cy="4501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835968" y="18864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lgerian" pitchFamily="82" charset="0"/>
              </a:rPr>
              <a:t>U: 4/ L. 1</a:t>
            </a:r>
            <a:endParaRPr lang="ar-SA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69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1"/>
          <p:cNvSpPr txBox="1">
            <a:spLocks/>
          </p:cNvSpPr>
          <p:nvPr/>
        </p:nvSpPr>
        <p:spPr>
          <a:xfrm>
            <a:off x="971600" y="-13364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lgerian" pitchFamily="82" charset="0"/>
              </a:rPr>
              <a:t>U: 4/ L. 1</a:t>
            </a:r>
            <a:endParaRPr lang="ar-SA" dirty="0">
              <a:latin typeface="Algerian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3" t="22676" r="6450" b="1843"/>
          <a:stretch/>
        </p:blipFill>
        <p:spPr bwMode="auto">
          <a:xfrm>
            <a:off x="971600" y="1336376"/>
            <a:ext cx="7560840" cy="552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07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 1</Template>
  <TotalTime>74</TotalTime>
  <Words>123</Words>
  <Application>Microsoft Office PowerPoint</Application>
  <PresentationFormat>عرض على الشاشة (3:4)‏</PresentationFormat>
  <Paragraphs>19</Paragraphs>
  <Slides>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u 1</vt:lpstr>
      <vt:lpstr>By the end of this lesson you will be able to:</vt:lpstr>
      <vt:lpstr>Using Think , Pair &amp; Share strategy  answer this question</vt:lpstr>
      <vt:lpstr>Now open your book at p. 20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 the end of this lesson you will be able to:</dc:title>
  <dc:creator>Welcome</dc:creator>
  <cp:lastModifiedBy>Welcome</cp:lastModifiedBy>
  <cp:revision>26</cp:revision>
  <dcterms:created xsi:type="dcterms:W3CDTF">2015-03-09T20:20:20Z</dcterms:created>
  <dcterms:modified xsi:type="dcterms:W3CDTF">2015-03-09T21:34:59Z</dcterms:modified>
</cp:coreProperties>
</file>