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69" r:id="rId2"/>
    <p:sldId id="256" r:id="rId3"/>
    <p:sldId id="265" r:id="rId4"/>
    <p:sldId id="258" r:id="rId5"/>
    <p:sldId id="260" r:id="rId6"/>
    <p:sldId id="259" r:id="rId7"/>
    <p:sldId id="263" r:id="rId8"/>
    <p:sldId id="264" r:id="rId9"/>
    <p:sldId id="266" r:id="rId10"/>
    <p:sldId id="267" r:id="rId11"/>
    <p:sldId id="268" r:id="rId12"/>
    <p:sldId id="272" r:id="rId13"/>
    <p:sldId id="270" r:id="rId14"/>
    <p:sldId id="271" r:id="rId15"/>
    <p:sldId id="275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A57C3B-2C1F-4FB2-894A-4E937DA9C2C2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7473B-2DC6-424E-BE30-D3A3AF17F0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8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5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99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6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74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53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0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859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4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2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5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98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89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7C8F-0C67-464A-AC62-9331BCA7ABD4}" type="datetimeFigureOut">
              <a:rPr lang="ar-SA" smtClean="0"/>
              <a:t>08/05/36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8C3C-6BB8-40F1-BB3B-4D18568EE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4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6860"/>
          <a:stretch/>
        </p:blipFill>
        <p:spPr>
          <a:xfrm>
            <a:off x="899592" y="836712"/>
            <a:ext cx="7416824" cy="5838869"/>
          </a:xfrm>
          <a:prstGeom prst="rect">
            <a:avLst/>
          </a:prstGeom>
        </p:spPr>
      </p:pic>
      <p:sp>
        <p:nvSpPr>
          <p:cNvPr id="3" name="عنوان 1"/>
          <p:cNvSpPr>
            <a:spLocks noGrp="1"/>
          </p:cNvSpPr>
          <p:nvPr>
            <p:ph type="ctrTitle"/>
          </p:nvPr>
        </p:nvSpPr>
        <p:spPr>
          <a:xfrm>
            <a:off x="903919" y="-531440"/>
            <a:ext cx="7772400" cy="1470025"/>
          </a:xfrm>
        </p:spPr>
        <p:txBody>
          <a:bodyPr/>
          <a:lstStyle/>
          <a:p>
            <a:r>
              <a:rPr lang="en-US" dirty="0" smtClean="0"/>
              <a:t>What time is it?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86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S+ Adv.+ v (s.p)+ obj. 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5317" r="12309" b="13886"/>
          <a:stretch/>
        </p:blipFill>
        <p:spPr bwMode="auto">
          <a:xfrm>
            <a:off x="-37594" y="0"/>
            <a:ext cx="9217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S+ Adv.+ v (s.p)+ obj. 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95536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your group </a:t>
            </a:r>
            <a:r>
              <a:rPr lang="en-US" dirty="0" smtClean="0"/>
              <a:t>open your book at p.17 and do this ex. 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6343" r="15771" b="9560"/>
          <a:stretch/>
        </p:blipFill>
        <p:spPr bwMode="auto">
          <a:xfrm>
            <a:off x="45840" y="116357"/>
            <a:ext cx="8928992" cy="615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go to Time expressions: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before/ after/ then/ everyday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ar-S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25000" r="58777" b="44384"/>
          <a:stretch/>
        </p:blipFill>
        <p:spPr bwMode="auto">
          <a:xfrm>
            <a:off x="0" y="-14678"/>
            <a:ext cx="3528392" cy="320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7" t="24862" r="42870" b="45244"/>
          <a:stretch/>
        </p:blipFill>
        <p:spPr bwMode="auto">
          <a:xfrm>
            <a:off x="5436096" y="347108"/>
            <a:ext cx="3600400" cy="28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4" t="20516" r="24944" b="47962"/>
          <a:stretch/>
        </p:blipFill>
        <p:spPr bwMode="auto">
          <a:xfrm>
            <a:off x="107504" y="3578086"/>
            <a:ext cx="3312368" cy="28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571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with your group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Give a sentence with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395536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and Discuss </a:t>
            </a:r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dirty="0" smtClean="0"/>
              <a:t>Give a sentence with </a:t>
            </a:r>
            <a:r>
              <a:rPr lang="en-US" i="1" dirty="0" smtClean="0">
                <a:solidFill>
                  <a:srgbClr val="FF0000"/>
                </a:solidFill>
              </a:rPr>
              <a:t>then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47733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Popsicle strategy: </a:t>
            </a:r>
            <a:r>
              <a:rPr lang="en-US" i="1" dirty="0" smtClean="0"/>
              <a:t>Form a sentence with </a:t>
            </a:r>
            <a:r>
              <a:rPr lang="en-US" i="1" dirty="0" smtClean="0">
                <a:solidFill>
                  <a:srgbClr val="FF0000"/>
                </a:solidFill>
              </a:rPr>
              <a:t>after </a:t>
            </a:r>
            <a:endParaRPr lang="ar-S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/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go to preposition for Time </a:t>
            </a:r>
            <a:r>
              <a:rPr lang="ar-S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expressions: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(on/ at/ in )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ar-S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6558" y="2059702"/>
            <a:ext cx="601871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 get up at 5:45</a:t>
            </a:r>
            <a:endParaRPr lang="ar-SA" b="1" dirty="0">
              <a:solidFill>
                <a:schemeClr val="tx2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2619375" cy="1743075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45571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When do you get up? </a:t>
            </a:r>
            <a:endParaRPr lang="ar-SA" sz="48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75928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and Practice </a:t>
            </a:r>
            <a:r>
              <a:rPr lang="en-US" dirty="0" smtClean="0"/>
              <a:t>ask the same question and answer it</a:t>
            </a:r>
            <a:endParaRPr lang="ar-S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52" y="3501549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does she pray Al-Asir prayer?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92" y="923560"/>
            <a:ext cx="2267744" cy="1743075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79512" y="1223597"/>
            <a:ext cx="601871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>
                <a:solidFill>
                  <a:schemeClr val="tx2"/>
                </a:solidFill>
              </a:rPr>
              <a:t>We go to the school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5200" b="1" dirty="0" smtClean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3900" b="1" dirty="0" smtClean="0">
                <a:solidFill>
                  <a:schemeClr val="tx2"/>
                </a:solidFill>
              </a:rPr>
              <a:t>the morning 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-244152" y="152400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do we go to the school?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28" y="4653136"/>
            <a:ext cx="3365336" cy="209195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-52352" y="4983967"/>
            <a:ext cx="577866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/>
                </a:solidFill>
              </a:rPr>
              <a:t>She prays </a:t>
            </a:r>
            <a:r>
              <a:rPr lang="en-US" sz="5200" b="1" dirty="0" smtClean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the evening</a:t>
            </a:r>
            <a:endParaRPr lang="ar-SA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28985" r="41365" b="48507"/>
          <a:stretch/>
        </p:blipFill>
        <p:spPr bwMode="auto">
          <a:xfrm>
            <a:off x="1006083" y="188640"/>
            <a:ext cx="6794246" cy="271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-244152" y="152400"/>
            <a:ext cx="899261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On Which day do you pray Al-</a:t>
            </a:r>
            <a:r>
              <a:rPr lang="en-US" dirty="0" err="1" smtClean="0"/>
              <a:t>Juma’a</a:t>
            </a:r>
            <a:r>
              <a:rPr lang="en-US" dirty="0" smtClean="0"/>
              <a:t> prayer</a:t>
            </a:r>
            <a:r>
              <a:rPr lang="en-US" sz="5200" dirty="0" smtClean="0"/>
              <a:t>?</a:t>
            </a:r>
            <a:endParaRPr lang="ar-SA" sz="52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67544" y="3429000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/>
                </a:solidFill>
              </a:rPr>
              <a:t>* I can go to Makah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the weekend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043608" y="1772816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/>
                </a:solidFill>
              </a:rPr>
              <a:t>I pray Al-</a:t>
            </a:r>
            <a:r>
              <a:rPr lang="en-US" sz="3200" b="1" dirty="0" err="1" smtClean="0">
                <a:solidFill>
                  <a:schemeClr val="tx2"/>
                </a:solidFill>
              </a:rPr>
              <a:t>Juma’a</a:t>
            </a:r>
            <a:r>
              <a:rPr lang="en-US" sz="3200" b="1" dirty="0" smtClean="0">
                <a:solidFill>
                  <a:schemeClr val="tx2"/>
                </a:solidFill>
              </a:rPr>
              <a:t> prayer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Fri</a:t>
            </a:r>
            <a:r>
              <a:rPr lang="en-US" sz="3600" b="1" dirty="0" smtClean="0">
                <a:solidFill>
                  <a:schemeClr val="tx2"/>
                </a:solidFill>
              </a:rPr>
              <a:t>. </a:t>
            </a:r>
            <a:endParaRPr lang="ar-SA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n-US" dirty="0" smtClean="0"/>
              <a:t>By the end of this lesson you will be able to: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36724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 Use the adverb of frequency.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* Use time expressions.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*Use preposition (on/ at/ in )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algn="l"/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28985" r="24720" b="48507"/>
          <a:stretch/>
        </p:blipFill>
        <p:spPr bwMode="auto">
          <a:xfrm>
            <a:off x="-6254" y="476672"/>
            <a:ext cx="915025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39552" y="476672"/>
            <a:ext cx="7776864" cy="266429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Using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concept map </a:t>
            </a:r>
            <a:r>
              <a:rPr lang="en-US" sz="3200" dirty="0" smtClean="0"/>
              <a:t>strategy:</a:t>
            </a:r>
          </a:p>
          <a:p>
            <a:r>
              <a:rPr lang="en-US" sz="3200" dirty="0" smtClean="0"/>
              <a:t> </a:t>
            </a:r>
          </a:p>
          <a:p>
            <a:r>
              <a:rPr lang="ar-SA" sz="3200" dirty="0" smtClean="0"/>
              <a:t> </a:t>
            </a:r>
            <a:r>
              <a:rPr lang="en-US" sz="3200" dirty="0" smtClean="0"/>
              <a:t>Draw  a chart { When do we use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in/ on/ at</a:t>
            </a:r>
            <a:r>
              <a:rPr lang="en-US" sz="3200" dirty="0" smtClean="0"/>
              <a:t>}</a:t>
            </a:r>
            <a:endParaRPr lang="ar-SA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5995" r="23217"/>
          <a:stretch/>
        </p:blipFill>
        <p:spPr bwMode="auto">
          <a:xfrm>
            <a:off x="827584" y="0"/>
            <a:ext cx="7488832" cy="687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First you will see the story of Cinderella </a:t>
            </a:r>
            <a:endParaRPr lang="ar-SA" dirty="0">
              <a:latin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36724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Focus on these words: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always/ usually/ sometimes/ never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Cinderella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wakes up in the morning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04456" cy="25202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7273" r="10580" b="3794"/>
          <a:stretch/>
        </p:blipFill>
        <p:spPr>
          <a:xfrm>
            <a:off x="0" y="2924944"/>
            <a:ext cx="4180655" cy="265621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4427984" y="2931225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Cinderella </a:t>
            </a:r>
            <a:r>
              <a:rPr lang="en-US" dirty="0" smtClean="0">
                <a:solidFill>
                  <a:srgbClr val="FF0000"/>
                </a:solidFill>
              </a:rPr>
              <a:t>usually</a:t>
            </a:r>
            <a:r>
              <a:rPr lang="en-US" dirty="0" smtClean="0"/>
              <a:t> takes a shower in the morning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8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896544" cy="136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Cinderella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fixes the breakfast for her step mother and her sisters.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6808" r="10491" b="5351"/>
          <a:stretch/>
        </p:blipFill>
        <p:spPr>
          <a:xfrm>
            <a:off x="5040153" y="0"/>
            <a:ext cx="4103847" cy="2564904"/>
          </a:xfrm>
        </p:spPr>
      </p:pic>
    </p:spTree>
    <p:extLst>
      <p:ext uri="{BB962C8B-B14F-4D97-AF65-F5344CB8AC3E}">
        <p14:creationId xmlns:p14="http://schemas.microsoft.com/office/powerpoint/2010/main" val="2576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91880" y="548680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Cinderella</a:t>
            </a:r>
            <a:r>
              <a:rPr lang="en-US" dirty="0" smtClean="0">
                <a:solidFill>
                  <a:srgbClr val="FF0000"/>
                </a:solidFill>
              </a:rPr>
              <a:t> never  </a:t>
            </a:r>
            <a:r>
              <a:rPr lang="en-US" dirty="0" smtClean="0"/>
              <a:t>has dinner </a:t>
            </a:r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779912" y="2931224"/>
            <a:ext cx="5184576" cy="157789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animals</a:t>
            </a:r>
            <a:r>
              <a:rPr lang="en-US" dirty="0" smtClean="0">
                <a:solidFill>
                  <a:srgbClr val="FF0000"/>
                </a:solidFill>
              </a:rPr>
              <a:t> sometimes </a:t>
            </a:r>
            <a:r>
              <a:rPr lang="en-US" dirty="0" smtClean="0"/>
              <a:t>help Cinderella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24803" r="19565" b="33953"/>
          <a:stretch/>
        </p:blipFill>
        <p:spPr>
          <a:xfrm>
            <a:off x="107504" y="116632"/>
            <a:ext cx="3075641" cy="2448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3" t="25560" r="20911" b="36194"/>
          <a:stretch/>
        </p:blipFill>
        <p:spPr bwMode="auto">
          <a:xfrm>
            <a:off x="292278" y="3035369"/>
            <a:ext cx="2706092" cy="20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2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332656"/>
            <a:ext cx="842493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Adverbs of Frequency: </a:t>
            </a:r>
            <a:r>
              <a:rPr lang="en-US" sz="2000" b="1" i="1" dirty="0" smtClean="0">
                <a:solidFill>
                  <a:schemeClr val="tx1"/>
                </a:solidFill>
              </a:rPr>
              <a:t>always, often, never, usually, sometimes, seldom</a:t>
            </a:r>
            <a:endParaRPr lang="ar-SA" sz="2000" dirty="0">
              <a:solidFill>
                <a:schemeClr val="tx1"/>
              </a:solidFill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35504"/>
              </p:ext>
            </p:extLst>
          </p:nvPr>
        </p:nvGraphicFramePr>
        <p:xfrm>
          <a:off x="216022" y="3356992"/>
          <a:ext cx="8676458" cy="2314545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1239494"/>
                <a:gridCol w="1239494"/>
                <a:gridCol w="1239494"/>
                <a:gridCol w="1239494"/>
                <a:gridCol w="1239494"/>
                <a:gridCol w="1239494"/>
                <a:gridCol w="1239494"/>
              </a:tblGrid>
              <a:tr h="46290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Saturday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Friday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Wednesday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Tuesday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i="1" dirty="0" smtClean="0">
                          <a:solidFill>
                            <a:srgbClr val="FF0000"/>
                          </a:solidFill>
                        </a:rPr>
                        <a:t>always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i="1" dirty="0" smtClean="0">
                          <a:solidFill>
                            <a:srgbClr val="FF0000"/>
                          </a:solidFill>
                        </a:rPr>
                        <a:t>usually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i="1" dirty="0" smtClean="0">
                          <a:solidFill>
                            <a:srgbClr val="FF0000"/>
                          </a:solidFill>
                        </a:rPr>
                        <a:t>sometimes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i="1" dirty="0" smtClean="0">
                          <a:solidFill>
                            <a:srgbClr val="FF0000"/>
                          </a:solidFill>
                        </a:rPr>
                        <a:t>never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وجه ضاحك 11"/>
          <p:cNvSpPr/>
          <p:nvPr/>
        </p:nvSpPr>
        <p:spPr>
          <a:xfrm>
            <a:off x="1792264" y="391876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وجه ضاحك 12"/>
          <p:cNvSpPr/>
          <p:nvPr/>
        </p:nvSpPr>
        <p:spPr>
          <a:xfrm>
            <a:off x="2944392" y="391876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وجه ضاحك 13"/>
          <p:cNvSpPr/>
          <p:nvPr/>
        </p:nvSpPr>
        <p:spPr>
          <a:xfrm>
            <a:off x="4168528" y="391876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وجه ضاحك 14"/>
          <p:cNvSpPr/>
          <p:nvPr/>
        </p:nvSpPr>
        <p:spPr>
          <a:xfrm>
            <a:off x="5392664" y="391876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وجه ضاحك 15"/>
          <p:cNvSpPr/>
          <p:nvPr/>
        </p:nvSpPr>
        <p:spPr>
          <a:xfrm>
            <a:off x="6760816" y="391876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وجه ضاحك 16"/>
          <p:cNvSpPr/>
          <p:nvPr/>
        </p:nvSpPr>
        <p:spPr>
          <a:xfrm>
            <a:off x="7912944" y="391876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وجه ضاحك 17"/>
          <p:cNvSpPr/>
          <p:nvPr/>
        </p:nvSpPr>
        <p:spPr>
          <a:xfrm>
            <a:off x="1763688" y="4365104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وجه ضاحك 18"/>
          <p:cNvSpPr/>
          <p:nvPr/>
        </p:nvSpPr>
        <p:spPr>
          <a:xfrm>
            <a:off x="2915816" y="4365104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وجه ضاحك 19"/>
          <p:cNvSpPr/>
          <p:nvPr/>
        </p:nvSpPr>
        <p:spPr>
          <a:xfrm>
            <a:off x="4139952" y="4365104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وجه ضاحك 20"/>
          <p:cNvSpPr/>
          <p:nvPr/>
        </p:nvSpPr>
        <p:spPr>
          <a:xfrm>
            <a:off x="5364088" y="4365104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وجه ضاحك 21"/>
          <p:cNvSpPr/>
          <p:nvPr/>
        </p:nvSpPr>
        <p:spPr>
          <a:xfrm>
            <a:off x="6732240" y="4365104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وجه ضاحك 23"/>
          <p:cNvSpPr/>
          <p:nvPr/>
        </p:nvSpPr>
        <p:spPr>
          <a:xfrm>
            <a:off x="1792264" y="4854872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وجه ضاحك 24"/>
          <p:cNvSpPr/>
          <p:nvPr/>
        </p:nvSpPr>
        <p:spPr>
          <a:xfrm>
            <a:off x="2944392" y="4854872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جه ضاحك 25"/>
          <p:cNvSpPr/>
          <p:nvPr/>
        </p:nvSpPr>
        <p:spPr>
          <a:xfrm>
            <a:off x="4168528" y="4854872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وجه ضاحك 26"/>
          <p:cNvSpPr/>
          <p:nvPr/>
        </p:nvSpPr>
        <p:spPr>
          <a:xfrm>
            <a:off x="5392664" y="4854872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وجه ضاحك 29"/>
          <p:cNvSpPr/>
          <p:nvPr/>
        </p:nvSpPr>
        <p:spPr>
          <a:xfrm>
            <a:off x="1763688" y="530120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وجه ضاحك 30"/>
          <p:cNvSpPr/>
          <p:nvPr/>
        </p:nvSpPr>
        <p:spPr>
          <a:xfrm>
            <a:off x="2915816" y="530120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وجه ضاحك 31"/>
          <p:cNvSpPr/>
          <p:nvPr/>
        </p:nvSpPr>
        <p:spPr>
          <a:xfrm>
            <a:off x="4139952" y="5301208"/>
            <a:ext cx="432048" cy="28803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90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and Discuss </a:t>
            </a:r>
            <a:r>
              <a:rPr lang="en-US" dirty="0" smtClean="0"/>
              <a:t>strategy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Give a sentence with </a:t>
            </a:r>
            <a:r>
              <a:rPr lang="en-US" i="1" dirty="0" smtClean="0">
                <a:solidFill>
                  <a:srgbClr val="FF0000"/>
                </a:solidFill>
              </a:rPr>
              <a:t>always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7748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and Discuss </a:t>
            </a:r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dirty="0" smtClean="0"/>
              <a:t>Give a sentence with </a:t>
            </a:r>
            <a:r>
              <a:rPr lang="en-US" i="1" dirty="0" smtClean="0">
                <a:solidFill>
                  <a:srgbClr val="FF0000"/>
                </a:solidFill>
              </a:rPr>
              <a:t>never</a:t>
            </a:r>
            <a:endParaRPr lang="ar-S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S+ Adv.+ v (s.p)+ obj. 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95536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your group </a:t>
            </a:r>
            <a:r>
              <a:rPr lang="en-US" dirty="0" smtClean="0"/>
              <a:t>open your book at p.17 and do this ex.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38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313</Words>
  <Application>Microsoft Office PowerPoint</Application>
  <PresentationFormat>عرض على الشاشة (3:4)‏</PresentationFormat>
  <Paragraphs>54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What time is it?</vt:lpstr>
      <vt:lpstr>By the end of this lesson you will be able to:</vt:lpstr>
      <vt:lpstr>First you will see the story of Cinderella </vt:lpstr>
      <vt:lpstr>Cinderella always wakes up in the morning</vt:lpstr>
      <vt:lpstr>Cinderella always fixes the breakfast for her step mother and her sisters.</vt:lpstr>
      <vt:lpstr>Cinderella never  has dinner </vt:lpstr>
      <vt:lpstr>عرض تقديمي في PowerPoint</vt:lpstr>
      <vt:lpstr>Using Pair and Discuss strategy Give a sentence with always</vt:lpstr>
      <vt:lpstr>S+ Adv.+ v (s.p)+ obj. </vt:lpstr>
      <vt:lpstr>S+ Adv.+ v (s.p)+ obj. </vt:lpstr>
      <vt:lpstr>S+ Adv.+ v (s.p)+ obj. </vt:lpstr>
      <vt:lpstr>Now we go to Time expressions:  before/ after/ then/ everyday  </vt:lpstr>
      <vt:lpstr>عرض تقديمي في PowerPoint</vt:lpstr>
      <vt:lpstr>Working with your group  Give a sentence with before </vt:lpstr>
      <vt:lpstr>   Now we go to preposition for Time  expressions:   (on/ at/ in )     </vt:lpstr>
      <vt:lpstr>I get up at 5:45</vt:lpstr>
      <vt:lpstr>When does she pray Al-Asir prayer?</vt:lpstr>
      <vt:lpstr>عرض تقديمي في PowerPoint</vt:lpstr>
      <vt:lpstr>عرض تقديمي في PowerPoint</vt:lpstr>
      <vt:lpstr>عرض تقديمي في PowerPoint</vt:lpstr>
      <vt:lpstr> 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end of this lesson you will be able to:</dc:title>
  <dc:creator>Welcome</dc:creator>
  <cp:lastModifiedBy>Welcome</cp:lastModifiedBy>
  <cp:revision>101</cp:revision>
  <dcterms:created xsi:type="dcterms:W3CDTF">2015-02-24T16:35:06Z</dcterms:created>
  <dcterms:modified xsi:type="dcterms:W3CDTF">2015-02-25T22:06:56Z</dcterms:modified>
</cp:coreProperties>
</file>