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56" autoAdjust="0"/>
    <p:restoredTop sz="94660"/>
  </p:normalViewPr>
  <p:slideViewPr>
    <p:cSldViewPr>
      <p:cViewPr>
        <p:scale>
          <a:sx n="110" d="100"/>
          <a:sy n="110" d="100"/>
        </p:scale>
        <p:origin x="-27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DB58-517B-46E2-93C6-B8DAA9CD28AD}" type="datetimeFigureOut">
              <a:rPr lang="ar-SA" smtClean="0"/>
              <a:pPr/>
              <a:t>02/05/36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2C18E-3165-4AD8-AACC-CF6194E667A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51520" y="188640"/>
            <a:ext cx="8640960" cy="6461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251520" y="188641"/>
            <a:ext cx="8640960" cy="83099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Unit :</a:t>
            </a:r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All Kinds Of People                                </a:t>
            </a:r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Lessons : </a:t>
            </a:r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Listen and Discuss / Pair Work / Grammar </a:t>
            </a:r>
          </a:p>
          <a:p>
            <a:pPr algn="l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Date :</a:t>
            </a:r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3/5/1436                                                      Language in Context / Listening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       7/5/1436  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        </a:t>
            </a:r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endParaRPr lang="ar-SA" sz="1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251520" y="836712"/>
            <a:ext cx="864096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1043608" y="836712"/>
            <a:ext cx="136815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 Objectives</a:t>
            </a:r>
            <a:endParaRPr lang="ar-SA" sz="1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724128" y="836712"/>
            <a:ext cx="136815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Applications</a:t>
            </a:r>
            <a:endParaRPr lang="ar-SA" sz="1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13" name="رابط مستقيم 12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14"/>
          <p:cNvSpPr txBox="1"/>
          <p:nvPr/>
        </p:nvSpPr>
        <p:spPr>
          <a:xfrm>
            <a:off x="5004048" y="1124744"/>
            <a:ext cx="3888432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-Listen &amp; Discuss (Student’s Book pages18&amp;19 ).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-Pair Work ( Student’s Book page19 ). 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-Grammar ( Student’s Book pages 20&amp;21 ).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-Language in Context ( Student’s Book page22 ).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-Listening ( Student’s Book page22 ).  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251520" y="1124744"/>
            <a:ext cx="4752528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B050"/>
                </a:solidFill>
                <a:latin typeface="Comic Sans MS" pitchFamily="66" charset="0"/>
              </a:rPr>
              <a:t>     The students will be able to :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-describe people’s personalities and character.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-talk about sights and activities in the city.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-tell about past events that are interrupted.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-use in sentences: ( Relative Pronouns: Who, That, Which /                       Past Progressive with  When and While )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                   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-give a definition from the words in the box to describe 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 a person.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-listen to infer who is speaking then match speakers to       their pictures.  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    </a:t>
            </a:r>
          </a:p>
        </p:txBody>
      </p:sp>
      <p:cxnSp>
        <p:nvCxnSpPr>
          <p:cNvPr id="17" name="رابط مستقيم 16"/>
          <p:cNvCxnSpPr/>
          <p:nvPr/>
        </p:nvCxnSpPr>
        <p:spPr>
          <a:xfrm>
            <a:off x="251520" y="4077072"/>
            <a:ext cx="864096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5004048" y="836712"/>
            <a:ext cx="0" cy="324036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ربع نص 21"/>
          <p:cNvSpPr txBox="1"/>
          <p:nvPr/>
        </p:nvSpPr>
        <p:spPr>
          <a:xfrm>
            <a:off x="251520" y="4077072"/>
            <a:ext cx="4248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    Teaching Strategy : </a:t>
            </a:r>
            <a:r>
              <a:rPr lang="en-US" sz="1200" b="1" dirty="0" smtClean="0">
                <a:solidFill>
                  <a:srgbClr val="00B050"/>
                </a:solidFill>
                <a:latin typeface="Comic Sans MS" pitchFamily="66" charset="0"/>
              </a:rPr>
              <a:t>Concepts Cartoons</a:t>
            </a:r>
          </a:p>
          <a:p>
            <a:pPr algn="l"/>
            <a:r>
              <a:rPr lang="en-US" sz="1200" b="1" dirty="0" smtClean="0">
                <a:solidFill>
                  <a:srgbClr val="00B050"/>
                </a:solidFill>
                <a:latin typeface="Comic Sans MS" pitchFamily="66" charset="0"/>
              </a:rPr>
              <a:t>                            Numbered-Heads-Together</a:t>
            </a:r>
            <a:endParaRPr lang="ar-SA" sz="1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251520" y="4725144"/>
            <a:ext cx="33123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  Home Work: </a:t>
            </a:r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Workbook pages 13/14/15</a:t>
            </a:r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endParaRPr lang="ar-SA" sz="1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652120" y="4365104"/>
            <a:ext cx="2592288" cy="1728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51520" y="188640"/>
            <a:ext cx="8640960" cy="6461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You Look Just Like Me!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251520" y="188640"/>
            <a:ext cx="8640960" cy="83099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Unit :</a:t>
            </a:r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All Kinds Of People                                  </a:t>
            </a:r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Lessons : </a:t>
            </a:r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Pronunciation /  About You / Conversation  </a:t>
            </a:r>
          </a:p>
          <a:p>
            <a:pPr algn="l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Date :</a:t>
            </a:r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10/5/1436                                                       Reading / Writing / Project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       14/5/1436  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        </a:t>
            </a:r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endParaRPr lang="ar-SA" sz="1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251520" y="836712"/>
            <a:ext cx="864096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1043608" y="836712"/>
            <a:ext cx="136815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 Objectives</a:t>
            </a:r>
            <a:endParaRPr lang="ar-SA" sz="1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724128" y="836712"/>
            <a:ext cx="136815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Applications</a:t>
            </a:r>
            <a:endParaRPr lang="ar-SA" sz="1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13" name="رابط مستقيم 12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14"/>
          <p:cNvSpPr txBox="1"/>
          <p:nvPr/>
        </p:nvSpPr>
        <p:spPr>
          <a:xfrm>
            <a:off x="5004048" y="1124744"/>
            <a:ext cx="3888432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-Pronunciation ( Student’s Book page22 ).</a:t>
            </a:r>
          </a:p>
          <a:p>
            <a:pPr algn="l"/>
            <a:endParaRPr lang="ar-SA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-About You ( Student’s Book page22 ). 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–Conversation ( Student’s Book page23). 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-Reading ( Student’s Book pages24 &amp; 25).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-Writing ( Student’s Book page25 ).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-Project ( Student’s Book page25 ).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251520" y="1124744"/>
            <a:ext cx="4752528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B050"/>
                </a:solidFill>
                <a:latin typeface="Comic Sans MS" pitchFamily="66" charset="0"/>
              </a:rPr>
              <a:t>    The students will be able to :</a:t>
            </a: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-pay attention to which syllable in each word is stressed.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-discuss the answers to the questions, then report back to     the class. 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-read the conversation in their books page23.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-read a passage about ( Simple Ideas, Big Results ).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-write an imaginary interview with a famous humanitarian.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-write about someone who has made a difference in </a:t>
            </a:r>
            <a:r>
              <a:rPr lang="en-US" sz="1200" b="1" smtClean="0">
                <a:solidFill>
                  <a:srgbClr val="0070C0"/>
                </a:solidFill>
                <a:latin typeface="Comic Sans MS" pitchFamily="66" charset="0"/>
              </a:rPr>
              <a:t>the      </a:t>
            </a:r>
            <a:r>
              <a:rPr lang="en-US" sz="1200" b="1" smtClean="0">
                <a:solidFill>
                  <a:srgbClr val="0070C0"/>
                </a:solidFill>
                <a:latin typeface="Comic Sans MS" pitchFamily="66" charset="0"/>
              </a:rPr>
              <a:t> world</a:t>
            </a:r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.    </a:t>
            </a:r>
          </a:p>
          <a:p>
            <a:pPr algn="l"/>
            <a:endParaRPr lang="en-US" sz="1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l"/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     </a:t>
            </a:r>
          </a:p>
        </p:txBody>
      </p:sp>
      <p:cxnSp>
        <p:nvCxnSpPr>
          <p:cNvPr id="17" name="رابط مستقيم 16"/>
          <p:cNvCxnSpPr/>
          <p:nvPr/>
        </p:nvCxnSpPr>
        <p:spPr>
          <a:xfrm>
            <a:off x="251520" y="3933056"/>
            <a:ext cx="864096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5004048" y="836712"/>
            <a:ext cx="0" cy="309634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ربع نص 21"/>
          <p:cNvSpPr txBox="1"/>
          <p:nvPr/>
        </p:nvSpPr>
        <p:spPr>
          <a:xfrm>
            <a:off x="251520" y="3933056"/>
            <a:ext cx="43204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    Teaching Strategy : </a:t>
            </a:r>
            <a:r>
              <a:rPr lang="en-US" sz="1200" b="1" dirty="0" smtClean="0">
                <a:solidFill>
                  <a:srgbClr val="00B050"/>
                </a:solidFill>
                <a:latin typeface="Comic Sans MS" pitchFamily="66" charset="0"/>
              </a:rPr>
              <a:t>The One Minute Paper</a:t>
            </a:r>
          </a:p>
          <a:p>
            <a:pPr algn="ctr"/>
            <a:r>
              <a:rPr lang="en-US" sz="1200" b="1" dirty="0" smtClean="0">
                <a:solidFill>
                  <a:srgbClr val="00B050"/>
                </a:solidFill>
                <a:latin typeface="Comic Sans MS" pitchFamily="66" charset="0"/>
              </a:rPr>
              <a:t>                          Popsicle Sticks        </a:t>
            </a:r>
            <a:endParaRPr lang="ar-SA" sz="12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251520" y="4725144"/>
            <a:ext cx="367240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  Home Work: </a:t>
            </a:r>
            <a:r>
              <a:rPr lang="en-US" sz="1200" b="1" dirty="0" smtClean="0">
                <a:solidFill>
                  <a:srgbClr val="0070C0"/>
                </a:solidFill>
                <a:latin typeface="Comic Sans MS" pitchFamily="66" charset="0"/>
              </a:rPr>
              <a:t>Workbook pages 16/17/18</a:t>
            </a:r>
            <a:r>
              <a:rPr lang="en-US" sz="12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endParaRPr lang="ar-SA" sz="1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5724128" y="4365104"/>
            <a:ext cx="2592288" cy="1728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354</Words>
  <Application>Microsoft Office PowerPoint</Application>
  <PresentationFormat>عرض على الشاشة (3:4)‏</PresentationFormat>
  <Paragraphs>77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zeze zezo</dc:creator>
  <cp:lastModifiedBy>zeze zezo</cp:lastModifiedBy>
  <cp:revision>87</cp:revision>
  <dcterms:created xsi:type="dcterms:W3CDTF">2015-01-21T15:20:55Z</dcterms:created>
  <dcterms:modified xsi:type="dcterms:W3CDTF">2015-02-20T07:58:11Z</dcterms:modified>
</cp:coreProperties>
</file>