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65" r:id="rId3"/>
    <p:sldId id="278" r:id="rId4"/>
    <p:sldId id="264" r:id="rId5"/>
    <p:sldId id="272" r:id="rId6"/>
    <p:sldId id="273" r:id="rId7"/>
    <p:sldId id="277" r:id="rId8"/>
    <p:sldId id="274" r:id="rId9"/>
    <p:sldId id="271" r:id="rId10"/>
    <p:sldId id="275" r:id="rId11"/>
    <p:sldId id="276" r:id="rId12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7407E-D9AB-43C2-BFD8-5F8A74157E70}" type="datetimeFigureOut">
              <a:rPr lang="ar-SA" smtClean="0"/>
              <a:t>18/04/36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756E-0B6E-4F90-A95D-C4E58C5A678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88272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7407E-D9AB-43C2-BFD8-5F8A74157E70}" type="datetimeFigureOut">
              <a:rPr lang="ar-SA" smtClean="0"/>
              <a:t>18/04/36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756E-0B6E-4F90-A95D-C4E58C5A678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0865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7407E-D9AB-43C2-BFD8-5F8A74157E70}" type="datetimeFigureOut">
              <a:rPr lang="ar-SA" smtClean="0"/>
              <a:t>18/04/36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756E-0B6E-4F90-A95D-C4E58C5A678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21723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7407E-D9AB-43C2-BFD8-5F8A74157E70}" type="datetimeFigureOut">
              <a:rPr lang="ar-SA" smtClean="0"/>
              <a:t>18/04/36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756E-0B6E-4F90-A95D-C4E58C5A678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44533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7407E-D9AB-43C2-BFD8-5F8A74157E70}" type="datetimeFigureOut">
              <a:rPr lang="ar-SA" smtClean="0"/>
              <a:t>18/04/36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756E-0B6E-4F90-A95D-C4E58C5A678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96941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7407E-D9AB-43C2-BFD8-5F8A74157E70}" type="datetimeFigureOut">
              <a:rPr lang="ar-SA" smtClean="0"/>
              <a:t>18/04/36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756E-0B6E-4F90-A95D-C4E58C5A678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26435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7407E-D9AB-43C2-BFD8-5F8A74157E70}" type="datetimeFigureOut">
              <a:rPr lang="ar-SA" smtClean="0"/>
              <a:t>18/04/36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756E-0B6E-4F90-A95D-C4E58C5A678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3476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7407E-D9AB-43C2-BFD8-5F8A74157E70}" type="datetimeFigureOut">
              <a:rPr lang="ar-SA" smtClean="0"/>
              <a:t>18/04/36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756E-0B6E-4F90-A95D-C4E58C5A678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24299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7407E-D9AB-43C2-BFD8-5F8A74157E70}" type="datetimeFigureOut">
              <a:rPr lang="ar-SA" smtClean="0"/>
              <a:t>18/04/36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756E-0B6E-4F90-A95D-C4E58C5A678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86734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7407E-D9AB-43C2-BFD8-5F8A74157E70}" type="datetimeFigureOut">
              <a:rPr lang="ar-SA" smtClean="0"/>
              <a:t>18/04/36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756E-0B6E-4F90-A95D-C4E58C5A678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85763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7407E-D9AB-43C2-BFD8-5F8A74157E70}" type="datetimeFigureOut">
              <a:rPr lang="ar-SA" smtClean="0"/>
              <a:t>18/04/36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756E-0B6E-4F90-A95D-C4E58C5A678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76971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C7407E-D9AB-43C2-BFD8-5F8A74157E70}" type="datetimeFigureOut">
              <a:rPr lang="ar-SA" smtClean="0"/>
              <a:t>18/04/36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8756E-0B6E-4F90-A95D-C4E58C5A678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90448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srihaswani.com/skills/basket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hyperlink" Target="http://www.acclaimimages.com/_gallery/_pages/0356-0605-2707-4329.html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772400" cy="864096"/>
          </a:xfrm>
        </p:spPr>
        <p:txBody>
          <a:bodyPr>
            <a:noAutofit/>
          </a:bodyPr>
          <a:lstStyle/>
          <a:p>
            <a:r>
              <a:rPr lang="en-US" sz="4800" dirty="0" smtClean="0"/>
              <a:t>Warm up activity:</a:t>
            </a:r>
            <a:br>
              <a:rPr lang="en-US" sz="4800" dirty="0" smtClean="0"/>
            </a:br>
            <a:r>
              <a:rPr lang="en-US" sz="4800" smtClean="0"/>
              <a:t>unscramble this </a:t>
            </a:r>
            <a:r>
              <a:rPr lang="en-US" sz="4800" dirty="0" smtClean="0"/>
              <a:t>word</a:t>
            </a:r>
            <a:endParaRPr lang="ar-SA" sz="4800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259632" y="2708920"/>
            <a:ext cx="6400800" cy="1080120"/>
          </a:xfrm>
        </p:spPr>
        <p:txBody>
          <a:bodyPr>
            <a:noAutofit/>
          </a:bodyPr>
          <a:lstStyle/>
          <a:p>
            <a:r>
              <a:rPr lang="en-US" sz="6600" dirty="0" err="1" smtClean="0">
                <a:solidFill>
                  <a:schemeClr val="tx1"/>
                </a:solidFill>
              </a:rPr>
              <a:t>yyadeesrt</a:t>
            </a:r>
            <a:endParaRPr lang="ar-SA" sz="6600" dirty="0">
              <a:solidFill>
                <a:schemeClr val="tx1"/>
              </a:solidFill>
            </a:endParaRPr>
          </a:p>
        </p:txBody>
      </p:sp>
      <p:sp>
        <p:nvSpPr>
          <p:cNvPr id="4" name="عنوان فرعي 2"/>
          <p:cNvSpPr txBox="1">
            <a:spLocks/>
          </p:cNvSpPr>
          <p:nvPr/>
        </p:nvSpPr>
        <p:spPr>
          <a:xfrm>
            <a:off x="1187624" y="4293096"/>
            <a:ext cx="6400800" cy="108012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00" dirty="0" smtClean="0">
                <a:solidFill>
                  <a:srgbClr val="FF0000"/>
                </a:solidFill>
              </a:rPr>
              <a:t>yesterday</a:t>
            </a:r>
            <a:endParaRPr lang="ar-SA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775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Time to write a paragraph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dirty="0" smtClean="0"/>
              <a:t>Now you will see a </a:t>
            </a:r>
            <a:r>
              <a:rPr lang="en-US" dirty="0"/>
              <a:t>picture.  Write a paragraph of 6 </a:t>
            </a:r>
            <a:r>
              <a:rPr lang="en-US" dirty="0" smtClean="0"/>
              <a:t>sentences </a:t>
            </a:r>
            <a:r>
              <a:rPr lang="en-US" dirty="0"/>
              <a:t>describing the actions of the people in the picture.  </a:t>
            </a:r>
          </a:p>
          <a:p>
            <a:pPr marL="0" indent="0" algn="l">
              <a:buNone/>
            </a:pPr>
            <a:r>
              <a:rPr lang="en-US" dirty="0"/>
              <a:t>Use simple present tense verbs </a:t>
            </a:r>
            <a:endParaRPr lang="en-US" dirty="0" smtClean="0"/>
          </a:p>
          <a:p>
            <a:pPr marL="0" indent="0" algn="l">
              <a:buNone/>
            </a:pPr>
            <a:r>
              <a:rPr lang="en-US" dirty="0" smtClean="0"/>
              <a:t>Use </a:t>
            </a:r>
            <a:r>
              <a:rPr lang="en-US" dirty="0"/>
              <a:t>a topic sentence and conclusion.</a:t>
            </a:r>
          </a:p>
        </p:txBody>
      </p:sp>
    </p:spTree>
    <p:extLst>
      <p:ext uri="{BB962C8B-B14F-4D97-AF65-F5344CB8AC3E}">
        <p14:creationId xmlns:p14="http://schemas.microsoft.com/office/powerpoint/2010/main" val="2833752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/>
      <p:bldP spid="7475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"/>
            <a:ext cx="7848600" cy="310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78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352800"/>
            <a:ext cx="7772400" cy="3414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650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476672"/>
            <a:ext cx="9036496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By the end of this lesson you’ll be able to:</a:t>
            </a:r>
            <a:br>
              <a:rPr lang="en-US" dirty="0" smtClean="0">
                <a:solidFill>
                  <a:srgbClr val="C00000"/>
                </a:solidFill>
              </a:rPr>
            </a:br>
            <a:endParaRPr lang="ar-SA" dirty="0">
              <a:solidFill>
                <a:srgbClr val="C00000"/>
              </a:solidFill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251520" y="1988840"/>
            <a:ext cx="864096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3600" dirty="0" smtClean="0">
                <a:cs typeface="+mj-cs"/>
              </a:rPr>
              <a:t>*Use simple present tense </a:t>
            </a:r>
            <a:r>
              <a:rPr lang="en-US" sz="3600" dirty="0"/>
              <a:t>tense—affirmative, </a:t>
            </a:r>
            <a:r>
              <a:rPr lang="en-US" sz="3600" dirty="0" smtClean="0"/>
              <a:t>third person </a:t>
            </a:r>
            <a:r>
              <a:rPr lang="en-US" sz="3600" dirty="0"/>
              <a:t>endings</a:t>
            </a:r>
            <a:r>
              <a:rPr lang="en-US" sz="3600" dirty="0" smtClean="0">
                <a:cs typeface="+mj-cs"/>
              </a:rPr>
              <a:t>. </a:t>
            </a:r>
            <a:endParaRPr lang="ar-SA" sz="36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0513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ربع نص 7"/>
          <p:cNvSpPr txBox="1"/>
          <p:nvPr/>
        </p:nvSpPr>
        <p:spPr>
          <a:xfrm>
            <a:off x="251520" y="1988840"/>
            <a:ext cx="864096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600" dirty="0" smtClean="0">
                <a:cs typeface="+mj-cs"/>
              </a:rPr>
              <a:t>S+ V (s) + obj.</a:t>
            </a:r>
            <a:endParaRPr lang="ar-SA" sz="36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68108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" y="4890"/>
            <a:ext cx="1974506" cy="2148997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9" t="21415" r="14127" b="37044"/>
          <a:stretch/>
        </p:blipFill>
        <p:spPr>
          <a:xfrm>
            <a:off x="1979712" y="4890"/>
            <a:ext cx="7164288" cy="3710767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3563888" y="3861048"/>
            <a:ext cx="558011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3200" dirty="0" smtClean="0">
                <a:latin typeface="Andalus" pitchFamily="18" charset="-78"/>
                <a:cs typeface="Andalus" pitchFamily="18" charset="-78"/>
              </a:rPr>
              <a:t>-We pray every day. </a:t>
            </a:r>
          </a:p>
          <a:p>
            <a:pPr algn="l"/>
            <a:r>
              <a:rPr lang="en-US" sz="3200" dirty="0" smtClean="0">
                <a:latin typeface="Andalus" pitchFamily="18" charset="-78"/>
                <a:cs typeface="Andalus" pitchFamily="18" charset="-78"/>
              </a:rPr>
              <a:t>-She brushes her teeth after each meal. </a:t>
            </a:r>
            <a:endParaRPr lang="ar-SA" sz="3200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57263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" y="4890"/>
            <a:ext cx="1974506" cy="2148997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1" t="20850" r="13810" b="61245"/>
          <a:stretch/>
        </p:blipFill>
        <p:spPr>
          <a:xfrm>
            <a:off x="1988727" y="0"/>
            <a:ext cx="7155273" cy="1465943"/>
          </a:xfrm>
          <a:prstGeom prst="rect">
            <a:avLst/>
          </a:prstGeom>
        </p:spPr>
      </p:pic>
      <p:sp>
        <p:nvSpPr>
          <p:cNvPr id="4" name="مربع نص 3"/>
          <p:cNvSpPr txBox="1"/>
          <p:nvPr/>
        </p:nvSpPr>
        <p:spPr>
          <a:xfrm>
            <a:off x="3523940" y="2909981"/>
            <a:ext cx="4896544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b="1" dirty="0" smtClean="0">
                <a:latin typeface="Bell MT" pitchFamily="18" charset="0"/>
              </a:rPr>
              <a:t>-Teacher teaches the students.</a:t>
            </a:r>
          </a:p>
          <a:p>
            <a:pPr algn="l"/>
            <a:r>
              <a:rPr lang="en-US" sz="2400" b="1" dirty="0" smtClean="0">
                <a:latin typeface="Bell MT" pitchFamily="18" charset="0"/>
              </a:rPr>
              <a:t>-Doctor works at  hospital.</a:t>
            </a:r>
          </a:p>
          <a:p>
            <a:pPr algn="l"/>
            <a:r>
              <a:rPr lang="en-US" sz="2400" b="1" dirty="0" smtClean="0">
                <a:latin typeface="Bell MT" pitchFamily="18" charset="0"/>
              </a:rPr>
              <a:t>-Nurse helps sick people.</a:t>
            </a:r>
            <a:endParaRPr lang="en-US" sz="2400" b="1" dirty="0">
              <a:latin typeface="Bell MT" pitchFamily="18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7812360" y="1079388"/>
            <a:ext cx="1224136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endParaRPr lang="ar-SA" dirty="0">
              <a:solidFill>
                <a:srgbClr val="0070C0"/>
              </a:solidFill>
            </a:endParaRP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8" t="52188" r="16190" b="20586"/>
          <a:stretch/>
        </p:blipFill>
        <p:spPr>
          <a:xfrm>
            <a:off x="1979712" y="1530355"/>
            <a:ext cx="7151892" cy="1399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277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" y="4890"/>
            <a:ext cx="1974506" cy="2148997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8" t="20850" r="14127" b="15063"/>
          <a:stretch/>
        </p:blipFill>
        <p:spPr>
          <a:xfrm>
            <a:off x="1979712" y="4890"/>
            <a:ext cx="7164288" cy="5728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Click to show &quot;Basket Weaving&quot; result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1613" y="-6243"/>
            <a:ext cx="2519362" cy="235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51520" y="2636912"/>
            <a:ext cx="871296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1" hangingPunct="1">
              <a:spcBef>
                <a:spcPct val="50000"/>
              </a:spcBef>
              <a:defRPr/>
            </a:pPr>
            <a:r>
              <a:rPr lang="en-US" sz="3600" i="1" dirty="0">
                <a:solidFill>
                  <a:srgbClr val="FFFF66"/>
                </a:solidFill>
                <a:latin typeface="Arial" charset="0"/>
              </a:rPr>
              <a:t>Peter</a:t>
            </a:r>
            <a:r>
              <a:rPr lang="en-US" sz="3600" i="1" dirty="0">
                <a:latin typeface="Arial" charset="0"/>
              </a:rPr>
              <a:t> </a:t>
            </a:r>
            <a:r>
              <a:rPr lang="en-US" sz="3600" i="1" dirty="0" smtClean="0">
                <a:latin typeface="Arial" charset="0"/>
              </a:rPr>
              <a:t> </a:t>
            </a:r>
            <a:r>
              <a:rPr lang="en-US" i="1" dirty="0" smtClean="0">
                <a:latin typeface="Arial" charset="0"/>
              </a:rPr>
              <a:t>(He) </a:t>
            </a:r>
            <a:r>
              <a:rPr lang="en-US" sz="3600" b="1" i="1" dirty="0" smtClean="0">
                <a:solidFill>
                  <a:schemeClr val="accent1"/>
                </a:solidFill>
                <a:latin typeface="Arial" charset="0"/>
              </a:rPr>
              <a:t>work</a:t>
            </a:r>
            <a:r>
              <a:rPr lang="en-US" sz="3600" i="1" dirty="0" smtClean="0">
                <a:solidFill>
                  <a:srgbClr val="F6750A"/>
                </a:solidFill>
                <a:latin typeface="Arial" charset="0"/>
              </a:rPr>
              <a:t>s</a:t>
            </a:r>
            <a:r>
              <a:rPr lang="en-US" sz="3600" i="1" dirty="0" smtClean="0">
                <a:latin typeface="Arial" charset="0"/>
              </a:rPr>
              <a:t> </a:t>
            </a:r>
            <a:r>
              <a:rPr lang="en-US" sz="36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charset="0"/>
              </a:rPr>
              <a:t>on his basket  every day </a:t>
            </a:r>
            <a:r>
              <a:rPr lang="en-US" sz="3600" dirty="0" smtClean="0">
                <a:latin typeface="Arial" charset="0"/>
              </a:rPr>
              <a:t>. </a:t>
            </a:r>
            <a:endParaRPr lang="en-US" sz="3600" dirty="0">
              <a:latin typeface="Arial" charset="0"/>
            </a:endParaRPr>
          </a:p>
        </p:txBody>
      </p:sp>
      <p:pic>
        <p:nvPicPr>
          <p:cNvPr id="6" name="Picture 8" descr="People Eating Stock Photography: Two Boys Eating Ice Cream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71" y="3429000"/>
            <a:ext cx="2453313" cy="1643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0" y="5319714"/>
            <a:ext cx="9144000" cy="1439862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  <a:defRPr/>
            </a:pPr>
            <a:r>
              <a:rPr lang="en-US" i="1" dirty="0" smtClean="0">
                <a:solidFill>
                  <a:srgbClr val="FFC000"/>
                </a:solidFill>
              </a:rPr>
              <a:t>Children</a:t>
            </a:r>
            <a:r>
              <a:rPr lang="en-US" dirty="0"/>
              <a:t> </a:t>
            </a:r>
            <a:r>
              <a:rPr lang="en-US" sz="1600" dirty="0"/>
              <a:t>(They</a:t>
            </a:r>
            <a:r>
              <a:rPr lang="en-US" sz="1600" dirty="0" smtClean="0"/>
              <a:t>)</a:t>
            </a:r>
            <a:r>
              <a:rPr lang="en-US" sz="1600" i="1" dirty="0" smtClean="0"/>
              <a:t> </a:t>
            </a:r>
            <a:r>
              <a:rPr lang="en-US" i="1" dirty="0" smtClean="0">
                <a:solidFill>
                  <a:schemeClr val="accent1"/>
                </a:solidFill>
              </a:rPr>
              <a:t>like </a:t>
            </a:r>
            <a:r>
              <a:rPr lang="en-US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ice-cream very much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9821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Any questions?</a:t>
            </a:r>
          </a:p>
        </p:txBody>
      </p:sp>
      <p:pic>
        <p:nvPicPr>
          <p:cNvPr id="72709" name="Picture 5" descr="eM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209800"/>
            <a:ext cx="3194050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17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22881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Using Thin, Pair and share strategy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do this ex.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5" name="وجه ضاحك 4"/>
          <p:cNvSpPr/>
          <p:nvPr/>
        </p:nvSpPr>
        <p:spPr>
          <a:xfrm>
            <a:off x="8371950" y="512281"/>
            <a:ext cx="576064" cy="576064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عنوان 1"/>
          <p:cNvSpPr txBox="1">
            <a:spLocks/>
          </p:cNvSpPr>
          <p:nvPr/>
        </p:nvSpPr>
        <p:spPr>
          <a:xfrm>
            <a:off x="424748" y="22768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ar-SA" dirty="0"/>
          </a:p>
        </p:txBody>
      </p:sp>
      <p:sp>
        <p:nvSpPr>
          <p:cNvPr id="6" name="عنوان 1"/>
          <p:cNvSpPr txBox="1">
            <a:spLocks/>
          </p:cNvSpPr>
          <p:nvPr/>
        </p:nvSpPr>
        <p:spPr>
          <a:xfrm>
            <a:off x="421367" y="2060848"/>
            <a:ext cx="8229600" cy="787524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975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i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Choose the correct answer:</a:t>
            </a:r>
            <a:endParaRPr lang="ar-SA" i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عنوان 1"/>
          <p:cNvSpPr txBox="1">
            <a:spLocks/>
          </p:cNvSpPr>
          <p:nvPr/>
        </p:nvSpPr>
        <p:spPr>
          <a:xfrm>
            <a:off x="251520" y="3212976"/>
            <a:ext cx="8696494" cy="2520280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82500" lnSpcReduction="1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/>
              <a:t>1-I ( eat/ eats/ is eating) cereal in the morning.</a:t>
            </a:r>
            <a:endParaRPr lang="ar-SA" dirty="0" smtClean="0"/>
          </a:p>
          <a:p>
            <a:pPr algn="l"/>
            <a:r>
              <a:rPr lang="en-US" dirty="0" smtClean="0"/>
              <a:t>2- He (like/ likes/ is liking) green smoothies. </a:t>
            </a:r>
          </a:p>
          <a:p>
            <a:pPr algn="l"/>
            <a:r>
              <a:rPr lang="en-US" dirty="0" smtClean="0"/>
              <a:t>3- Kids (playing/ plays/ play) everywhere. </a:t>
            </a:r>
            <a:endParaRPr lang="ar-SA" dirty="0"/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17"/>
          <a:stretch/>
        </p:blipFill>
        <p:spPr>
          <a:xfrm>
            <a:off x="7997645" y="-1"/>
            <a:ext cx="1054035" cy="1412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413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Gra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Gram</Template>
  <TotalTime>314</TotalTime>
  <Words>182</Words>
  <Application>Microsoft Office PowerPoint</Application>
  <PresentationFormat>عرض على الشاشة (3:4)‏</PresentationFormat>
  <Paragraphs>23</Paragraphs>
  <Slides>11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2" baseType="lpstr">
      <vt:lpstr>Gram</vt:lpstr>
      <vt:lpstr>Warm up activity: unscramble this word</vt:lpstr>
      <vt:lpstr>By the end of this lesson you’ll be able to: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Any questions?</vt:lpstr>
      <vt:lpstr>Using Thin, Pair and share strategy do this ex.</vt:lpstr>
      <vt:lpstr>Time to write a paragraph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Warm up activity: unscramble this word</dc:title>
  <dc:creator>WeLcOmE</dc:creator>
  <cp:lastModifiedBy>Welcome</cp:lastModifiedBy>
  <cp:revision>78</cp:revision>
  <dcterms:created xsi:type="dcterms:W3CDTF">2014-12-06T15:22:10Z</dcterms:created>
  <dcterms:modified xsi:type="dcterms:W3CDTF">2015-02-07T12:47:36Z</dcterms:modified>
</cp:coreProperties>
</file>