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213237-3E4A-45A4-AA87-B3310724203B}" type="datetimeFigureOut">
              <a:rPr lang="ar-SA" smtClean="0"/>
              <a:t>28/02/36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EDE9B0-A5DA-49A2-A31A-5C3AD302262C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00" y="5639813"/>
            <a:ext cx="5249863" cy="151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تفاعلات تلقائية وتفاعلات غير تلقائية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21" y="16288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1" y="1642247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82775"/>
            <a:ext cx="288032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809728" cy="210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7498080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شارة البدء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S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ونعني بها طاقة بدء التفاعل أو طاقة التنشيط وهي التي تلزم </a:t>
            </a:r>
          </a:p>
          <a:p>
            <a:pPr marL="82296" indent="0" algn="ctr">
              <a:buNone/>
            </a:pP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لبدء التفاعل</a:t>
            </a:r>
          </a:p>
          <a:p>
            <a:pPr marL="0" indent="0" algn="ctr">
              <a:buNone/>
            </a:pPr>
            <a:endParaRPr lang="ar-SA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13600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51430"/>
            <a:ext cx="3744416" cy="259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7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5266" y="1135250"/>
            <a:ext cx="7498080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سرعة التفاعل الكيميائي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78376" y="143854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ar-SA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SA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مدى سرعة حدوث تفاعل كيميائي عند بدئه</a:t>
            </a:r>
          </a:p>
          <a:p>
            <a:pPr algn="ctr"/>
            <a:endParaRPr lang="ar-SA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SA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SA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SA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SA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ar-SA" dirty="0" err="1" smtClean="0">
                <a:solidFill>
                  <a:schemeClr val="tx2">
                    <a:lumMod val="75000"/>
                  </a:schemeClr>
                </a:solidFill>
              </a:rPr>
              <a:t>لايجاد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 سرعة التفاعل نجد سرعة استهلاك المتفاعلات أو سرعة 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تكون النواتج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39" y="2786335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096344" cy="168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العوامل المؤثرة في سرعة التفاعل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400" dirty="0" smtClean="0"/>
              <a:t>1</a:t>
            </a:r>
            <a:r>
              <a:rPr lang="ar-SA" sz="2400" dirty="0" smtClean="0">
                <a:solidFill>
                  <a:srgbClr val="00B050"/>
                </a:solidFill>
              </a:rPr>
              <a:t>) </a:t>
            </a:r>
            <a:r>
              <a:rPr lang="ar-SA" sz="2000" dirty="0" smtClean="0">
                <a:solidFill>
                  <a:srgbClr val="00B050"/>
                </a:solidFill>
              </a:rPr>
              <a:t>الحرارة : حفظ الأطعمة في الثلاجات يبطئ من سرعة التفاعلات</a:t>
            </a:r>
          </a:p>
          <a:p>
            <a:endParaRPr lang="ar-SA" sz="2000" dirty="0" smtClean="0">
              <a:solidFill>
                <a:srgbClr val="00B050"/>
              </a:solidFill>
            </a:endParaRPr>
          </a:p>
          <a:p>
            <a:endParaRPr lang="ar-SA" sz="2000" dirty="0">
              <a:solidFill>
                <a:srgbClr val="00B050"/>
              </a:solidFill>
            </a:endParaRPr>
          </a:p>
          <a:p>
            <a:endParaRPr lang="ar-SA" sz="2000" dirty="0" smtClean="0">
              <a:solidFill>
                <a:srgbClr val="00B050"/>
              </a:solidFill>
            </a:endParaRPr>
          </a:p>
          <a:p>
            <a:r>
              <a:rPr lang="ar-SA" sz="2000" dirty="0" smtClean="0">
                <a:solidFill>
                  <a:srgbClr val="00B050"/>
                </a:solidFill>
              </a:rPr>
              <a:t>2) التركيز :كلما كانت الذرات المتفاعلة </a:t>
            </a:r>
            <a:r>
              <a:rPr lang="ar-SA" sz="2000" dirty="0" err="1" smtClean="0">
                <a:solidFill>
                  <a:srgbClr val="00B050"/>
                </a:solidFill>
              </a:rPr>
              <a:t>قريبةمن</a:t>
            </a:r>
            <a:r>
              <a:rPr lang="ar-SA" sz="2000" dirty="0" smtClean="0">
                <a:solidFill>
                  <a:srgbClr val="00B050"/>
                </a:solidFill>
              </a:rPr>
              <a:t> بعض تزيد السرعة</a:t>
            </a:r>
          </a:p>
          <a:p>
            <a:pPr marL="0" indent="0">
              <a:buNone/>
            </a:pPr>
            <a:r>
              <a:rPr lang="ar-SA" sz="2000" dirty="0" smtClean="0">
                <a:solidFill>
                  <a:srgbClr val="00B050"/>
                </a:solidFill>
              </a:rPr>
              <a:t>3) مساحة السطح : تزداد السرعة بزيادة عدد الذرات  المعرضة </a:t>
            </a:r>
          </a:p>
          <a:p>
            <a:r>
              <a:rPr lang="ar-SA" sz="2000" dirty="0" smtClean="0">
                <a:solidFill>
                  <a:srgbClr val="00B050"/>
                </a:solidFill>
              </a:rPr>
              <a:t>للتفاعل      </a:t>
            </a:r>
            <a:endParaRPr lang="ar-SA" sz="2000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0" y="10527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8" y="2868048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2" y="4663703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46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المثبطات والمحفزات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مواد تؤدي إلى ابطاء التفاعل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pPr algn="ctr"/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مواد تسرع التفاعل ولا تظهر في التفاعل الكيميائي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وسيلة شرح بيضاوية 3"/>
          <p:cNvSpPr/>
          <p:nvPr/>
        </p:nvSpPr>
        <p:spPr>
          <a:xfrm>
            <a:off x="3491880" y="2132856"/>
            <a:ext cx="1800200" cy="1152128"/>
          </a:xfrm>
          <a:prstGeom prst="wedgeEllipseCallout">
            <a:avLst>
              <a:gd name="adj1" fmla="val 53118"/>
              <a:gd name="adj2" fmla="val -53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3635896" y="2420888"/>
            <a:ext cx="14401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مثبطات</a:t>
            </a:r>
            <a:endParaRPr lang="ar-SA" sz="4000" dirty="0">
              <a:solidFill>
                <a:schemeClr val="bg1"/>
              </a:solidFill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6444208" y="3227294"/>
            <a:ext cx="1872208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6588224" y="3372180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bg1"/>
                </a:solidFill>
              </a:rPr>
              <a:t>محفزات</a:t>
            </a:r>
            <a:endParaRPr lang="ar-S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5725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55576" y="692696"/>
            <a:ext cx="33843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المحفزات المحولة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5954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</TotalTime>
  <Words>101</Words>
  <Application>Microsoft Office PowerPoint</Application>
  <PresentationFormat>عرض على الشاشة (3:4)‏</PresentationFormat>
  <Paragraphs>34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انقلاب</vt:lpstr>
      <vt:lpstr>عرض تقديمي في PowerPoint</vt:lpstr>
      <vt:lpstr>تفاعلات تلقائية وتفاعلات غير تلقائية</vt:lpstr>
      <vt:lpstr>شارة البدء</vt:lpstr>
      <vt:lpstr>سرعة التفاعل الكيميائي</vt:lpstr>
      <vt:lpstr>العوامل المؤثرة في سرعة التفاعل</vt:lpstr>
      <vt:lpstr>المثبطات والمحفزات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خدمة التقنية</dc:creator>
  <cp:lastModifiedBy>خدمة التقنية</cp:lastModifiedBy>
  <cp:revision>13</cp:revision>
  <dcterms:created xsi:type="dcterms:W3CDTF">2014-12-20T19:37:59Z</dcterms:created>
  <dcterms:modified xsi:type="dcterms:W3CDTF">2014-12-20T22:20:51Z</dcterms:modified>
</cp:coreProperties>
</file>