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9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4FCBD9A-98CE-4FB6-B4C7-291F7F9B64BF}" type="datetimeFigureOut">
              <a:rPr lang="ar-SA" smtClean="0"/>
              <a:t>21/02/36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3F7BCAF-29C6-4ED6-800A-204CFE298F7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Back in Riyadh</a:t>
            </a:r>
            <a:endParaRPr lang="ar-SA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6777318" cy="108012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Unit:10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2725515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91550" cy="10668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Lesson:1</a:t>
            </a:r>
            <a:endParaRPr lang="ar-SA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99247" y="2852936"/>
            <a:ext cx="7745505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Welcome back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5486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36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9526" y="3189249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9526" y="2726923"/>
            <a:ext cx="341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8790" y="2927639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1109" y="3573016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1166" y="3834626"/>
            <a:ext cx="2984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21109" y="6206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Freeform 16"/>
          <p:cNvSpPr/>
          <p:nvPr/>
        </p:nvSpPr>
        <p:spPr>
          <a:xfrm>
            <a:off x="3668751" y="1000421"/>
            <a:ext cx="669073" cy="25491"/>
          </a:xfrm>
          <a:custGeom>
            <a:avLst/>
            <a:gdLst>
              <a:gd name="connsiteX0" fmla="*/ 0 w 669073"/>
              <a:gd name="connsiteY0" fmla="*/ 14340 h 25491"/>
              <a:gd name="connsiteX1" fmla="*/ 457200 w 669073"/>
              <a:gd name="connsiteY1" fmla="*/ 3189 h 25491"/>
              <a:gd name="connsiteX2" fmla="*/ 669073 w 669073"/>
              <a:gd name="connsiteY2" fmla="*/ 25491 h 2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73" h="25491">
                <a:moveTo>
                  <a:pt x="0" y="14340"/>
                </a:moveTo>
                <a:cubicBezTo>
                  <a:pt x="152400" y="10623"/>
                  <a:pt x="304755" y="3189"/>
                  <a:pt x="457200" y="3189"/>
                </a:cubicBezTo>
                <a:cubicBezTo>
                  <a:pt x="631790" y="3189"/>
                  <a:pt x="593211" y="-12440"/>
                  <a:pt x="669073" y="25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163015" y="1209452"/>
            <a:ext cx="814039" cy="67888"/>
          </a:xfrm>
          <a:custGeom>
            <a:avLst/>
            <a:gdLst>
              <a:gd name="connsiteX0" fmla="*/ 0 w 814039"/>
              <a:gd name="connsiteY0" fmla="*/ 50636 h 67888"/>
              <a:gd name="connsiteX1" fmla="*/ 379141 w 814039"/>
              <a:gd name="connsiteY1" fmla="*/ 50636 h 67888"/>
              <a:gd name="connsiteX2" fmla="*/ 412595 w 814039"/>
              <a:gd name="connsiteY2" fmla="*/ 39485 h 67888"/>
              <a:gd name="connsiteX3" fmla="*/ 524107 w 814039"/>
              <a:gd name="connsiteY3" fmla="*/ 28333 h 67888"/>
              <a:gd name="connsiteX4" fmla="*/ 814039 w 814039"/>
              <a:gd name="connsiteY4" fmla="*/ 6031 h 6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039" h="67888">
                <a:moveTo>
                  <a:pt x="0" y="50636"/>
                </a:moveTo>
                <a:cubicBezTo>
                  <a:pt x="160578" y="77399"/>
                  <a:pt x="86026" y="69546"/>
                  <a:pt x="379141" y="50636"/>
                </a:cubicBezTo>
                <a:cubicBezTo>
                  <a:pt x="390871" y="49879"/>
                  <a:pt x="400977" y="41272"/>
                  <a:pt x="412595" y="39485"/>
                </a:cubicBezTo>
                <a:cubicBezTo>
                  <a:pt x="449517" y="33805"/>
                  <a:pt x="486936" y="32050"/>
                  <a:pt x="524107" y="28333"/>
                </a:cubicBezTo>
                <a:cubicBezTo>
                  <a:pt x="661541" y="-17478"/>
                  <a:pt x="567505" y="6031"/>
                  <a:pt x="814039" y="60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5229922" y="1248937"/>
            <a:ext cx="669073" cy="0"/>
          </a:xfrm>
          <a:custGeom>
            <a:avLst/>
            <a:gdLst>
              <a:gd name="connsiteX0" fmla="*/ 0 w 669073"/>
              <a:gd name="connsiteY0" fmla="*/ 0 h 0"/>
              <a:gd name="connsiteX1" fmla="*/ 669073 w 66907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073">
                <a:moveTo>
                  <a:pt x="0" y="0"/>
                </a:moveTo>
                <a:lnTo>
                  <a:pt x="669073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Freeform 21"/>
          <p:cNvSpPr/>
          <p:nvPr/>
        </p:nvSpPr>
        <p:spPr>
          <a:xfrm>
            <a:off x="3713356" y="1003610"/>
            <a:ext cx="635620" cy="0"/>
          </a:xfrm>
          <a:custGeom>
            <a:avLst/>
            <a:gdLst>
              <a:gd name="connsiteX0" fmla="*/ 0 w 635620"/>
              <a:gd name="connsiteY0" fmla="*/ 0 h 0"/>
              <a:gd name="connsiteX1" fmla="*/ 635620 w 635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620">
                <a:moveTo>
                  <a:pt x="0" y="0"/>
                </a:moveTo>
                <a:lnTo>
                  <a:pt x="635620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Rectangle 22"/>
          <p:cNvSpPr/>
          <p:nvPr/>
        </p:nvSpPr>
        <p:spPr>
          <a:xfrm>
            <a:off x="3975410" y="2726700"/>
            <a:ext cx="341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80421" y="2989194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7596" y="3252593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41510" y="3573015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5410" y="3803847"/>
            <a:ext cx="343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4465" y="5157192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7849" y="4895582"/>
            <a:ext cx="59683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Fred, I've got some thing to tall you.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1681" y="5300097"/>
            <a:ext cx="84241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Claudio, couldn`t answer all the question in his test.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1490" y="5645983"/>
            <a:ext cx="65838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I`m going to the study to do some work.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526" y="6152367"/>
            <a:ext cx="5820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Ibrahim's, the man is waiting the airport 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34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8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4" grpId="0"/>
      <p:bldP spid="5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0" y="-11369"/>
            <a:ext cx="9201214" cy="6858000"/>
          </a:xfrm>
        </p:spPr>
      </p:pic>
      <p:sp>
        <p:nvSpPr>
          <p:cNvPr id="7" name="Rectangle 6"/>
          <p:cNvSpPr/>
          <p:nvPr/>
        </p:nvSpPr>
        <p:spPr>
          <a:xfrm>
            <a:off x="1942953" y="847164"/>
            <a:ext cx="20882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plaing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0702" y="1166784"/>
            <a:ext cx="1233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travels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7860" y="1462071"/>
            <a:ext cx="981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plays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7928" y="2132856"/>
            <a:ext cx="14077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traveling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3655" y="2420888"/>
            <a:ext cx="13965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flying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2162" y="3730972"/>
            <a:ext cx="968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stays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3127" y="3959352"/>
            <a:ext cx="917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does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96756" y="4482572"/>
            <a:ext cx="12843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watches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3011" y="5517232"/>
            <a:ext cx="14285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smiling</a:t>
            </a:r>
            <a:endParaRPr lang="ar-S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8678" y="6237312"/>
            <a:ext cx="11769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walking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608741" y="5910146"/>
            <a:ext cx="393335" cy="356839"/>
          </a:xfrm>
          <a:custGeom>
            <a:avLst/>
            <a:gdLst>
              <a:gd name="connsiteX0" fmla="*/ 0 w 393335"/>
              <a:gd name="connsiteY0" fmla="*/ 356839 h 356839"/>
              <a:gd name="connsiteX1" fmla="*/ 55757 w 393335"/>
              <a:gd name="connsiteY1" fmla="*/ 312234 h 356839"/>
              <a:gd name="connsiteX2" fmla="*/ 78059 w 393335"/>
              <a:gd name="connsiteY2" fmla="*/ 278781 h 356839"/>
              <a:gd name="connsiteX3" fmla="*/ 167269 w 393335"/>
              <a:gd name="connsiteY3" fmla="*/ 211874 h 356839"/>
              <a:gd name="connsiteX4" fmla="*/ 211874 w 393335"/>
              <a:gd name="connsiteY4" fmla="*/ 167269 h 356839"/>
              <a:gd name="connsiteX5" fmla="*/ 200722 w 393335"/>
              <a:gd name="connsiteY5" fmla="*/ 66908 h 356839"/>
              <a:gd name="connsiteX6" fmla="*/ 178420 w 393335"/>
              <a:gd name="connsiteY6" fmla="*/ 44605 h 356839"/>
              <a:gd name="connsiteX7" fmla="*/ 211874 w 393335"/>
              <a:gd name="connsiteY7" fmla="*/ 33454 h 356839"/>
              <a:gd name="connsiteX8" fmla="*/ 390293 w 393335"/>
              <a:gd name="connsiteY8" fmla="*/ 44605 h 356839"/>
              <a:gd name="connsiteX9" fmla="*/ 367991 w 393335"/>
              <a:gd name="connsiteY9" fmla="*/ 189571 h 356839"/>
              <a:gd name="connsiteX10" fmla="*/ 356839 w 393335"/>
              <a:gd name="connsiteY10" fmla="*/ 223025 h 356839"/>
              <a:gd name="connsiteX11" fmla="*/ 323386 w 393335"/>
              <a:gd name="connsiteY11" fmla="*/ 211874 h 356839"/>
              <a:gd name="connsiteX12" fmla="*/ 301083 w 393335"/>
              <a:gd name="connsiteY12" fmla="*/ 189571 h 356839"/>
              <a:gd name="connsiteX13" fmla="*/ 245327 w 393335"/>
              <a:gd name="connsiteY13" fmla="*/ 144966 h 356839"/>
              <a:gd name="connsiteX14" fmla="*/ 234176 w 393335"/>
              <a:gd name="connsiteY14" fmla="*/ 111513 h 356839"/>
              <a:gd name="connsiteX15" fmla="*/ 189571 w 393335"/>
              <a:gd name="connsiteY15" fmla="*/ 66908 h 356839"/>
              <a:gd name="connsiteX16" fmla="*/ 379142 w 393335"/>
              <a:gd name="connsiteY16" fmla="*/ 55756 h 356839"/>
              <a:gd name="connsiteX17" fmla="*/ 323386 w 393335"/>
              <a:gd name="connsiteY17" fmla="*/ 200722 h 356839"/>
              <a:gd name="connsiteX18" fmla="*/ 289932 w 393335"/>
              <a:gd name="connsiteY18" fmla="*/ 167269 h 356839"/>
              <a:gd name="connsiteX19" fmla="*/ 267630 w 393335"/>
              <a:gd name="connsiteY19" fmla="*/ 133815 h 356839"/>
              <a:gd name="connsiteX20" fmla="*/ 234176 w 393335"/>
              <a:gd name="connsiteY20" fmla="*/ 122664 h 356839"/>
              <a:gd name="connsiteX21" fmla="*/ 367991 w 393335"/>
              <a:gd name="connsiteY21" fmla="*/ 100361 h 356839"/>
              <a:gd name="connsiteX22" fmla="*/ 345688 w 393335"/>
              <a:gd name="connsiteY22" fmla="*/ 189571 h 356839"/>
              <a:gd name="connsiteX23" fmla="*/ 312235 w 393335"/>
              <a:gd name="connsiteY23" fmla="*/ 167269 h 356839"/>
              <a:gd name="connsiteX24" fmla="*/ 301083 w 393335"/>
              <a:gd name="connsiteY24" fmla="*/ 133815 h 356839"/>
              <a:gd name="connsiteX25" fmla="*/ 334537 w 393335"/>
              <a:gd name="connsiteY25" fmla="*/ 167269 h 356839"/>
              <a:gd name="connsiteX26" fmla="*/ 301083 w 393335"/>
              <a:gd name="connsiteY26" fmla="*/ 144966 h 356839"/>
              <a:gd name="connsiteX27" fmla="*/ 267630 w 393335"/>
              <a:gd name="connsiteY27" fmla="*/ 133815 h 356839"/>
              <a:gd name="connsiteX28" fmla="*/ 245327 w 393335"/>
              <a:gd name="connsiteY28" fmla="*/ 111513 h 356839"/>
              <a:gd name="connsiteX29" fmla="*/ 345688 w 393335"/>
              <a:gd name="connsiteY29" fmla="*/ 133815 h 356839"/>
              <a:gd name="connsiteX30" fmla="*/ 367991 w 393335"/>
              <a:gd name="connsiteY30" fmla="*/ 156117 h 356839"/>
              <a:gd name="connsiteX31" fmla="*/ 301083 w 393335"/>
              <a:gd name="connsiteY31" fmla="*/ 133815 h 356839"/>
              <a:gd name="connsiteX32" fmla="*/ 267630 w 393335"/>
              <a:gd name="connsiteY32" fmla="*/ 122664 h 356839"/>
              <a:gd name="connsiteX33" fmla="*/ 223025 w 393335"/>
              <a:gd name="connsiteY33" fmla="*/ 66908 h 356839"/>
              <a:gd name="connsiteX34" fmla="*/ 245327 w 393335"/>
              <a:gd name="connsiteY34" fmla="*/ 44605 h 356839"/>
              <a:gd name="connsiteX35" fmla="*/ 345688 w 393335"/>
              <a:gd name="connsiteY35" fmla="*/ 55756 h 356839"/>
              <a:gd name="connsiteX36" fmla="*/ 312235 w 393335"/>
              <a:gd name="connsiteY36" fmla="*/ 78059 h 356839"/>
              <a:gd name="connsiteX37" fmla="*/ 256479 w 393335"/>
              <a:gd name="connsiteY37" fmla="*/ 44605 h 356839"/>
              <a:gd name="connsiteX38" fmla="*/ 234176 w 393335"/>
              <a:gd name="connsiteY38" fmla="*/ 22303 h 356839"/>
              <a:gd name="connsiteX39" fmla="*/ 289932 w 393335"/>
              <a:gd name="connsiteY39" fmla="*/ 33454 h 356839"/>
              <a:gd name="connsiteX40" fmla="*/ 301083 w 393335"/>
              <a:gd name="connsiteY40" fmla="*/ 66908 h 356839"/>
              <a:gd name="connsiteX41" fmla="*/ 278781 w 393335"/>
              <a:gd name="connsiteY41" fmla="*/ 100361 h 356839"/>
              <a:gd name="connsiteX42" fmla="*/ 245327 w 393335"/>
              <a:gd name="connsiteY42" fmla="*/ 78059 h 356839"/>
              <a:gd name="connsiteX43" fmla="*/ 278781 w 393335"/>
              <a:gd name="connsiteY43" fmla="*/ 89210 h 356839"/>
              <a:gd name="connsiteX44" fmla="*/ 312235 w 393335"/>
              <a:gd name="connsiteY44" fmla="*/ 122664 h 356839"/>
              <a:gd name="connsiteX45" fmla="*/ 267630 w 393335"/>
              <a:gd name="connsiteY45" fmla="*/ 22303 h 356839"/>
              <a:gd name="connsiteX46" fmla="*/ 289932 w 393335"/>
              <a:gd name="connsiteY46" fmla="*/ 0 h 356839"/>
              <a:gd name="connsiteX47" fmla="*/ 301083 w 393335"/>
              <a:gd name="connsiteY47" fmla="*/ 55756 h 356839"/>
              <a:gd name="connsiteX48" fmla="*/ 267630 w 393335"/>
              <a:gd name="connsiteY48" fmla="*/ 66908 h 356839"/>
              <a:gd name="connsiteX49" fmla="*/ 301083 w 393335"/>
              <a:gd name="connsiteY49" fmla="*/ 78059 h 356839"/>
              <a:gd name="connsiteX50" fmla="*/ 312235 w 393335"/>
              <a:gd name="connsiteY50" fmla="*/ 111513 h 35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3335" h="356839">
                <a:moveTo>
                  <a:pt x="0" y="356839"/>
                </a:moveTo>
                <a:cubicBezTo>
                  <a:pt x="18586" y="341971"/>
                  <a:pt x="38927" y="329064"/>
                  <a:pt x="55757" y="312234"/>
                </a:cubicBezTo>
                <a:cubicBezTo>
                  <a:pt x="65234" y="302758"/>
                  <a:pt x="68097" y="287746"/>
                  <a:pt x="78059" y="278781"/>
                </a:cubicBezTo>
                <a:cubicBezTo>
                  <a:pt x="105688" y="253915"/>
                  <a:pt x="140985" y="238158"/>
                  <a:pt x="167269" y="211874"/>
                </a:cubicBezTo>
                <a:lnTo>
                  <a:pt x="211874" y="167269"/>
                </a:lnTo>
                <a:cubicBezTo>
                  <a:pt x="208157" y="133815"/>
                  <a:pt x="209578" y="99382"/>
                  <a:pt x="200722" y="66908"/>
                </a:cubicBezTo>
                <a:cubicBezTo>
                  <a:pt x="197956" y="56765"/>
                  <a:pt x="175095" y="54579"/>
                  <a:pt x="178420" y="44605"/>
                </a:cubicBezTo>
                <a:cubicBezTo>
                  <a:pt x="182137" y="33454"/>
                  <a:pt x="200723" y="37171"/>
                  <a:pt x="211874" y="33454"/>
                </a:cubicBezTo>
                <a:cubicBezTo>
                  <a:pt x="271347" y="37171"/>
                  <a:pt x="340712" y="11551"/>
                  <a:pt x="390293" y="44605"/>
                </a:cubicBezTo>
                <a:cubicBezTo>
                  <a:pt x="402155" y="52513"/>
                  <a:pt x="376056" y="161343"/>
                  <a:pt x="367991" y="189571"/>
                </a:cubicBezTo>
                <a:cubicBezTo>
                  <a:pt x="364762" y="200873"/>
                  <a:pt x="360556" y="211874"/>
                  <a:pt x="356839" y="223025"/>
                </a:cubicBezTo>
                <a:cubicBezTo>
                  <a:pt x="345688" y="219308"/>
                  <a:pt x="333465" y="217922"/>
                  <a:pt x="323386" y="211874"/>
                </a:cubicBezTo>
                <a:cubicBezTo>
                  <a:pt x="314371" y="206465"/>
                  <a:pt x="309293" y="196139"/>
                  <a:pt x="301083" y="189571"/>
                </a:cubicBezTo>
                <a:cubicBezTo>
                  <a:pt x="230747" y="133302"/>
                  <a:pt x="299179" y="198818"/>
                  <a:pt x="245327" y="144966"/>
                </a:cubicBezTo>
                <a:cubicBezTo>
                  <a:pt x="241610" y="133815"/>
                  <a:pt x="241008" y="121078"/>
                  <a:pt x="234176" y="111513"/>
                </a:cubicBezTo>
                <a:cubicBezTo>
                  <a:pt x="221954" y="94403"/>
                  <a:pt x="204439" y="81776"/>
                  <a:pt x="189571" y="66908"/>
                </a:cubicBezTo>
                <a:cubicBezTo>
                  <a:pt x="117260" y="-5404"/>
                  <a:pt x="156785" y="44053"/>
                  <a:pt x="379142" y="55756"/>
                </a:cubicBezTo>
                <a:cubicBezTo>
                  <a:pt x="354907" y="201165"/>
                  <a:pt x="399739" y="175271"/>
                  <a:pt x="323386" y="200722"/>
                </a:cubicBezTo>
                <a:cubicBezTo>
                  <a:pt x="312235" y="189571"/>
                  <a:pt x="300028" y="179384"/>
                  <a:pt x="289932" y="167269"/>
                </a:cubicBezTo>
                <a:cubicBezTo>
                  <a:pt x="281352" y="156973"/>
                  <a:pt x="278095" y="142187"/>
                  <a:pt x="267630" y="133815"/>
                </a:cubicBezTo>
                <a:cubicBezTo>
                  <a:pt x="258451" y="126472"/>
                  <a:pt x="245327" y="126381"/>
                  <a:pt x="234176" y="122664"/>
                </a:cubicBezTo>
                <a:cubicBezTo>
                  <a:pt x="270868" y="110434"/>
                  <a:pt x="338115" y="85423"/>
                  <a:pt x="367991" y="100361"/>
                </a:cubicBezTo>
                <a:cubicBezTo>
                  <a:pt x="375679" y="104205"/>
                  <a:pt x="349719" y="177479"/>
                  <a:pt x="345688" y="189571"/>
                </a:cubicBezTo>
                <a:cubicBezTo>
                  <a:pt x="334537" y="182137"/>
                  <a:pt x="320607" y="177734"/>
                  <a:pt x="312235" y="167269"/>
                </a:cubicBezTo>
                <a:cubicBezTo>
                  <a:pt x="304892" y="158090"/>
                  <a:pt x="289328" y="133815"/>
                  <a:pt x="301083" y="133815"/>
                </a:cubicBezTo>
                <a:cubicBezTo>
                  <a:pt x="316853" y="133815"/>
                  <a:pt x="334537" y="151499"/>
                  <a:pt x="334537" y="167269"/>
                </a:cubicBezTo>
                <a:cubicBezTo>
                  <a:pt x="334537" y="180671"/>
                  <a:pt x="313070" y="150960"/>
                  <a:pt x="301083" y="144966"/>
                </a:cubicBezTo>
                <a:cubicBezTo>
                  <a:pt x="290570" y="139709"/>
                  <a:pt x="278781" y="137532"/>
                  <a:pt x="267630" y="133815"/>
                </a:cubicBezTo>
                <a:cubicBezTo>
                  <a:pt x="260196" y="126381"/>
                  <a:pt x="235353" y="114838"/>
                  <a:pt x="245327" y="111513"/>
                </a:cubicBezTo>
                <a:cubicBezTo>
                  <a:pt x="251394" y="109491"/>
                  <a:pt x="335027" y="131150"/>
                  <a:pt x="345688" y="133815"/>
                </a:cubicBezTo>
                <a:cubicBezTo>
                  <a:pt x="353122" y="141249"/>
                  <a:pt x="378504" y="156117"/>
                  <a:pt x="367991" y="156117"/>
                </a:cubicBezTo>
                <a:cubicBezTo>
                  <a:pt x="344482" y="156117"/>
                  <a:pt x="323386" y="141249"/>
                  <a:pt x="301083" y="133815"/>
                </a:cubicBezTo>
                <a:lnTo>
                  <a:pt x="267630" y="122664"/>
                </a:lnTo>
                <a:cubicBezTo>
                  <a:pt x="257922" y="112956"/>
                  <a:pt x="223025" y="80975"/>
                  <a:pt x="223025" y="66908"/>
                </a:cubicBezTo>
                <a:lnTo>
                  <a:pt x="245327" y="44605"/>
                </a:lnTo>
                <a:cubicBezTo>
                  <a:pt x="278781" y="48322"/>
                  <a:pt x="315582" y="40703"/>
                  <a:pt x="345688" y="55756"/>
                </a:cubicBezTo>
                <a:cubicBezTo>
                  <a:pt x="357675" y="61750"/>
                  <a:pt x="312235" y="78059"/>
                  <a:pt x="312235" y="78059"/>
                </a:cubicBezTo>
                <a:cubicBezTo>
                  <a:pt x="255726" y="21550"/>
                  <a:pt x="328856" y="88030"/>
                  <a:pt x="256479" y="44605"/>
                </a:cubicBezTo>
                <a:cubicBezTo>
                  <a:pt x="247464" y="39196"/>
                  <a:pt x="224202" y="25628"/>
                  <a:pt x="234176" y="22303"/>
                </a:cubicBezTo>
                <a:cubicBezTo>
                  <a:pt x="252157" y="16309"/>
                  <a:pt x="271347" y="29737"/>
                  <a:pt x="289932" y="33454"/>
                </a:cubicBezTo>
                <a:cubicBezTo>
                  <a:pt x="293649" y="44605"/>
                  <a:pt x="303015" y="55313"/>
                  <a:pt x="301083" y="66908"/>
                </a:cubicBezTo>
                <a:cubicBezTo>
                  <a:pt x="298880" y="80127"/>
                  <a:pt x="291923" y="97733"/>
                  <a:pt x="278781" y="100361"/>
                </a:cubicBezTo>
                <a:cubicBezTo>
                  <a:pt x="265639" y="102989"/>
                  <a:pt x="245327" y="91461"/>
                  <a:pt x="245327" y="78059"/>
                </a:cubicBezTo>
                <a:cubicBezTo>
                  <a:pt x="245327" y="66304"/>
                  <a:pt x="267630" y="85493"/>
                  <a:pt x="278781" y="89210"/>
                </a:cubicBezTo>
                <a:cubicBezTo>
                  <a:pt x="289932" y="100361"/>
                  <a:pt x="307248" y="137625"/>
                  <a:pt x="312235" y="122664"/>
                </a:cubicBezTo>
                <a:cubicBezTo>
                  <a:pt x="321082" y="96123"/>
                  <a:pt x="282799" y="45057"/>
                  <a:pt x="267630" y="22303"/>
                </a:cubicBezTo>
                <a:cubicBezTo>
                  <a:pt x="275064" y="14869"/>
                  <a:pt x="279419" y="0"/>
                  <a:pt x="289932" y="0"/>
                </a:cubicBezTo>
                <a:cubicBezTo>
                  <a:pt x="325266" y="0"/>
                  <a:pt x="310283" y="46556"/>
                  <a:pt x="301083" y="55756"/>
                </a:cubicBezTo>
                <a:cubicBezTo>
                  <a:pt x="292771" y="64068"/>
                  <a:pt x="278781" y="63191"/>
                  <a:pt x="267630" y="66908"/>
                </a:cubicBezTo>
                <a:cubicBezTo>
                  <a:pt x="278781" y="70625"/>
                  <a:pt x="292772" y="69748"/>
                  <a:pt x="301083" y="78059"/>
                </a:cubicBezTo>
                <a:cubicBezTo>
                  <a:pt x="309395" y="86371"/>
                  <a:pt x="312235" y="111513"/>
                  <a:pt x="312235" y="11151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1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</p:spPr>
      </p:pic>
      <p:sp>
        <p:nvSpPr>
          <p:cNvPr id="2" name="Rectangle 1"/>
          <p:cNvSpPr/>
          <p:nvPr/>
        </p:nvSpPr>
        <p:spPr>
          <a:xfrm rot="21285028">
            <a:off x="6166591" y="5657814"/>
            <a:ext cx="30900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mouse run up the tree?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421123">
            <a:off x="6206422" y="6065792"/>
            <a:ext cx="31006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want to escape the cat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4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639" y="2348880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Workbook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524" y="4869160"/>
            <a:ext cx="5769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124\125</a:t>
            </a:r>
          </a:p>
        </p:txBody>
      </p:sp>
    </p:spTree>
    <p:extLst>
      <p:ext uri="{BB962C8B-B14F-4D97-AF65-F5344CB8AC3E}">
        <p14:creationId xmlns:p14="http://schemas.microsoft.com/office/powerpoint/2010/main" val="15417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احلام+درس فقة</Template>
  <TotalTime>417</TotalTime>
  <Words>86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Soho</vt:lpstr>
      <vt:lpstr>Unit:10</vt:lpstr>
      <vt:lpstr>Lesson:1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2014-12-12T10:56:32Z</dcterms:created>
  <dcterms:modified xsi:type="dcterms:W3CDTF">2014-12-13T12:37:57Z</dcterms:modified>
</cp:coreProperties>
</file>